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414" y="-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63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76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04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63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52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30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87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64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69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72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61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43A9A-D1FE-46CF-990F-7DE24312E00E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54C43-012F-4984-9A9D-D3B38F291E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2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D913BEE-D8D2-2EAC-5F86-FAFCD662E973}"/>
              </a:ext>
            </a:extLst>
          </p:cNvPr>
          <p:cNvSpPr/>
          <p:nvPr/>
        </p:nvSpPr>
        <p:spPr>
          <a:xfrm>
            <a:off x="-14990" y="-14990"/>
            <a:ext cx="10058400" cy="7772400"/>
          </a:xfrm>
          <a:prstGeom prst="rect">
            <a:avLst/>
          </a:prstGeom>
          <a:pattFill prst="lgGrid">
            <a:fgClr>
              <a:srgbClr val="EEEEE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46212E-6E87-8C92-76B3-97D351388C27}"/>
              </a:ext>
            </a:extLst>
          </p:cNvPr>
          <p:cNvSpPr txBox="1"/>
          <p:nvPr/>
        </p:nvSpPr>
        <p:spPr>
          <a:xfrm>
            <a:off x="1135315" y="509933"/>
            <a:ext cx="77577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Jardín de Niños Profa. Guadalupe Gonzales Ortiz T.M</a:t>
            </a:r>
          </a:p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Clave: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05EJN0097C     </a:t>
            </a:r>
            <a:r>
              <a:rPr lang="es-ES" sz="1600" b="1" dirty="0">
                <a:latin typeface="Century Gothic" panose="020B0502020202020204" pitchFamily="34" charset="0"/>
              </a:rPr>
              <a:t>Z.E.: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103    </a:t>
            </a:r>
            <a:r>
              <a:rPr lang="es-ES" sz="1600" b="1" u="sng" dirty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Prolongación Jesús </a:t>
            </a:r>
            <a:r>
              <a:rPr lang="es-ES" sz="1600" dirty="0" err="1">
                <a:latin typeface="Century Gothic" panose="020B0502020202020204" pitchFamily="34" charset="0"/>
              </a:rPr>
              <a:t>Glz</a:t>
            </a:r>
            <a:r>
              <a:rPr lang="es-ES" sz="1600" dirty="0">
                <a:latin typeface="Century Gothic" panose="020B0502020202020204" pitchFamily="34" charset="0"/>
              </a:rPr>
              <a:t>. Ortega No.194 Col. Adolfo Ruíz C.  </a:t>
            </a:r>
            <a:r>
              <a:rPr lang="es-ES" sz="1600" b="1" dirty="0">
                <a:latin typeface="Century Gothic" panose="020B0502020202020204" pitchFamily="34" charset="0"/>
              </a:rPr>
              <a:t>CP</a:t>
            </a:r>
            <a:r>
              <a:rPr lang="es-ES" sz="1600" b="1" u="sng" dirty="0">
                <a:latin typeface="Century Gothic" panose="020B0502020202020204" pitchFamily="34" charset="0"/>
              </a:rPr>
              <a:t>: </a:t>
            </a:r>
            <a:r>
              <a:rPr lang="es-ES" sz="1600" u="sng" dirty="0">
                <a:latin typeface="Century Gothic" panose="020B0502020202020204" pitchFamily="34" charset="0"/>
              </a:rPr>
              <a:t>25180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Saltillo, Coahuila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1E25370-DBC2-CFFA-6A4E-36DFFC9A4325}"/>
              </a:ext>
            </a:extLst>
          </p:cNvPr>
          <p:cNvSpPr txBox="1"/>
          <p:nvPr/>
        </p:nvSpPr>
        <p:spPr>
          <a:xfrm>
            <a:off x="110677" y="1516776"/>
            <a:ext cx="9837042" cy="1552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Grado: </a:t>
            </a:r>
            <a:r>
              <a:rPr lang="es-MX" sz="1400" dirty="0">
                <a:latin typeface="Century Gothic" panose="020B0502020202020204" pitchFamily="34" charset="0"/>
              </a:rPr>
              <a:t>3º  </a:t>
            </a:r>
            <a:r>
              <a:rPr lang="es-MX" sz="1400" b="1" dirty="0">
                <a:latin typeface="Century Gothic" panose="020B0502020202020204" pitchFamily="34" charset="0"/>
              </a:rPr>
              <a:t>Sección: </a:t>
            </a:r>
            <a:r>
              <a:rPr lang="es-MX" sz="1400" dirty="0">
                <a:latin typeface="Century Gothic" panose="020B0502020202020204" pitchFamily="34" charset="0"/>
              </a:rPr>
              <a:t>“B”    </a:t>
            </a:r>
            <a:r>
              <a:rPr lang="es-MX" sz="1400" b="1" dirty="0">
                <a:latin typeface="Century Gothic" panose="020B0502020202020204" pitchFamily="34" charset="0"/>
              </a:rPr>
              <a:t>H: </a:t>
            </a:r>
            <a:r>
              <a:rPr lang="es-MX" sz="1400" dirty="0">
                <a:latin typeface="Century Gothic" panose="020B0502020202020204" pitchFamily="34" charset="0"/>
              </a:rPr>
              <a:t>17</a:t>
            </a:r>
            <a:r>
              <a:rPr lang="es-MX" sz="1400" b="1" dirty="0">
                <a:latin typeface="Century Gothic" panose="020B0502020202020204" pitchFamily="34" charset="0"/>
              </a:rPr>
              <a:t>   M: </a:t>
            </a:r>
            <a:r>
              <a:rPr lang="es-MX" sz="1400" dirty="0">
                <a:latin typeface="Century Gothic" panose="020B0502020202020204" pitchFamily="34" charset="0"/>
              </a:rPr>
              <a:t>16</a:t>
            </a:r>
            <a:r>
              <a:rPr lang="es-MX" sz="1400" b="1" dirty="0">
                <a:latin typeface="Century Gothic" panose="020B0502020202020204" pitchFamily="34" charset="0"/>
              </a:rPr>
              <a:t>  T: </a:t>
            </a:r>
            <a:r>
              <a:rPr lang="es-MX" sz="1400" dirty="0">
                <a:latin typeface="Century Gothic" panose="020B0502020202020204" pitchFamily="34" charset="0"/>
              </a:rPr>
              <a:t>33  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Fecha de inicio y término: </a:t>
            </a:r>
            <a:r>
              <a:rPr lang="es-MX" sz="1400" dirty="0">
                <a:latin typeface="Century Gothic" panose="020B0502020202020204" pitchFamily="34" charset="0"/>
              </a:rPr>
              <a:t>21 de Noviembre al 02 de Diciembre 2022</a:t>
            </a:r>
            <a:endParaRPr lang="es-ES" sz="1400" dirty="0">
              <a:latin typeface="Century Gothic" panose="020B0502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Instrumentos</a:t>
            </a:r>
            <a:r>
              <a:rPr lang="es-MX" sz="1100" dirty="0">
                <a:solidFill>
                  <a:srgbClr val="002060"/>
                </a:solidFill>
                <a:latin typeface="Crowny - Personal Use" pitchFamily="50" charset="0"/>
              </a:rPr>
              <a:t>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de</a:t>
            </a:r>
            <a:r>
              <a:rPr lang="es-MX" sz="700" dirty="0">
                <a:solidFill>
                  <a:srgbClr val="002060"/>
                </a:solidFill>
                <a:latin typeface="Crowny - Personal Use" pitchFamily="50" charset="0"/>
              </a:rPr>
              <a:t> 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evaluación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Lista de cotejo Grupal</a:t>
            </a:r>
            <a:endParaRPr lang="es-ES" sz="1400" dirty="0">
              <a:solidFill>
                <a:srgbClr val="00B050"/>
              </a:solidFill>
              <a:latin typeface="Crowny - Personal Use" pitchFamily="50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65008ED-EAF8-9C5C-1F1C-F50A1C50DE36}"/>
              </a:ext>
            </a:extLst>
          </p:cNvPr>
          <p:cNvSpPr/>
          <p:nvPr/>
        </p:nvSpPr>
        <p:spPr>
          <a:xfrm>
            <a:off x="202366" y="236095"/>
            <a:ext cx="9653665" cy="7300210"/>
          </a:xfrm>
          <a:prstGeom prst="roundRect">
            <a:avLst>
              <a:gd name="adj" fmla="val 7016"/>
            </a:avLst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D614B26-A53F-F771-B9B6-78BE0C766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120941"/>
              </p:ext>
            </p:extLst>
          </p:nvPr>
        </p:nvGraphicFramePr>
        <p:xfrm>
          <a:off x="535429" y="2984117"/>
          <a:ext cx="8957560" cy="4227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1266">
                  <a:extLst>
                    <a:ext uri="{9D8B030D-6E8A-4147-A177-3AD203B41FA5}">
                      <a16:colId xmlns:a16="http://schemas.microsoft.com/office/drawing/2014/main" val="2383917703"/>
                    </a:ext>
                  </a:extLst>
                </a:gridCol>
                <a:gridCol w="734518">
                  <a:extLst>
                    <a:ext uri="{9D8B030D-6E8A-4147-A177-3AD203B41FA5}">
                      <a16:colId xmlns:a16="http://schemas.microsoft.com/office/drawing/2014/main" val="3471184257"/>
                    </a:ext>
                  </a:extLst>
                </a:gridCol>
                <a:gridCol w="869430">
                  <a:extLst>
                    <a:ext uri="{9D8B030D-6E8A-4147-A177-3AD203B41FA5}">
                      <a16:colId xmlns:a16="http://schemas.microsoft.com/office/drawing/2014/main" val="1350449747"/>
                    </a:ext>
                  </a:extLst>
                </a:gridCol>
                <a:gridCol w="899409">
                  <a:extLst>
                    <a:ext uri="{9D8B030D-6E8A-4147-A177-3AD203B41FA5}">
                      <a16:colId xmlns:a16="http://schemas.microsoft.com/office/drawing/2014/main" val="381041135"/>
                    </a:ext>
                  </a:extLst>
                </a:gridCol>
                <a:gridCol w="1952937">
                  <a:extLst>
                    <a:ext uri="{9D8B030D-6E8A-4147-A177-3AD203B41FA5}">
                      <a16:colId xmlns:a16="http://schemas.microsoft.com/office/drawing/2014/main" val="3157777511"/>
                    </a:ext>
                  </a:extLst>
                </a:gridCol>
              </a:tblGrid>
              <a:tr h="272042">
                <a:tc gridSpan="5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LENGUAJE Y COMUNICACIÓN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1" dirty="0">
                        <a:solidFill>
                          <a:srgbClr val="C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35939"/>
                  </a:ext>
                </a:extLst>
              </a:tr>
              <a:tr h="130629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1: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Literatura</a:t>
                      </a:r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2: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Escritura y recreación de narraciones</a:t>
                      </a:r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Aprendizaje esperado: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Expresa gráficamente narraciones con recursos personales</a:t>
                      </a:r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Identifica narraciones con hechos y experiencias personales</a:t>
                      </a:r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7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Indicadores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Century Gothic" panose="020B0502020202020204" pitchFamily="34" charset="0"/>
                        </a:rPr>
                        <a:t>Lo logra</a:t>
                      </a:r>
                      <a:endParaRPr lang="es-E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En proceso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No lo logra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Describe el desempeño del logro del indicador 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688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Es atento a la escucha de narraciones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0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Presta atención en todo momento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51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Participa activamente haciendo cuestiones sobre la narración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69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Logra identificar hechos significativos de una narración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8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Relaciona los hechos que ocurren en una narración con alguna experiencia de su vida personal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8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Comunica de manera oral la relación entre el hecho significativo de la narración y su vida personal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577554"/>
                  </a:ext>
                </a:extLst>
              </a:tr>
            </a:tbl>
          </a:graphicData>
        </a:graphic>
      </p:graphicFrame>
      <p:grpSp>
        <p:nvGrpSpPr>
          <p:cNvPr id="9" name="Lienzo 5">
            <a:extLst>
              <a:ext uri="{FF2B5EF4-FFF2-40B4-BE49-F238E27FC236}">
                <a16:creationId xmlns:a16="http://schemas.microsoft.com/office/drawing/2014/main" id="{F1B1ECFA-6D23-4E45-965F-3C32C1878C83}"/>
              </a:ext>
            </a:extLst>
          </p:cNvPr>
          <p:cNvGrpSpPr/>
          <p:nvPr/>
        </p:nvGrpSpPr>
        <p:grpSpPr>
          <a:xfrm>
            <a:off x="439738" y="381127"/>
            <a:ext cx="2750212" cy="2602990"/>
            <a:chOff x="-23495" y="-19050"/>
            <a:chExt cx="2703195" cy="2381885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F1EE1848-EB8C-8858-1DC8-ED41D1237DE2}"/>
                </a:ext>
              </a:extLst>
            </p:cNvPr>
            <p:cNvSpPr/>
            <p:nvPr/>
          </p:nvSpPr>
          <p:spPr>
            <a:xfrm>
              <a:off x="1633220" y="899795"/>
              <a:ext cx="1046480" cy="146304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4E1F00F-7C28-47BD-631D-72DFB44720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345" y="1452245"/>
              <a:ext cx="6350" cy="5715"/>
            </a:xfrm>
            <a:custGeom>
              <a:avLst/>
              <a:gdLst>
                <a:gd name="T0" fmla="*/ 0 w 107"/>
                <a:gd name="T1" fmla="*/ 12 h 101"/>
                <a:gd name="T2" fmla="*/ 11 w 107"/>
                <a:gd name="T3" fmla="*/ 0 h 101"/>
                <a:gd name="T4" fmla="*/ 107 w 107"/>
                <a:gd name="T5" fmla="*/ 89 h 101"/>
                <a:gd name="T6" fmla="*/ 96 w 107"/>
                <a:gd name="T7" fmla="*/ 101 h 101"/>
                <a:gd name="T8" fmla="*/ 0 w 107"/>
                <a:gd name="T9" fmla="*/ 12 h 101"/>
                <a:gd name="T10" fmla="*/ 107 w 107"/>
                <a:gd name="T11" fmla="*/ 89 h 101"/>
                <a:gd name="T12" fmla="*/ 96 w 107"/>
                <a:gd name="T13" fmla="*/ 101 h 101"/>
                <a:gd name="T14" fmla="*/ 0 w 107"/>
                <a:gd name="T15" fmla="*/ 12 h 101"/>
                <a:gd name="T16" fmla="*/ 11 w 107"/>
                <a:gd name="T17" fmla="*/ 0 h 101"/>
                <a:gd name="T18" fmla="*/ 107 w 107"/>
                <a:gd name="T19" fmla="*/ 8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1">
                  <a:moveTo>
                    <a:pt x="0" y="12"/>
                  </a:moveTo>
                  <a:lnTo>
                    <a:pt x="11" y="0"/>
                  </a:lnTo>
                  <a:lnTo>
                    <a:pt x="107" y="89"/>
                  </a:lnTo>
                  <a:lnTo>
                    <a:pt x="96" y="101"/>
                  </a:lnTo>
                  <a:lnTo>
                    <a:pt x="0" y="12"/>
                  </a:lnTo>
                  <a:close/>
                  <a:moveTo>
                    <a:pt x="107" y="89"/>
                  </a:moveTo>
                  <a:lnTo>
                    <a:pt x="96" y="101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07" y="89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A14B1E43-F0FA-17FC-6176-33E5E4DD8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5750" y="339725"/>
              <a:ext cx="551815" cy="412115"/>
            </a:xfrm>
            <a:custGeom>
              <a:avLst/>
              <a:gdLst>
                <a:gd name="T0" fmla="*/ 5506 w 9763"/>
                <a:gd name="T1" fmla="*/ 2748 h 7155"/>
                <a:gd name="T2" fmla="*/ 6307 w 9763"/>
                <a:gd name="T3" fmla="*/ 2228 h 7155"/>
                <a:gd name="T4" fmla="*/ 6864 w 9763"/>
                <a:gd name="T5" fmla="*/ 2849 h 7155"/>
                <a:gd name="T6" fmla="*/ 6441 w 9763"/>
                <a:gd name="T7" fmla="*/ 3708 h 7155"/>
                <a:gd name="T8" fmla="*/ 7133 w 9763"/>
                <a:gd name="T9" fmla="*/ 3823 h 7155"/>
                <a:gd name="T10" fmla="*/ 7680 w 9763"/>
                <a:gd name="T11" fmla="*/ 2827 h 7155"/>
                <a:gd name="T12" fmla="*/ 7322 w 9763"/>
                <a:gd name="T13" fmla="*/ 2300 h 7155"/>
                <a:gd name="T14" fmla="*/ 8003 w 9763"/>
                <a:gd name="T15" fmla="*/ 2075 h 7155"/>
                <a:gd name="T16" fmla="*/ 8580 w 9763"/>
                <a:gd name="T17" fmla="*/ 3079 h 7155"/>
                <a:gd name="T18" fmla="*/ 4444 w 9763"/>
                <a:gd name="T19" fmla="*/ 2364 h 7155"/>
                <a:gd name="T20" fmla="*/ 2917 w 9763"/>
                <a:gd name="T21" fmla="*/ 2061 h 7155"/>
                <a:gd name="T22" fmla="*/ 2561 w 9763"/>
                <a:gd name="T23" fmla="*/ 1219 h 7155"/>
                <a:gd name="T24" fmla="*/ 3765 w 9763"/>
                <a:gd name="T25" fmla="*/ 918 h 7155"/>
                <a:gd name="T26" fmla="*/ 4611 w 9763"/>
                <a:gd name="T27" fmla="*/ 1580 h 7155"/>
                <a:gd name="T28" fmla="*/ 5546 w 9763"/>
                <a:gd name="T29" fmla="*/ 1928 h 7155"/>
                <a:gd name="T30" fmla="*/ 4960 w 9763"/>
                <a:gd name="T31" fmla="*/ 1862 h 7155"/>
                <a:gd name="T32" fmla="*/ 4522 w 9763"/>
                <a:gd name="T33" fmla="*/ 1203 h 7155"/>
                <a:gd name="T34" fmla="*/ 5781 w 9763"/>
                <a:gd name="T35" fmla="*/ 1011 h 7155"/>
                <a:gd name="T36" fmla="*/ 4368 w 9763"/>
                <a:gd name="T37" fmla="*/ 822 h 7155"/>
                <a:gd name="T38" fmla="*/ 325 w 9763"/>
                <a:gd name="T39" fmla="*/ 2292 h 7155"/>
                <a:gd name="T40" fmla="*/ 1576 w 9763"/>
                <a:gd name="T41" fmla="*/ 1422 h 7155"/>
                <a:gd name="T42" fmla="*/ 2703 w 9763"/>
                <a:gd name="T43" fmla="*/ 1819 h 7155"/>
                <a:gd name="T44" fmla="*/ 2039 w 9763"/>
                <a:gd name="T45" fmla="*/ 2450 h 7155"/>
                <a:gd name="T46" fmla="*/ 2259 w 9763"/>
                <a:gd name="T47" fmla="*/ 3225 h 7155"/>
                <a:gd name="T48" fmla="*/ 2447 w 9763"/>
                <a:gd name="T49" fmla="*/ 4218 h 7155"/>
                <a:gd name="T50" fmla="*/ 2884 w 9763"/>
                <a:gd name="T51" fmla="*/ 4483 h 7155"/>
                <a:gd name="T52" fmla="*/ 2479 w 9763"/>
                <a:gd name="T53" fmla="*/ 3211 h 7155"/>
                <a:gd name="T54" fmla="*/ 2946 w 9763"/>
                <a:gd name="T55" fmla="*/ 2622 h 7155"/>
                <a:gd name="T56" fmla="*/ 3522 w 9763"/>
                <a:gd name="T57" fmla="*/ 2384 h 7155"/>
                <a:gd name="T58" fmla="*/ 4658 w 9763"/>
                <a:gd name="T59" fmla="*/ 2679 h 7155"/>
                <a:gd name="T60" fmla="*/ 5275 w 9763"/>
                <a:gd name="T61" fmla="*/ 3388 h 7155"/>
                <a:gd name="T62" fmla="*/ 3658 w 9763"/>
                <a:gd name="T63" fmla="*/ 3782 h 7155"/>
                <a:gd name="T64" fmla="*/ 4357 w 9763"/>
                <a:gd name="T65" fmla="*/ 3491 h 7155"/>
                <a:gd name="T66" fmla="*/ 5145 w 9763"/>
                <a:gd name="T67" fmla="*/ 4088 h 7155"/>
                <a:gd name="T68" fmla="*/ 5260 w 9763"/>
                <a:gd name="T69" fmla="*/ 3923 h 7155"/>
                <a:gd name="T70" fmla="*/ 5950 w 9763"/>
                <a:gd name="T71" fmla="*/ 4146 h 7155"/>
                <a:gd name="T72" fmla="*/ 5704 w 9763"/>
                <a:gd name="T73" fmla="*/ 4995 h 7155"/>
                <a:gd name="T74" fmla="*/ 5853 w 9763"/>
                <a:gd name="T75" fmla="*/ 5193 h 7155"/>
                <a:gd name="T76" fmla="*/ 6860 w 9763"/>
                <a:gd name="T77" fmla="*/ 4052 h 7155"/>
                <a:gd name="T78" fmla="*/ 7149 w 9763"/>
                <a:gd name="T79" fmla="*/ 5240 h 7155"/>
                <a:gd name="T80" fmla="*/ 6251 w 9763"/>
                <a:gd name="T81" fmla="*/ 5504 h 7155"/>
                <a:gd name="T82" fmla="*/ 7266 w 9763"/>
                <a:gd name="T83" fmla="*/ 5409 h 7155"/>
                <a:gd name="T84" fmla="*/ 7597 w 9763"/>
                <a:gd name="T85" fmla="*/ 4159 h 7155"/>
                <a:gd name="T86" fmla="*/ 9019 w 9763"/>
                <a:gd name="T87" fmla="*/ 4076 h 7155"/>
                <a:gd name="T88" fmla="*/ 8334 w 9763"/>
                <a:gd name="T89" fmla="*/ 5332 h 7155"/>
                <a:gd name="T90" fmla="*/ 8087 w 9763"/>
                <a:gd name="T91" fmla="*/ 6307 h 7155"/>
                <a:gd name="T92" fmla="*/ 7634 w 9763"/>
                <a:gd name="T93" fmla="*/ 6572 h 7155"/>
                <a:gd name="T94" fmla="*/ 6682 w 9763"/>
                <a:gd name="T95" fmla="*/ 7019 h 7155"/>
                <a:gd name="T96" fmla="*/ 7772 w 9763"/>
                <a:gd name="T97" fmla="*/ 6487 h 7155"/>
                <a:gd name="T98" fmla="*/ 8994 w 9763"/>
                <a:gd name="T99" fmla="*/ 5713 h 7155"/>
                <a:gd name="T100" fmla="*/ 9498 w 9763"/>
                <a:gd name="T101" fmla="*/ 4663 h 7155"/>
                <a:gd name="T102" fmla="*/ 9179 w 9763"/>
                <a:gd name="T103" fmla="*/ 3109 h 7155"/>
                <a:gd name="T104" fmla="*/ 8928 w 9763"/>
                <a:gd name="T105" fmla="*/ 2339 h 7155"/>
                <a:gd name="T106" fmla="*/ 8186 w 9763"/>
                <a:gd name="T107" fmla="*/ 1542 h 7155"/>
                <a:gd name="T108" fmla="*/ 7102 w 9763"/>
                <a:gd name="T109" fmla="*/ 1736 h 7155"/>
                <a:gd name="T110" fmla="*/ 6485 w 9763"/>
                <a:gd name="T111" fmla="*/ 1265 h 7155"/>
                <a:gd name="T112" fmla="*/ 5879 w 9763"/>
                <a:gd name="T113" fmla="*/ 553 h 7155"/>
                <a:gd name="T114" fmla="*/ 4841 w 9763"/>
                <a:gd name="T115" fmla="*/ 339 h 7155"/>
                <a:gd name="T116" fmla="*/ 3929 w 9763"/>
                <a:gd name="T117" fmla="*/ 292 h 7155"/>
                <a:gd name="T118" fmla="*/ 2984 w 9763"/>
                <a:gd name="T119" fmla="*/ 785 h 7155"/>
                <a:gd name="T120" fmla="*/ 1527 w 9763"/>
                <a:gd name="T121" fmla="*/ 1036 h 7155"/>
                <a:gd name="T122" fmla="*/ 583 w 9763"/>
                <a:gd name="T123" fmla="*/ 1667 h 7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63" h="7155">
                  <a:moveTo>
                    <a:pt x="6068" y="3398"/>
                  </a:moveTo>
                  <a:lnTo>
                    <a:pt x="5916" y="3412"/>
                  </a:lnTo>
                  <a:cubicBezTo>
                    <a:pt x="5907" y="3398"/>
                    <a:pt x="5918" y="3405"/>
                    <a:pt x="5896" y="3378"/>
                  </a:cubicBezTo>
                  <a:cubicBezTo>
                    <a:pt x="5812" y="3409"/>
                    <a:pt x="5836" y="3438"/>
                    <a:pt x="5779" y="3503"/>
                  </a:cubicBezTo>
                  <a:lnTo>
                    <a:pt x="5739" y="3387"/>
                  </a:lnTo>
                  <a:lnTo>
                    <a:pt x="5646" y="3390"/>
                  </a:lnTo>
                  <a:cubicBezTo>
                    <a:pt x="5614" y="3469"/>
                    <a:pt x="5647" y="3486"/>
                    <a:pt x="5639" y="3580"/>
                  </a:cubicBezTo>
                  <a:cubicBezTo>
                    <a:pt x="5588" y="3516"/>
                    <a:pt x="5636" y="3519"/>
                    <a:pt x="5559" y="3465"/>
                  </a:cubicBezTo>
                  <a:cubicBezTo>
                    <a:pt x="5511" y="3518"/>
                    <a:pt x="5483" y="3575"/>
                    <a:pt x="5415" y="3602"/>
                  </a:cubicBezTo>
                  <a:lnTo>
                    <a:pt x="5393" y="3530"/>
                  </a:lnTo>
                  <a:cubicBezTo>
                    <a:pt x="5439" y="3486"/>
                    <a:pt x="5447" y="3510"/>
                    <a:pt x="5489" y="3455"/>
                  </a:cubicBezTo>
                  <a:lnTo>
                    <a:pt x="5411" y="3388"/>
                  </a:lnTo>
                  <a:lnTo>
                    <a:pt x="5503" y="3324"/>
                  </a:lnTo>
                  <a:lnTo>
                    <a:pt x="5489" y="3259"/>
                  </a:lnTo>
                  <a:lnTo>
                    <a:pt x="5371" y="3228"/>
                  </a:lnTo>
                  <a:lnTo>
                    <a:pt x="5483" y="3152"/>
                  </a:lnTo>
                  <a:lnTo>
                    <a:pt x="5438" y="3119"/>
                  </a:lnTo>
                  <a:cubicBezTo>
                    <a:pt x="5474" y="3085"/>
                    <a:pt x="5503" y="3086"/>
                    <a:pt x="5523" y="3040"/>
                  </a:cubicBezTo>
                  <a:lnTo>
                    <a:pt x="5442" y="2995"/>
                  </a:lnTo>
                  <a:lnTo>
                    <a:pt x="5551" y="2959"/>
                  </a:lnTo>
                  <a:cubicBezTo>
                    <a:pt x="5561" y="2812"/>
                    <a:pt x="5497" y="2835"/>
                    <a:pt x="5379" y="2825"/>
                  </a:cubicBezTo>
                  <a:lnTo>
                    <a:pt x="5506" y="2748"/>
                  </a:lnTo>
                  <a:lnTo>
                    <a:pt x="5270" y="2779"/>
                  </a:lnTo>
                  <a:cubicBezTo>
                    <a:pt x="5325" y="2701"/>
                    <a:pt x="5373" y="2689"/>
                    <a:pt x="5446" y="2629"/>
                  </a:cubicBezTo>
                  <a:lnTo>
                    <a:pt x="5330" y="2537"/>
                  </a:lnTo>
                  <a:cubicBezTo>
                    <a:pt x="5358" y="2473"/>
                    <a:pt x="5360" y="2497"/>
                    <a:pt x="5399" y="2447"/>
                  </a:cubicBezTo>
                  <a:cubicBezTo>
                    <a:pt x="5342" y="2434"/>
                    <a:pt x="5345" y="2447"/>
                    <a:pt x="5307" y="2416"/>
                  </a:cubicBezTo>
                  <a:lnTo>
                    <a:pt x="5401" y="2410"/>
                  </a:lnTo>
                  <a:cubicBezTo>
                    <a:pt x="5412" y="2375"/>
                    <a:pt x="5415" y="2390"/>
                    <a:pt x="5397" y="2324"/>
                  </a:cubicBezTo>
                  <a:lnTo>
                    <a:pt x="5523" y="2381"/>
                  </a:lnTo>
                  <a:cubicBezTo>
                    <a:pt x="5590" y="2285"/>
                    <a:pt x="5516" y="2302"/>
                    <a:pt x="5669" y="2252"/>
                  </a:cubicBezTo>
                  <a:lnTo>
                    <a:pt x="5766" y="2335"/>
                  </a:lnTo>
                  <a:cubicBezTo>
                    <a:pt x="5742" y="2177"/>
                    <a:pt x="5719" y="2226"/>
                    <a:pt x="5809" y="2135"/>
                  </a:cubicBezTo>
                  <a:cubicBezTo>
                    <a:pt x="5876" y="2228"/>
                    <a:pt x="5838" y="2272"/>
                    <a:pt x="5784" y="2340"/>
                  </a:cubicBezTo>
                  <a:cubicBezTo>
                    <a:pt x="5857" y="2397"/>
                    <a:pt x="5791" y="2386"/>
                    <a:pt x="5884" y="2404"/>
                  </a:cubicBezTo>
                  <a:lnTo>
                    <a:pt x="5907" y="2324"/>
                  </a:lnTo>
                  <a:lnTo>
                    <a:pt x="5958" y="2361"/>
                  </a:lnTo>
                  <a:cubicBezTo>
                    <a:pt x="6014" y="2312"/>
                    <a:pt x="6006" y="2256"/>
                    <a:pt x="6024" y="2188"/>
                  </a:cubicBezTo>
                  <a:lnTo>
                    <a:pt x="6114" y="2221"/>
                  </a:lnTo>
                  <a:lnTo>
                    <a:pt x="6115" y="2111"/>
                  </a:lnTo>
                  <a:cubicBezTo>
                    <a:pt x="6165" y="2070"/>
                    <a:pt x="6156" y="2053"/>
                    <a:pt x="6190" y="2011"/>
                  </a:cubicBezTo>
                  <a:lnTo>
                    <a:pt x="6286" y="1928"/>
                  </a:lnTo>
                  <a:cubicBezTo>
                    <a:pt x="6380" y="2080"/>
                    <a:pt x="6235" y="2015"/>
                    <a:pt x="6249" y="2215"/>
                  </a:cubicBezTo>
                  <a:lnTo>
                    <a:pt x="6307" y="2228"/>
                  </a:lnTo>
                  <a:lnTo>
                    <a:pt x="6270" y="2357"/>
                  </a:lnTo>
                  <a:cubicBezTo>
                    <a:pt x="6366" y="2361"/>
                    <a:pt x="6301" y="2344"/>
                    <a:pt x="6369" y="2310"/>
                  </a:cubicBezTo>
                  <a:cubicBezTo>
                    <a:pt x="6399" y="2296"/>
                    <a:pt x="6401" y="2331"/>
                    <a:pt x="6522" y="2186"/>
                  </a:cubicBezTo>
                  <a:lnTo>
                    <a:pt x="6511" y="2273"/>
                  </a:lnTo>
                  <a:lnTo>
                    <a:pt x="6583" y="2243"/>
                  </a:lnTo>
                  <a:lnTo>
                    <a:pt x="6584" y="2322"/>
                  </a:lnTo>
                  <a:lnTo>
                    <a:pt x="6722" y="2325"/>
                  </a:lnTo>
                  <a:cubicBezTo>
                    <a:pt x="6659" y="2456"/>
                    <a:pt x="6655" y="2351"/>
                    <a:pt x="6592" y="2500"/>
                  </a:cubicBezTo>
                  <a:lnTo>
                    <a:pt x="6710" y="2397"/>
                  </a:lnTo>
                  <a:lnTo>
                    <a:pt x="6727" y="2475"/>
                  </a:lnTo>
                  <a:lnTo>
                    <a:pt x="6864" y="2428"/>
                  </a:lnTo>
                  <a:cubicBezTo>
                    <a:pt x="6874" y="2474"/>
                    <a:pt x="6960" y="2446"/>
                    <a:pt x="6987" y="2441"/>
                  </a:cubicBezTo>
                  <a:lnTo>
                    <a:pt x="6949" y="2609"/>
                  </a:lnTo>
                  <a:lnTo>
                    <a:pt x="7045" y="2609"/>
                  </a:lnTo>
                  <a:cubicBezTo>
                    <a:pt x="7068" y="2642"/>
                    <a:pt x="7065" y="2646"/>
                    <a:pt x="7090" y="2670"/>
                  </a:cubicBezTo>
                  <a:cubicBezTo>
                    <a:pt x="7118" y="2698"/>
                    <a:pt x="7108" y="2673"/>
                    <a:pt x="7135" y="2718"/>
                  </a:cubicBezTo>
                  <a:cubicBezTo>
                    <a:pt x="7073" y="2775"/>
                    <a:pt x="7017" y="2771"/>
                    <a:pt x="6950" y="2718"/>
                  </a:cubicBezTo>
                  <a:cubicBezTo>
                    <a:pt x="6861" y="2648"/>
                    <a:pt x="6872" y="2637"/>
                    <a:pt x="6839" y="2530"/>
                  </a:cubicBezTo>
                  <a:cubicBezTo>
                    <a:pt x="6793" y="2546"/>
                    <a:pt x="6773" y="2569"/>
                    <a:pt x="6729" y="2601"/>
                  </a:cubicBezTo>
                  <a:cubicBezTo>
                    <a:pt x="6682" y="2635"/>
                    <a:pt x="6664" y="2655"/>
                    <a:pt x="6646" y="2717"/>
                  </a:cubicBezTo>
                  <a:cubicBezTo>
                    <a:pt x="6687" y="2737"/>
                    <a:pt x="6711" y="2732"/>
                    <a:pt x="6752" y="2776"/>
                  </a:cubicBezTo>
                  <a:cubicBezTo>
                    <a:pt x="6811" y="2840"/>
                    <a:pt x="6766" y="2823"/>
                    <a:pt x="6864" y="2849"/>
                  </a:cubicBezTo>
                  <a:cubicBezTo>
                    <a:pt x="6860" y="2918"/>
                    <a:pt x="6837" y="2857"/>
                    <a:pt x="6854" y="2896"/>
                  </a:cubicBezTo>
                  <a:lnTo>
                    <a:pt x="6953" y="2871"/>
                  </a:lnTo>
                  <a:cubicBezTo>
                    <a:pt x="7029" y="2875"/>
                    <a:pt x="6910" y="2940"/>
                    <a:pt x="7043" y="2885"/>
                  </a:cubicBezTo>
                  <a:cubicBezTo>
                    <a:pt x="7074" y="2872"/>
                    <a:pt x="7070" y="2867"/>
                    <a:pt x="7108" y="2857"/>
                  </a:cubicBezTo>
                  <a:cubicBezTo>
                    <a:pt x="7042" y="2965"/>
                    <a:pt x="7019" y="3024"/>
                    <a:pt x="6884" y="3050"/>
                  </a:cubicBezTo>
                  <a:lnTo>
                    <a:pt x="6919" y="3093"/>
                  </a:lnTo>
                  <a:cubicBezTo>
                    <a:pt x="6832" y="3103"/>
                    <a:pt x="6888" y="3100"/>
                    <a:pt x="6837" y="3164"/>
                  </a:cubicBezTo>
                  <a:cubicBezTo>
                    <a:pt x="6770" y="3163"/>
                    <a:pt x="6783" y="3152"/>
                    <a:pt x="6722" y="3186"/>
                  </a:cubicBezTo>
                  <a:lnTo>
                    <a:pt x="6708" y="3275"/>
                  </a:lnTo>
                  <a:lnTo>
                    <a:pt x="6657" y="3286"/>
                  </a:lnTo>
                  <a:cubicBezTo>
                    <a:pt x="6705" y="3365"/>
                    <a:pt x="6684" y="3304"/>
                    <a:pt x="6715" y="3401"/>
                  </a:cubicBezTo>
                  <a:cubicBezTo>
                    <a:pt x="6732" y="3455"/>
                    <a:pt x="6774" y="3478"/>
                    <a:pt x="6810" y="3505"/>
                  </a:cubicBezTo>
                  <a:cubicBezTo>
                    <a:pt x="6765" y="3551"/>
                    <a:pt x="6768" y="3527"/>
                    <a:pt x="6712" y="3555"/>
                  </a:cubicBezTo>
                  <a:cubicBezTo>
                    <a:pt x="6755" y="3593"/>
                    <a:pt x="6775" y="3592"/>
                    <a:pt x="6832" y="3603"/>
                  </a:cubicBezTo>
                  <a:lnTo>
                    <a:pt x="6754" y="3699"/>
                  </a:lnTo>
                  <a:lnTo>
                    <a:pt x="6783" y="3740"/>
                  </a:lnTo>
                  <a:lnTo>
                    <a:pt x="6639" y="3727"/>
                  </a:lnTo>
                  <a:cubicBezTo>
                    <a:pt x="6655" y="3815"/>
                    <a:pt x="6711" y="3758"/>
                    <a:pt x="6737" y="3847"/>
                  </a:cubicBezTo>
                  <a:lnTo>
                    <a:pt x="6621" y="3883"/>
                  </a:lnTo>
                  <a:cubicBezTo>
                    <a:pt x="6527" y="3867"/>
                    <a:pt x="6579" y="3864"/>
                    <a:pt x="6487" y="3889"/>
                  </a:cubicBezTo>
                  <a:cubicBezTo>
                    <a:pt x="6397" y="3729"/>
                    <a:pt x="6486" y="3823"/>
                    <a:pt x="6399" y="3757"/>
                  </a:cubicBezTo>
                  <a:lnTo>
                    <a:pt x="6441" y="3708"/>
                  </a:lnTo>
                  <a:cubicBezTo>
                    <a:pt x="6364" y="3596"/>
                    <a:pt x="6276" y="3660"/>
                    <a:pt x="6192" y="3684"/>
                  </a:cubicBezTo>
                  <a:cubicBezTo>
                    <a:pt x="6211" y="3611"/>
                    <a:pt x="6223" y="3639"/>
                    <a:pt x="6229" y="3547"/>
                  </a:cubicBezTo>
                  <a:cubicBezTo>
                    <a:pt x="6164" y="3522"/>
                    <a:pt x="6153" y="3535"/>
                    <a:pt x="6155" y="3470"/>
                  </a:cubicBezTo>
                  <a:lnTo>
                    <a:pt x="6077" y="3450"/>
                  </a:lnTo>
                  <a:lnTo>
                    <a:pt x="6068" y="3398"/>
                  </a:lnTo>
                  <a:close/>
                  <a:moveTo>
                    <a:pt x="7940" y="3384"/>
                  </a:moveTo>
                  <a:cubicBezTo>
                    <a:pt x="7885" y="3501"/>
                    <a:pt x="7892" y="3459"/>
                    <a:pt x="7854" y="3594"/>
                  </a:cubicBezTo>
                  <a:lnTo>
                    <a:pt x="7819" y="3669"/>
                  </a:lnTo>
                  <a:cubicBezTo>
                    <a:pt x="7799" y="3606"/>
                    <a:pt x="7805" y="3590"/>
                    <a:pt x="7770" y="3557"/>
                  </a:cubicBezTo>
                  <a:cubicBezTo>
                    <a:pt x="7696" y="3579"/>
                    <a:pt x="7717" y="3641"/>
                    <a:pt x="7711" y="3723"/>
                  </a:cubicBezTo>
                  <a:cubicBezTo>
                    <a:pt x="7673" y="3669"/>
                    <a:pt x="7720" y="3689"/>
                    <a:pt x="7657" y="3652"/>
                  </a:cubicBezTo>
                  <a:cubicBezTo>
                    <a:pt x="7630" y="3748"/>
                    <a:pt x="7584" y="3848"/>
                    <a:pt x="7557" y="3948"/>
                  </a:cubicBezTo>
                  <a:cubicBezTo>
                    <a:pt x="7527" y="4056"/>
                    <a:pt x="7491" y="4144"/>
                    <a:pt x="7369" y="4135"/>
                  </a:cubicBezTo>
                  <a:lnTo>
                    <a:pt x="7463" y="4048"/>
                  </a:lnTo>
                  <a:cubicBezTo>
                    <a:pt x="7429" y="4039"/>
                    <a:pt x="7342" y="4028"/>
                    <a:pt x="7322" y="4001"/>
                  </a:cubicBezTo>
                  <a:lnTo>
                    <a:pt x="7307" y="3983"/>
                  </a:lnTo>
                  <a:cubicBezTo>
                    <a:pt x="7306" y="3981"/>
                    <a:pt x="7301" y="3976"/>
                    <a:pt x="7298" y="3973"/>
                  </a:cubicBezTo>
                  <a:lnTo>
                    <a:pt x="7131" y="4026"/>
                  </a:lnTo>
                  <a:lnTo>
                    <a:pt x="7158" y="3968"/>
                  </a:lnTo>
                  <a:lnTo>
                    <a:pt x="7060" y="3983"/>
                  </a:lnTo>
                  <a:cubicBezTo>
                    <a:pt x="7117" y="3907"/>
                    <a:pt x="7149" y="3947"/>
                    <a:pt x="7216" y="3848"/>
                  </a:cubicBezTo>
                  <a:lnTo>
                    <a:pt x="7133" y="3823"/>
                  </a:lnTo>
                  <a:cubicBezTo>
                    <a:pt x="7102" y="3869"/>
                    <a:pt x="7108" y="3854"/>
                    <a:pt x="7050" y="3870"/>
                  </a:cubicBezTo>
                  <a:cubicBezTo>
                    <a:pt x="7131" y="3754"/>
                    <a:pt x="7118" y="3810"/>
                    <a:pt x="7211" y="3740"/>
                  </a:cubicBezTo>
                  <a:cubicBezTo>
                    <a:pt x="7206" y="3738"/>
                    <a:pt x="7187" y="3734"/>
                    <a:pt x="7184" y="3732"/>
                  </a:cubicBezTo>
                  <a:cubicBezTo>
                    <a:pt x="7154" y="3715"/>
                    <a:pt x="7166" y="3721"/>
                    <a:pt x="7153" y="3709"/>
                  </a:cubicBezTo>
                  <a:lnTo>
                    <a:pt x="7293" y="3619"/>
                  </a:lnTo>
                  <a:cubicBezTo>
                    <a:pt x="7271" y="3506"/>
                    <a:pt x="7323" y="3575"/>
                    <a:pt x="7383" y="3482"/>
                  </a:cubicBezTo>
                  <a:lnTo>
                    <a:pt x="7349" y="3444"/>
                  </a:lnTo>
                  <a:lnTo>
                    <a:pt x="7451" y="3369"/>
                  </a:lnTo>
                  <a:cubicBezTo>
                    <a:pt x="7356" y="3317"/>
                    <a:pt x="7486" y="3311"/>
                    <a:pt x="7355" y="3319"/>
                  </a:cubicBezTo>
                  <a:lnTo>
                    <a:pt x="7388" y="3269"/>
                  </a:lnTo>
                  <a:lnTo>
                    <a:pt x="7327" y="3241"/>
                  </a:lnTo>
                  <a:cubicBezTo>
                    <a:pt x="7340" y="3226"/>
                    <a:pt x="7358" y="3204"/>
                    <a:pt x="7368" y="3195"/>
                  </a:cubicBezTo>
                  <a:cubicBezTo>
                    <a:pt x="7393" y="3171"/>
                    <a:pt x="7388" y="3186"/>
                    <a:pt x="7417" y="3152"/>
                  </a:cubicBezTo>
                  <a:cubicBezTo>
                    <a:pt x="7333" y="3079"/>
                    <a:pt x="7326" y="3183"/>
                    <a:pt x="7231" y="3144"/>
                  </a:cubicBezTo>
                  <a:cubicBezTo>
                    <a:pt x="7223" y="3044"/>
                    <a:pt x="7303" y="3097"/>
                    <a:pt x="7355" y="3093"/>
                  </a:cubicBezTo>
                  <a:cubicBezTo>
                    <a:pt x="7454" y="3085"/>
                    <a:pt x="7429" y="3047"/>
                    <a:pt x="7570" y="3051"/>
                  </a:cubicBezTo>
                  <a:lnTo>
                    <a:pt x="7529" y="3007"/>
                  </a:lnTo>
                  <a:cubicBezTo>
                    <a:pt x="7530" y="3008"/>
                    <a:pt x="7535" y="3003"/>
                    <a:pt x="7535" y="3006"/>
                  </a:cubicBezTo>
                  <a:lnTo>
                    <a:pt x="7554" y="2988"/>
                  </a:lnTo>
                  <a:cubicBezTo>
                    <a:pt x="7556" y="2961"/>
                    <a:pt x="7522" y="3021"/>
                    <a:pt x="7550" y="2949"/>
                  </a:cubicBezTo>
                  <a:cubicBezTo>
                    <a:pt x="7650" y="2909"/>
                    <a:pt x="7671" y="2980"/>
                    <a:pt x="7765" y="2996"/>
                  </a:cubicBezTo>
                  <a:cubicBezTo>
                    <a:pt x="7665" y="2880"/>
                    <a:pt x="7737" y="2937"/>
                    <a:pt x="7680" y="2827"/>
                  </a:cubicBezTo>
                  <a:cubicBezTo>
                    <a:pt x="7688" y="2829"/>
                    <a:pt x="7725" y="2837"/>
                    <a:pt x="7725" y="2837"/>
                  </a:cubicBezTo>
                  <a:cubicBezTo>
                    <a:pt x="7813" y="2838"/>
                    <a:pt x="7768" y="2832"/>
                    <a:pt x="7787" y="2811"/>
                  </a:cubicBezTo>
                  <a:lnTo>
                    <a:pt x="7735" y="2773"/>
                  </a:lnTo>
                  <a:cubicBezTo>
                    <a:pt x="7785" y="2720"/>
                    <a:pt x="7775" y="2749"/>
                    <a:pt x="7814" y="2694"/>
                  </a:cubicBezTo>
                  <a:cubicBezTo>
                    <a:pt x="7790" y="2693"/>
                    <a:pt x="7756" y="2693"/>
                    <a:pt x="7733" y="2691"/>
                  </a:cubicBezTo>
                  <a:cubicBezTo>
                    <a:pt x="7721" y="2690"/>
                    <a:pt x="7704" y="2688"/>
                    <a:pt x="7693" y="2684"/>
                  </a:cubicBezTo>
                  <a:cubicBezTo>
                    <a:pt x="7631" y="2663"/>
                    <a:pt x="7685" y="2683"/>
                    <a:pt x="7660" y="2665"/>
                  </a:cubicBezTo>
                  <a:lnTo>
                    <a:pt x="7757" y="2618"/>
                  </a:lnTo>
                  <a:cubicBezTo>
                    <a:pt x="7711" y="2565"/>
                    <a:pt x="7735" y="2570"/>
                    <a:pt x="7670" y="2562"/>
                  </a:cubicBezTo>
                  <a:cubicBezTo>
                    <a:pt x="7609" y="2567"/>
                    <a:pt x="7532" y="2578"/>
                    <a:pt x="7491" y="2550"/>
                  </a:cubicBezTo>
                  <a:cubicBezTo>
                    <a:pt x="7526" y="2454"/>
                    <a:pt x="7447" y="2567"/>
                    <a:pt x="7644" y="2528"/>
                  </a:cubicBezTo>
                  <a:lnTo>
                    <a:pt x="7606" y="2511"/>
                  </a:lnTo>
                  <a:lnTo>
                    <a:pt x="7653" y="2442"/>
                  </a:lnTo>
                  <a:lnTo>
                    <a:pt x="7558" y="2463"/>
                  </a:lnTo>
                  <a:lnTo>
                    <a:pt x="7606" y="2394"/>
                  </a:lnTo>
                  <a:lnTo>
                    <a:pt x="7501" y="2405"/>
                  </a:lnTo>
                  <a:lnTo>
                    <a:pt x="7561" y="2257"/>
                  </a:lnTo>
                  <a:lnTo>
                    <a:pt x="7427" y="2340"/>
                  </a:lnTo>
                  <a:lnTo>
                    <a:pt x="7401" y="2250"/>
                  </a:lnTo>
                  <a:cubicBezTo>
                    <a:pt x="7348" y="2288"/>
                    <a:pt x="7368" y="2264"/>
                    <a:pt x="7342" y="2318"/>
                  </a:cubicBezTo>
                  <a:cubicBezTo>
                    <a:pt x="7339" y="2315"/>
                    <a:pt x="7334" y="2305"/>
                    <a:pt x="7332" y="2309"/>
                  </a:cubicBezTo>
                  <a:cubicBezTo>
                    <a:pt x="7331" y="2312"/>
                    <a:pt x="7324" y="2302"/>
                    <a:pt x="7322" y="2300"/>
                  </a:cubicBezTo>
                  <a:lnTo>
                    <a:pt x="7269" y="2280"/>
                  </a:lnTo>
                  <a:cubicBezTo>
                    <a:pt x="7297" y="2181"/>
                    <a:pt x="7416" y="2195"/>
                    <a:pt x="7433" y="2102"/>
                  </a:cubicBezTo>
                  <a:lnTo>
                    <a:pt x="7305" y="2112"/>
                  </a:lnTo>
                  <a:lnTo>
                    <a:pt x="7397" y="1956"/>
                  </a:lnTo>
                  <a:cubicBezTo>
                    <a:pt x="7294" y="1962"/>
                    <a:pt x="7359" y="1972"/>
                    <a:pt x="7286" y="2010"/>
                  </a:cubicBezTo>
                  <a:lnTo>
                    <a:pt x="7299" y="1928"/>
                  </a:lnTo>
                  <a:lnTo>
                    <a:pt x="7334" y="1943"/>
                  </a:lnTo>
                  <a:cubicBezTo>
                    <a:pt x="7336" y="1944"/>
                    <a:pt x="7343" y="1946"/>
                    <a:pt x="7346" y="1947"/>
                  </a:cubicBezTo>
                  <a:cubicBezTo>
                    <a:pt x="7348" y="1948"/>
                    <a:pt x="7354" y="1949"/>
                    <a:pt x="7358" y="1950"/>
                  </a:cubicBezTo>
                  <a:lnTo>
                    <a:pt x="7392" y="1901"/>
                  </a:lnTo>
                  <a:lnTo>
                    <a:pt x="7464" y="1969"/>
                  </a:lnTo>
                  <a:cubicBezTo>
                    <a:pt x="7524" y="1943"/>
                    <a:pt x="7488" y="1936"/>
                    <a:pt x="7569" y="1963"/>
                  </a:cubicBezTo>
                  <a:cubicBezTo>
                    <a:pt x="7613" y="1865"/>
                    <a:pt x="7571" y="1934"/>
                    <a:pt x="7615" y="1911"/>
                  </a:cubicBezTo>
                  <a:lnTo>
                    <a:pt x="7644" y="2010"/>
                  </a:lnTo>
                  <a:lnTo>
                    <a:pt x="7675" y="1968"/>
                  </a:lnTo>
                  <a:cubicBezTo>
                    <a:pt x="7693" y="1995"/>
                    <a:pt x="7678" y="1971"/>
                    <a:pt x="7691" y="1999"/>
                  </a:cubicBezTo>
                  <a:lnTo>
                    <a:pt x="7707" y="2030"/>
                  </a:lnTo>
                  <a:lnTo>
                    <a:pt x="7761" y="1970"/>
                  </a:lnTo>
                  <a:cubicBezTo>
                    <a:pt x="7765" y="2073"/>
                    <a:pt x="7745" y="2041"/>
                    <a:pt x="7793" y="2084"/>
                  </a:cubicBezTo>
                  <a:lnTo>
                    <a:pt x="7848" y="1862"/>
                  </a:lnTo>
                  <a:cubicBezTo>
                    <a:pt x="7900" y="1931"/>
                    <a:pt x="7894" y="2069"/>
                    <a:pt x="7904" y="2159"/>
                  </a:cubicBezTo>
                  <a:lnTo>
                    <a:pt x="8003" y="2075"/>
                  </a:lnTo>
                  <a:lnTo>
                    <a:pt x="7991" y="2194"/>
                  </a:lnTo>
                  <a:cubicBezTo>
                    <a:pt x="8103" y="2150"/>
                    <a:pt x="7965" y="2162"/>
                    <a:pt x="8193" y="2089"/>
                  </a:cubicBezTo>
                  <a:lnTo>
                    <a:pt x="8043" y="2375"/>
                  </a:lnTo>
                  <a:cubicBezTo>
                    <a:pt x="8231" y="2316"/>
                    <a:pt x="8111" y="2278"/>
                    <a:pt x="8250" y="2229"/>
                  </a:cubicBezTo>
                  <a:cubicBezTo>
                    <a:pt x="8213" y="2334"/>
                    <a:pt x="8137" y="2425"/>
                    <a:pt x="8116" y="2535"/>
                  </a:cubicBezTo>
                  <a:lnTo>
                    <a:pt x="8167" y="2480"/>
                  </a:lnTo>
                  <a:lnTo>
                    <a:pt x="8169" y="2597"/>
                  </a:lnTo>
                  <a:cubicBezTo>
                    <a:pt x="8230" y="2571"/>
                    <a:pt x="8281" y="2436"/>
                    <a:pt x="8305" y="2367"/>
                  </a:cubicBezTo>
                  <a:cubicBezTo>
                    <a:pt x="8368" y="2386"/>
                    <a:pt x="8354" y="2369"/>
                    <a:pt x="8399" y="2445"/>
                  </a:cubicBezTo>
                  <a:cubicBezTo>
                    <a:pt x="8403" y="2452"/>
                    <a:pt x="8413" y="2470"/>
                    <a:pt x="8416" y="2474"/>
                  </a:cubicBezTo>
                  <a:lnTo>
                    <a:pt x="8554" y="2430"/>
                  </a:lnTo>
                  <a:cubicBezTo>
                    <a:pt x="8509" y="2485"/>
                    <a:pt x="8474" y="2533"/>
                    <a:pt x="8424" y="2572"/>
                  </a:cubicBezTo>
                  <a:cubicBezTo>
                    <a:pt x="8442" y="2716"/>
                    <a:pt x="8460" y="2734"/>
                    <a:pt x="8313" y="2821"/>
                  </a:cubicBezTo>
                  <a:cubicBezTo>
                    <a:pt x="8424" y="2879"/>
                    <a:pt x="8463" y="2831"/>
                    <a:pt x="8572" y="2805"/>
                  </a:cubicBezTo>
                  <a:lnTo>
                    <a:pt x="8545" y="2912"/>
                  </a:lnTo>
                  <a:cubicBezTo>
                    <a:pt x="8659" y="2860"/>
                    <a:pt x="8691" y="2831"/>
                    <a:pt x="8822" y="2811"/>
                  </a:cubicBezTo>
                  <a:cubicBezTo>
                    <a:pt x="8778" y="2866"/>
                    <a:pt x="8743" y="2858"/>
                    <a:pt x="8696" y="2928"/>
                  </a:cubicBezTo>
                  <a:lnTo>
                    <a:pt x="8808" y="2956"/>
                  </a:lnTo>
                  <a:cubicBezTo>
                    <a:pt x="8768" y="3000"/>
                    <a:pt x="8733" y="3006"/>
                    <a:pt x="8708" y="3053"/>
                  </a:cubicBezTo>
                  <a:lnTo>
                    <a:pt x="8755" y="3077"/>
                  </a:lnTo>
                  <a:lnTo>
                    <a:pt x="8659" y="3129"/>
                  </a:lnTo>
                  <a:lnTo>
                    <a:pt x="8580" y="3079"/>
                  </a:lnTo>
                  <a:cubicBezTo>
                    <a:pt x="8420" y="3185"/>
                    <a:pt x="8621" y="3102"/>
                    <a:pt x="8314" y="3294"/>
                  </a:cubicBezTo>
                  <a:cubicBezTo>
                    <a:pt x="8335" y="3184"/>
                    <a:pt x="8325" y="3258"/>
                    <a:pt x="8308" y="3230"/>
                  </a:cubicBezTo>
                  <a:lnTo>
                    <a:pt x="8162" y="3348"/>
                  </a:lnTo>
                  <a:lnTo>
                    <a:pt x="8166" y="3238"/>
                  </a:lnTo>
                  <a:cubicBezTo>
                    <a:pt x="8052" y="3253"/>
                    <a:pt x="8039" y="3346"/>
                    <a:pt x="8023" y="3459"/>
                  </a:cubicBezTo>
                  <a:cubicBezTo>
                    <a:pt x="7983" y="3414"/>
                    <a:pt x="7998" y="3411"/>
                    <a:pt x="7940" y="3384"/>
                  </a:cubicBezTo>
                  <a:close/>
                  <a:moveTo>
                    <a:pt x="8510" y="1852"/>
                  </a:moveTo>
                  <a:cubicBezTo>
                    <a:pt x="8480" y="1911"/>
                    <a:pt x="8470" y="1894"/>
                    <a:pt x="8439" y="1968"/>
                  </a:cubicBezTo>
                  <a:cubicBezTo>
                    <a:pt x="8419" y="1929"/>
                    <a:pt x="8424" y="1923"/>
                    <a:pt x="8445" y="1870"/>
                  </a:cubicBezTo>
                  <a:lnTo>
                    <a:pt x="8510" y="1852"/>
                  </a:lnTo>
                  <a:close/>
                  <a:moveTo>
                    <a:pt x="6478" y="1893"/>
                  </a:moveTo>
                  <a:cubicBezTo>
                    <a:pt x="6490" y="1819"/>
                    <a:pt x="6530" y="1822"/>
                    <a:pt x="6600" y="1811"/>
                  </a:cubicBezTo>
                  <a:cubicBezTo>
                    <a:pt x="6577" y="1879"/>
                    <a:pt x="6547" y="1901"/>
                    <a:pt x="6478" y="1893"/>
                  </a:cubicBezTo>
                  <a:close/>
                  <a:moveTo>
                    <a:pt x="4065" y="1368"/>
                  </a:moveTo>
                  <a:cubicBezTo>
                    <a:pt x="4048" y="1424"/>
                    <a:pt x="4036" y="1444"/>
                    <a:pt x="3993" y="1472"/>
                  </a:cubicBezTo>
                  <a:lnTo>
                    <a:pt x="3997" y="1371"/>
                  </a:lnTo>
                  <a:lnTo>
                    <a:pt x="4065" y="1368"/>
                  </a:lnTo>
                  <a:close/>
                  <a:moveTo>
                    <a:pt x="4850" y="2355"/>
                  </a:moveTo>
                  <a:cubicBezTo>
                    <a:pt x="4766" y="2411"/>
                    <a:pt x="4684" y="2500"/>
                    <a:pt x="4579" y="2497"/>
                  </a:cubicBezTo>
                  <a:lnTo>
                    <a:pt x="4564" y="2412"/>
                  </a:lnTo>
                  <a:cubicBezTo>
                    <a:pt x="4465" y="2417"/>
                    <a:pt x="4527" y="2429"/>
                    <a:pt x="4455" y="2463"/>
                  </a:cubicBezTo>
                  <a:lnTo>
                    <a:pt x="4444" y="2364"/>
                  </a:lnTo>
                  <a:cubicBezTo>
                    <a:pt x="4342" y="2361"/>
                    <a:pt x="4368" y="2360"/>
                    <a:pt x="4290" y="2412"/>
                  </a:cubicBezTo>
                  <a:lnTo>
                    <a:pt x="4264" y="2361"/>
                  </a:lnTo>
                  <a:cubicBezTo>
                    <a:pt x="4119" y="2375"/>
                    <a:pt x="4164" y="2528"/>
                    <a:pt x="4066" y="2576"/>
                  </a:cubicBezTo>
                  <a:cubicBezTo>
                    <a:pt x="4036" y="2489"/>
                    <a:pt x="4075" y="2458"/>
                    <a:pt x="4072" y="2370"/>
                  </a:cubicBezTo>
                  <a:cubicBezTo>
                    <a:pt x="4000" y="2379"/>
                    <a:pt x="3975" y="2434"/>
                    <a:pt x="3923" y="2487"/>
                  </a:cubicBezTo>
                  <a:cubicBezTo>
                    <a:pt x="3929" y="2425"/>
                    <a:pt x="3944" y="2429"/>
                    <a:pt x="3975" y="2369"/>
                  </a:cubicBezTo>
                  <a:cubicBezTo>
                    <a:pt x="3915" y="2368"/>
                    <a:pt x="3885" y="2386"/>
                    <a:pt x="3830" y="2399"/>
                  </a:cubicBezTo>
                  <a:lnTo>
                    <a:pt x="3922" y="2221"/>
                  </a:lnTo>
                  <a:lnTo>
                    <a:pt x="3799" y="2266"/>
                  </a:lnTo>
                  <a:lnTo>
                    <a:pt x="3861" y="2115"/>
                  </a:lnTo>
                  <a:cubicBezTo>
                    <a:pt x="3793" y="2129"/>
                    <a:pt x="3786" y="2145"/>
                    <a:pt x="3732" y="2178"/>
                  </a:cubicBezTo>
                  <a:cubicBezTo>
                    <a:pt x="3741" y="2117"/>
                    <a:pt x="3752" y="2124"/>
                    <a:pt x="3728" y="2065"/>
                  </a:cubicBezTo>
                  <a:cubicBezTo>
                    <a:pt x="3675" y="2109"/>
                    <a:pt x="3658" y="2152"/>
                    <a:pt x="3595" y="2194"/>
                  </a:cubicBezTo>
                  <a:cubicBezTo>
                    <a:pt x="3552" y="2223"/>
                    <a:pt x="3616" y="2155"/>
                    <a:pt x="3459" y="2285"/>
                  </a:cubicBezTo>
                  <a:lnTo>
                    <a:pt x="3443" y="2132"/>
                  </a:lnTo>
                  <a:cubicBezTo>
                    <a:pt x="3422" y="2116"/>
                    <a:pt x="3462" y="2110"/>
                    <a:pt x="3420" y="2120"/>
                  </a:cubicBezTo>
                  <a:lnTo>
                    <a:pt x="3346" y="2261"/>
                  </a:lnTo>
                  <a:cubicBezTo>
                    <a:pt x="3246" y="2156"/>
                    <a:pt x="3314" y="2173"/>
                    <a:pt x="3229" y="2122"/>
                  </a:cubicBezTo>
                  <a:lnTo>
                    <a:pt x="3188" y="2226"/>
                  </a:lnTo>
                  <a:lnTo>
                    <a:pt x="3118" y="2156"/>
                  </a:lnTo>
                  <a:cubicBezTo>
                    <a:pt x="2999" y="2200"/>
                    <a:pt x="2969" y="2282"/>
                    <a:pt x="2966" y="2078"/>
                  </a:cubicBezTo>
                  <a:lnTo>
                    <a:pt x="2917" y="2061"/>
                  </a:lnTo>
                  <a:cubicBezTo>
                    <a:pt x="3085" y="1974"/>
                    <a:pt x="3059" y="2063"/>
                    <a:pt x="3093" y="1980"/>
                  </a:cubicBezTo>
                  <a:cubicBezTo>
                    <a:pt x="3070" y="1959"/>
                    <a:pt x="3137" y="1950"/>
                    <a:pt x="2977" y="1969"/>
                  </a:cubicBezTo>
                  <a:cubicBezTo>
                    <a:pt x="3021" y="1882"/>
                    <a:pt x="3058" y="1922"/>
                    <a:pt x="3093" y="1833"/>
                  </a:cubicBezTo>
                  <a:lnTo>
                    <a:pt x="2990" y="1850"/>
                  </a:lnTo>
                  <a:cubicBezTo>
                    <a:pt x="3022" y="1810"/>
                    <a:pt x="3003" y="1845"/>
                    <a:pt x="3012" y="1810"/>
                  </a:cubicBezTo>
                  <a:lnTo>
                    <a:pt x="2921" y="1827"/>
                  </a:lnTo>
                  <a:cubicBezTo>
                    <a:pt x="2915" y="1816"/>
                    <a:pt x="2897" y="1853"/>
                    <a:pt x="2927" y="1780"/>
                  </a:cubicBezTo>
                  <a:lnTo>
                    <a:pt x="2861" y="1761"/>
                  </a:lnTo>
                  <a:cubicBezTo>
                    <a:pt x="2835" y="1635"/>
                    <a:pt x="2813" y="1684"/>
                    <a:pt x="2651" y="1737"/>
                  </a:cubicBezTo>
                  <a:cubicBezTo>
                    <a:pt x="2679" y="1666"/>
                    <a:pt x="2703" y="1643"/>
                    <a:pt x="2780" y="1643"/>
                  </a:cubicBezTo>
                  <a:lnTo>
                    <a:pt x="2754" y="1590"/>
                  </a:lnTo>
                  <a:cubicBezTo>
                    <a:pt x="2807" y="1569"/>
                    <a:pt x="2839" y="1564"/>
                    <a:pt x="2873" y="1526"/>
                  </a:cubicBezTo>
                  <a:lnTo>
                    <a:pt x="2843" y="1507"/>
                  </a:lnTo>
                  <a:lnTo>
                    <a:pt x="2735" y="1488"/>
                  </a:lnTo>
                  <a:cubicBezTo>
                    <a:pt x="2747" y="1466"/>
                    <a:pt x="2763" y="1436"/>
                    <a:pt x="2773" y="1421"/>
                  </a:cubicBezTo>
                  <a:cubicBezTo>
                    <a:pt x="2796" y="1386"/>
                    <a:pt x="2790" y="1416"/>
                    <a:pt x="2805" y="1361"/>
                  </a:cubicBezTo>
                  <a:lnTo>
                    <a:pt x="2657" y="1413"/>
                  </a:lnTo>
                  <a:lnTo>
                    <a:pt x="2768" y="1193"/>
                  </a:lnTo>
                  <a:cubicBezTo>
                    <a:pt x="2726" y="1205"/>
                    <a:pt x="2701" y="1233"/>
                    <a:pt x="2668" y="1271"/>
                  </a:cubicBezTo>
                  <a:cubicBezTo>
                    <a:pt x="2625" y="1200"/>
                    <a:pt x="2664" y="1245"/>
                    <a:pt x="2618" y="1222"/>
                  </a:cubicBezTo>
                  <a:lnTo>
                    <a:pt x="2570" y="1289"/>
                  </a:lnTo>
                  <a:cubicBezTo>
                    <a:pt x="2568" y="1261"/>
                    <a:pt x="2570" y="1236"/>
                    <a:pt x="2561" y="1219"/>
                  </a:cubicBezTo>
                  <a:cubicBezTo>
                    <a:pt x="2539" y="1176"/>
                    <a:pt x="2583" y="1244"/>
                    <a:pt x="2546" y="1203"/>
                  </a:cubicBezTo>
                  <a:lnTo>
                    <a:pt x="2569" y="1116"/>
                  </a:lnTo>
                  <a:lnTo>
                    <a:pt x="2468" y="1140"/>
                  </a:lnTo>
                  <a:lnTo>
                    <a:pt x="2487" y="1012"/>
                  </a:lnTo>
                  <a:lnTo>
                    <a:pt x="2566" y="1031"/>
                  </a:lnTo>
                  <a:cubicBezTo>
                    <a:pt x="2567" y="954"/>
                    <a:pt x="2550" y="996"/>
                    <a:pt x="2588" y="980"/>
                  </a:cubicBezTo>
                  <a:cubicBezTo>
                    <a:pt x="2670" y="1031"/>
                    <a:pt x="2670" y="1101"/>
                    <a:pt x="2732" y="1132"/>
                  </a:cubicBezTo>
                  <a:lnTo>
                    <a:pt x="2765" y="1068"/>
                  </a:lnTo>
                  <a:cubicBezTo>
                    <a:pt x="2880" y="1077"/>
                    <a:pt x="2819" y="1125"/>
                    <a:pt x="2932" y="1166"/>
                  </a:cubicBezTo>
                  <a:lnTo>
                    <a:pt x="2893" y="1047"/>
                  </a:lnTo>
                  <a:cubicBezTo>
                    <a:pt x="2926" y="1030"/>
                    <a:pt x="2919" y="1030"/>
                    <a:pt x="2969" y="1040"/>
                  </a:cubicBezTo>
                  <a:lnTo>
                    <a:pt x="3048" y="1202"/>
                  </a:lnTo>
                  <a:lnTo>
                    <a:pt x="3027" y="1068"/>
                  </a:lnTo>
                  <a:cubicBezTo>
                    <a:pt x="3083" y="1086"/>
                    <a:pt x="3070" y="1098"/>
                    <a:pt x="3114" y="1134"/>
                  </a:cubicBezTo>
                  <a:lnTo>
                    <a:pt x="3111" y="1014"/>
                  </a:lnTo>
                  <a:lnTo>
                    <a:pt x="3152" y="1085"/>
                  </a:lnTo>
                  <a:lnTo>
                    <a:pt x="3180" y="1021"/>
                  </a:lnTo>
                  <a:lnTo>
                    <a:pt x="3261" y="1093"/>
                  </a:lnTo>
                  <a:cubicBezTo>
                    <a:pt x="3383" y="956"/>
                    <a:pt x="3319" y="1087"/>
                    <a:pt x="3386" y="947"/>
                  </a:cubicBezTo>
                  <a:cubicBezTo>
                    <a:pt x="3396" y="926"/>
                    <a:pt x="3407" y="909"/>
                    <a:pt x="3412" y="902"/>
                  </a:cubicBezTo>
                  <a:cubicBezTo>
                    <a:pt x="3489" y="913"/>
                    <a:pt x="3492" y="920"/>
                    <a:pt x="3536" y="962"/>
                  </a:cubicBezTo>
                  <a:cubicBezTo>
                    <a:pt x="3617" y="900"/>
                    <a:pt x="3661" y="899"/>
                    <a:pt x="3765" y="918"/>
                  </a:cubicBezTo>
                  <a:lnTo>
                    <a:pt x="3761" y="1014"/>
                  </a:lnTo>
                  <a:cubicBezTo>
                    <a:pt x="3709" y="1063"/>
                    <a:pt x="3622" y="1082"/>
                    <a:pt x="3591" y="1140"/>
                  </a:cubicBezTo>
                  <a:lnTo>
                    <a:pt x="3767" y="1225"/>
                  </a:lnTo>
                  <a:lnTo>
                    <a:pt x="3716" y="1317"/>
                  </a:lnTo>
                  <a:lnTo>
                    <a:pt x="3751" y="1320"/>
                  </a:lnTo>
                  <a:lnTo>
                    <a:pt x="3681" y="1467"/>
                  </a:lnTo>
                  <a:lnTo>
                    <a:pt x="3757" y="1447"/>
                  </a:lnTo>
                  <a:lnTo>
                    <a:pt x="3823" y="1495"/>
                  </a:lnTo>
                  <a:lnTo>
                    <a:pt x="3947" y="1364"/>
                  </a:lnTo>
                  <a:lnTo>
                    <a:pt x="3965" y="1503"/>
                  </a:lnTo>
                  <a:cubicBezTo>
                    <a:pt x="4043" y="1490"/>
                    <a:pt x="4010" y="1509"/>
                    <a:pt x="4070" y="1506"/>
                  </a:cubicBezTo>
                  <a:cubicBezTo>
                    <a:pt x="4116" y="1452"/>
                    <a:pt x="4211" y="1314"/>
                    <a:pt x="4267" y="1277"/>
                  </a:cubicBezTo>
                  <a:lnTo>
                    <a:pt x="4283" y="1339"/>
                  </a:lnTo>
                  <a:lnTo>
                    <a:pt x="4342" y="1320"/>
                  </a:lnTo>
                  <a:lnTo>
                    <a:pt x="4362" y="1406"/>
                  </a:lnTo>
                  <a:cubicBezTo>
                    <a:pt x="4433" y="1377"/>
                    <a:pt x="4402" y="1372"/>
                    <a:pt x="4494" y="1361"/>
                  </a:cubicBezTo>
                  <a:lnTo>
                    <a:pt x="4458" y="1440"/>
                  </a:lnTo>
                  <a:lnTo>
                    <a:pt x="4506" y="1435"/>
                  </a:lnTo>
                  <a:cubicBezTo>
                    <a:pt x="4475" y="1495"/>
                    <a:pt x="4440" y="1507"/>
                    <a:pt x="4441" y="1569"/>
                  </a:cubicBezTo>
                  <a:cubicBezTo>
                    <a:pt x="4498" y="1533"/>
                    <a:pt x="4476" y="1547"/>
                    <a:pt x="4503" y="1592"/>
                  </a:cubicBezTo>
                  <a:lnTo>
                    <a:pt x="4581" y="1502"/>
                  </a:lnTo>
                  <a:cubicBezTo>
                    <a:pt x="4583" y="1601"/>
                    <a:pt x="4570" y="1560"/>
                    <a:pt x="4611" y="1580"/>
                  </a:cubicBezTo>
                  <a:cubicBezTo>
                    <a:pt x="4653" y="1560"/>
                    <a:pt x="4641" y="1607"/>
                    <a:pt x="4648" y="1529"/>
                  </a:cubicBezTo>
                  <a:cubicBezTo>
                    <a:pt x="4649" y="1521"/>
                    <a:pt x="4640" y="1473"/>
                    <a:pt x="4641" y="1456"/>
                  </a:cubicBezTo>
                  <a:lnTo>
                    <a:pt x="4716" y="1515"/>
                  </a:lnTo>
                  <a:cubicBezTo>
                    <a:pt x="4698" y="1562"/>
                    <a:pt x="4639" y="1616"/>
                    <a:pt x="4596" y="1698"/>
                  </a:cubicBezTo>
                  <a:lnTo>
                    <a:pt x="4730" y="1673"/>
                  </a:lnTo>
                  <a:lnTo>
                    <a:pt x="4620" y="1776"/>
                  </a:lnTo>
                  <a:cubicBezTo>
                    <a:pt x="4621" y="1778"/>
                    <a:pt x="4636" y="1806"/>
                    <a:pt x="4639" y="1817"/>
                  </a:cubicBezTo>
                  <a:lnTo>
                    <a:pt x="4601" y="1892"/>
                  </a:lnTo>
                  <a:lnTo>
                    <a:pt x="4717" y="1896"/>
                  </a:lnTo>
                  <a:cubicBezTo>
                    <a:pt x="4652" y="1940"/>
                    <a:pt x="4559" y="1897"/>
                    <a:pt x="4556" y="1980"/>
                  </a:cubicBezTo>
                  <a:cubicBezTo>
                    <a:pt x="4571" y="1987"/>
                    <a:pt x="4559" y="1987"/>
                    <a:pt x="4589" y="1990"/>
                  </a:cubicBezTo>
                  <a:cubicBezTo>
                    <a:pt x="4609" y="1992"/>
                    <a:pt x="4670" y="1970"/>
                    <a:pt x="4669" y="2031"/>
                  </a:cubicBezTo>
                  <a:cubicBezTo>
                    <a:pt x="4669" y="2088"/>
                    <a:pt x="4608" y="2031"/>
                    <a:pt x="4596" y="2151"/>
                  </a:cubicBezTo>
                  <a:lnTo>
                    <a:pt x="4733" y="2142"/>
                  </a:lnTo>
                  <a:lnTo>
                    <a:pt x="4670" y="2209"/>
                  </a:lnTo>
                  <a:lnTo>
                    <a:pt x="4706" y="2273"/>
                  </a:lnTo>
                  <a:cubicBezTo>
                    <a:pt x="4764" y="2257"/>
                    <a:pt x="4844" y="2126"/>
                    <a:pt x="4999" y="2307"/>
                  </a:cubicBezTo>
                  <a:cubicBezTo>
                    <a:pt x="4927" y="2318"/>
                    <a:pt x="4904" y="2325"/>
                    <a:pt x="4850" y="2355"/>
                  </a:cubicBezTo>
                  <a:close/>
                  <a:moveTo>
                    <a:pt x="5591" y="1691"/>
                  </a:moveTo>
                  <a:lnTo>
                    <a:pt x="5634" y="1866"/>
                  </a:lnTo>
                  <a:lnTo>
                    <a:pt x="5513" y="1843"/>
                  </a:lnTo>
                  <a:lnTo>
                    <a:pt x="5546" y="1928"/>
                  </a:lnTo>
                  <a:lnTo>
                    <a:pt x="5454" y="1991"/>
                  </a:lnTo>
                  <a:lnTo>
                    <a:pt x="5391" y="1954"/>
                  </a:lnTo>
                  <a:lnTo>
                    <a:pt x="5370" y="2011"/>
                  </a:lnTo>
                  <a:lnTo>
                    <a:pt x="5303" y="2005"/>
                  </a:lnTo>
                  <a:lnTo>
                    <a:pt x="5310" y="2071"/>
                  </a:lnTo>
                  <a:lnTo>
                    <a:pt x="5216" y="2032"/>
                  </a:lnTo>
                  <a:cubicBezTo>
                    <a:pt x="5234" y="2101"/>
                    <a:pt x="5255" y="2142"/>
                    <a:pt x="5227" y="2217"/>
                  </a:cubicBezTo>
                  <a:lnTo>
                    <a:pt x="5109" y="2259"/>
                  </a:lnTo>
                  <a:cubicBezTo>
                    <a:pt x="5110" y="2251"/>
                    <a:pt x="5113" y="2216"/>
                    <a:pt x="5113" y="2212"/>
                  </a:cubicBezTo>
                  <a:cubicBezTo>
                    <a:pt x="5111" y="2180"/>
                    <a:pt x="5107" y="2185"/>
                    <a:pt x="5101" y="2171"/>
                  </a:cubicBezTo>
                  <a:cubicBezTo>
                    <a:pt x="5055" y="2167"/>
                    <a:pt x="4990" y="2145"/>
                    <a:pt x="4950" y="2155"/>
                  </a:cubicBezTo>
                  <a:cubicBezTo>
                    <a:pt x="4925" y="2161"/>
                    <a:pt x="4901" y="2182"/>
                    <a:pt x="4879" y="2186"/>
                  </a:cubicBezTo>
                  <a:cubicBezTo>
                    <a:pt x="4804" y="2199"/>
                    <a:pt x="4828" y="2179"/>
                    <a:pt x="4810" y="2165"/>
                  </a:cubicBezTo>
                  <a:cubicBezTo>
                    <a:pt x="4836" y="2105"/>
                    <a:pt x="4847" y="2108"/>
                    <a:pt x="4984" y="2123"/>
                  </a:cubicBezTo>
                  <a:cubicBezTo>
                    <a:pt x="4945" y="2063"/>
                    <a:pt x="4956" y="2094"/>
                    <a:pt x="4914" y="2053"/>
                  </a:cubicBezTo>
                  <a:lnTo>
                    <a:pt x="5039" y="2026"/>
                  </a:lnTo>
                  <a:cubicBezTo>
                    <a:pt x="5018" y="2005"/>
                    <a:pt x="5035" y="2013"/>
                    <a:pt x="4993" y="2000"/>
                  </a:cubicBezTo>
                  <a:cubicBezTo>
                    <a:pt x="4992" y="2000"/>
                    <a:pt x="4963" y="1997"/>
                    <a:pt x="4960" y="1997"/>
                  </a:cubicBezTo>
                  <a:cubicBezTo>
                    <a:pt x="5031" y="1947"/>
                    <a:pt x="5043" y="1997"/>
                    <a:pt x="5125" y="1930"/>
                  </a:cubicBezTo>
                  <a:cubicBezTo>
                    <a:pt x="5100" y="1884"/>
                    <a:pt x="5102" y="1906"/>
                    <a:pt x="5092" y="1875"/>
                  </a:cubicBezTo>
                  <a:lnTo>
                    <a:pt x="5084" y="1818"/>
                  </a:lnTo>
                  <a:lnTo>
                    <a:pt x="4960" y="1862"/>
                  </a:lnTo>
                  <a:cubicBezTo>
                    <a:pt x="4936" y="1846"/>
                    <a:pt x="4939" y="1847"/>
                    <a:pt x="4914" y="1827"/>
                  </a:cubicBezTo>
                  <a:lnTo>
                    <a:pt x="4831" y="1866"/>
                  </a:lnTo>
                  <a:lnTo>
                    <a:pt x="4850" y="1764"/>
                  </a:lnTo>
                  <a:lnTo>
                    <a:pt x="4975" y="1802"/>
                  </a:lnTo>
                  <a:lnTo>
                    <a:pt x="4984" y="1742"/>
                  </a:lnTo>
                  <a:cubicBezTo>
                    <a:pt x="5056" y="1728"/>
                    <a:pt x="5132" y="1716"/>
                    <a:pt x="5165" y="1646"/>
                  </a:cubicBezTo>
                  <a:lnTo>
                    <a:pt x="5083" y="1632"/>
                  </a:lnTo>
                  <a:lnTo>
                    <a:pt x="5061" y="1575"/>
                  </a:lnTo>
                  <a:lnTo>
                    <a:pt x="4955" y="1574"/>
                  </a:lnTo>
                  <a:cubicBezTo>
                    <a:pt x="5022" y="1497"/>
                    <a:pt x="5061" y="1551"/>
                    <a:pt x="5143" y="1555"/>
                  </a:cubicBezTo>
                  <a:cubicBezTo>
                    <a:pt x="5107" y="1478"/>
                    <a:pt x="5135" y="1504"/>
                    <a:pt x="5015" y="1453"/>
                  </a:cubicBezTo>
                  <a:lnTo>
                    <a:pt x="5034" y="1426"/>
                  </a:lnTo>
                  <a:lnTo>
                    <a:pt x="5104" y="1376"/>
                  </a:lnTo>
                  <a:cubicBezTo>
                    <a:pt x="4993" y="1267"/>
                    <a:pt x="5026" y="1279"/>
                    <a:pt x="4954" y="1280"/>
                  </a:cubicBezTo>
                  <a:lnTo>
                    <a:pt x="4880" y="1365"/>
                  </a:lnTo>
                  <a:lnTo>
                    <a:pt x="4787" y="1336"/>
                  </a:lnTo>
                  <a:lnTo>
                    <a:pt x="4883" y="1294"/>
                  </a:lnTo>
                  <a:lnTo>
                    <a:pt x="4856" y="1202"/>
                  </a:lnTo>
                  <a:lnTo>
                    <a:pt x="4755" y="1249"/>
                  </a:lnTo>
                  <a:cubicBezTo>
                    <a:pt x="4712" y="1225"/>
                    <a:pt x="4782" y="1216"/>
                    <a:pt x="4685" y="1240"/>
                  </a:cubicBezTo>
                  <a:lnTo>
                    <a:pt x="4714" y="1168"/>
                  </a:lnTo>
                  <a:cubicBezTo>
                    <a:pt x="4632" y="1160"/>
                    <a:pt x="4595" y="1167"/>
                    <a:pt x="4522" y="1203"/>
                  </a:cubicBezTo>
                  <a:cubicBezTo>
                    <a:pt x="4595" y="1011"/>
                    <a:pt x="4551" y="1104"/>
                    <a:pt x="4638" y="1055"/>
                  </a:cubicBezTo>
                  <a:lnTo>
                    <a:pt x="4675" y="1015"/>
                  </a:lnTo>
                  <a:cubicBezTo>
                    <a:pt x="4814" y="1025"/>
                    <a:pt x="4687" y="975"/>
                    <a:pt x="4781" y="1011"/>
                  </a:cubicBezTo>
                  <a:cubicBezTo>
                    <a:pt x="4826" y="1028"/>
                    <a:pt x="4827" y="1036"/>
                    <a:pt x="4883" y="1051"/>
                  </a:cubicBezTo>
                  <a:lnTo>
                    <a:pt x="4862" y="959"/>
                  </a:lnTo>
                  <a:cubicBezTo>
                    <a:pt x="4947" y="999"/>
                    <a:pt x="4870" y="999"/>
                    <a:pt x="4986" y="1023"/>
                  </a:cubicBezTo>
                  <a:lnTo>
                    <a:pt x="4986" y="896"/>
                  </a:lnTo>
                  <a:cubicBezTo>
                    <a:pt x="5034" y="910"/>
                    <a:pt x="4990" y="918"/>
                    <a:pt x="5053" y="945"/>
                  </a:cubicBezTo>
                  <a:cubicBezTo>
                    <a:pt x="5076" y="868"/>
                    <a:pt x="5078" y="825"/>
                    <a:pt x="5073" y="743"/>
                  </a:cubicBezTo>
                  <a:cubicBezTo>
                    <a:pt x="5135" y="790"/>
                    <a:pt x="5148" y="882"/>
                    <a:pt x="5225" y="903"/>
                  </a:cubicBezTo>
                  <a:lnTo>
                    <a:pt x="5213" y="805"/>
                  </a:lnTo>
                  <a:lnTo>
                    <a:pt x="5301" y="852"/>
                  </a:lnTo>
                  <a:lnTo>
                    <a:pt x="5322" y="924"/>
                  </a:lnTo>
                  <a:cubicBezTo>
                    <a:pt x="5371" y="879"/>
                    <a:pt x="5335" y="909"/>
                    <a:pt x="5363" y="846"/>
                  </a:cubicBezTo>
                  <a:lnTo>
                    <a:pt x="5410" y="970"/>
                  </a:lnTo>
                  <a:lnTo>
                    <a:pt x="5579" y="883"/>
                  </a:lnTo>
                  <a:cubicBezTo>
                    <a:pt x="5587" y="919"/>
                    <a:pt x="5581" y="900"/>
                    <a:pt x="5622" y="939"/>
                  </a:cubicBezTo>
                  <a:cubicBezTo>
                    <a:pt x="5565" y="1009"/>
                    <a:pt x="5484" y="1136"/>
                    <a:pt x="5516" y="1225"/>
                  </a:cubicBezTo>
                  <a:lnTo>
                    <a:pt x="5583" y="1132"/>
                  </a:lnTo>
                  <a:cubicBezTo>
                    <a:pt x="5628" y="1146"/>
                    <a:pt x="5599" y="1200"/>
                    <a:pt x="5665" y="1081"/>
                  </a:cubicBezTo>
                  <a:lnTo>
                    <a:pt x="5724" y="1101"/>
                  </a:lnTo>
                  <a:lnTo>
                    <a:pt x="5781" y="1011"/>
                  </a:lnTo>
                  <a:lnTo>
                    <a:pt x="5787" y="1143"/>
                  </a:lnTo>
                  <a:lnTo>
                    <a:pt x="5850" y="1182"/>
                  </a:lnTo>
                  <a:lnTo>
                    <a:pt x="5801" y="1274"/>
                  </a:lnTo>
                  <a:lnTo>
                    <a:pt x="5879" y="1237"/>
                  </a:lnTo>
                  <a:cubicBezTo>
                    <a:pt x="5880" y="1348"/>
                    <a:pt x="5834" y="1339"/>
                    <a:pt x="5831" y="1405"/>
                  </a:cubicBezTo>
                  <a:cubicBezTo>
                    <a:pt x="6015" y="1364"/>
                    <a:pt x="5995" y="1257"/>
                    <a:pt x="6166" y="1416"/>
                  </a:cubicBezTo>
                  <a:cubicBezTo>
                    <a:pt x="6105" y="1429"/>
                    <a:pt x="6070" y="1453"/>
                    <a:pt x="6025" y="1499"/>
                  </a:cubicBezTo>
                  <a:lnTo>
                    <a:pt x="6059" y="1537"/>
                  </a:lnTo>
                  <a:cubicBezTo>
                    <a:pt x="5985" y="1601"/>
                    <a:pt x="5932" y="1577"/>
                    <a:pt x="5897" y="1575"/>
                  </a:cubicBezTo>
                  <a:lnTo>
                    <a:pt x="5844" y="1717"/>
                  </a:lnTo>
                  <a:cubicBezTo>
                    <a:pt x="5797" y="1676"/>
                    <a:pt x="5771" y="1602"/>
                    <a:pt x="5716" y="1578"/>
                  </a:cubicBezTo>
                  <a:lnTo>
                    <a:pt x="5718" y="1697"/>
                  </a:lnTo>
                  <a:cubicBezTo>
                    <a:pt x="5678" y="1716"/>
                    <a:pt x="5708" y="1676"/>
                    <a:pt x="5683" y="1729"/>
                  </a:cubicBezTo>
                  <a:cubicBezTo>
                    <a:pt x="5622" y="1698"/>
                    <a:pt x="5620" y="1658"/>
                    <a:pt x="5591" y="1691"/>
                  </a:cubicBezTo>
                  <a:close/>
                  <a:moveTo>
                    <a:pt x="4405" y="462"/>
                  </a:moveTo>
                  <a:lnTo>
                    <a:pt x="4437" y="544"/>
                  </a:lnTo>
                  <a:lnTo>
                    <a:pt x="4478" y="528"/>
                  </a:lnTo>
                  <a:cubicBezTo>
                    <a:pt x="4523" y="527"/>
                    <a:pt x="4512" y="537"/>
                    <a:pt x="4576" y="527"/>
                  </a:cubicBezTo>
                  <a:cubicBezTo>
                    <a:pt x="4529" y="741"/>
                    <a:pt x="4554" y="631"/>
                    <a:pt x="4589" y="746"/>
                  </a:cubicBezTo>
                  <a:lnTo>
                    <a:pt x="4467" y="684"/>
                  </a:lnTo>
                  <a:cubicBezTo>
                    <a:pt x="4467" y="755"/>
                    <a:pt x="4471" y="763"/>
                    <a:pt x="4501" y="822"/>
                  </a:cubicBezTo>
                  <a:lnTo>
                    <a:pt x="4368" y="822"/>
                  </a:lnTo>
                  <a:cubicBezTo>
                    <a:pt x="4365" y="890"/>
                    <a:pt x="4353" y="890"/>
                    <a:pt x="4396" y="945"/>
                  </a:cubicBezTo>
                  <a:lnTo>
                    <a:pt x="4336" y="954"/>
                  </a:lnTo>
                  <a:lnTo>
                    <a:pt x="4336" y="896"/>
                  </a:lnTo>
                  <a:cubicBezTo>
                    <a:pt x="4300" y="906"/>
                    <a:pt x="4300" y="895"/>
                    <a:pt x="4303" y="897"/>
                  </a:cubicBezTo>
                  <a:lnTo>
                    <a:pt x="4329" y="831"/>
                  </a:lnTo>
                  <a:lnTo>
                    <a:pt x="4227" y="895"/>
                  </a:lnTo>
                  <a:lnTo>
                    <a:pt x="4254" y="756"/>
                  </a:lnTo>
                  <a:lnTo>
                    <a:pt x="4105" y="829"/>
                  </a:lnTo>
                  <a:lnTo>
                    <a:pt x="4085" y="792"/>
                  </a:lnTo>
                  <a:cubicBezTo>
                    <a:pt x="4083" y="789"/>
                    <a:pt x="4081" y="784"/>
                    <a:pt x="4079" y="780"/>
                  </a:cubicBezTo>
                  <a:lnTo>
                    <a:pt x="4017" y="592"/>
                  </a:lnTo>
                  <a:lnTo>
                    <a:pt x="4123" y="626"/>
                  </a:lnTo>
                  <a:lnTo>
                    <a:pt x="4152" y="591"/>
                  </a:lnTo>
                  <a:cubicBezTo>
                    <a:pt x="4227" y="650"/>
                    <a:pt x="4203" y="607"/>
                    <a:pt x="4283" y="611"/>
                  </a:cubicBezTo>
                  <a:lnTo>
                    <a:pt x="4405" y="462"/>
                  </a:lnTo>
                  <a:close/>
                  <a:moveTo>
                    <a:pt x="470" y="2671"/>
                  </a:moveTo>
                  <a:lnTo>
                    <a:pt x="544" y="2667"/>
                  </a:lnTo>
                  <a:lnTo>
                    <a:pt x="494" y="2612"/>
                  </a:lnTo>
                  <a:lnTo>
                    <a:pt x="543" y="2580"/>
                  </a:lnTo>
                  <a:lnTo>
                    <a:pt x="394" y="2557"/>
                  </a:lnTo>
                  <a:cubicBezTo>
                    <a:pt x="412" y="2512"/>
                    <a:pt x="404" y="2560"/>
                    <a:pt x="419" y="2505"/>
                  </a:cubicBezTo>
                  <a:cubicBezTo>
                    <a:pt x="378" y="2446"/>
                    <a:pt x="323" y="2374"/>
                    <a:pt x="325" y="2292"/>
                  </a:cubicBezTo>
                  <a:lnTo>
                    <a:pt x="412" y="2247"/>
                  </a:lnTo>
                  <a:lnTo>
                    <a:pt x="503" y="2309"/>
                  </a:lnTo>
                  <a:cubicBezTo>
                    <a:pt x="516" y="2288"/>
                    <a:pt x="505" y="2306"/>
                    <a:pt x="518" y="2280"/>
                  </a:cubicBezTo>
                  <a:cubicBezTo>
                    <a:pt x="519" y="2278"/>
                    <a:pt x="522" y="2274"/>
                    <a:pt x="523" y="2268"/>
                  </a:cubicBezTo>
                  <a:cubicBezTo>
                    <a:pt x="524" y="2262"/>
                    <a:pt x="527" y="2260"/>
                    <a:pt x="528" y="2255"/>
                  </a:cubicBezTo>
                  <a:cubicBezTo>
                    <a:pt x="591" y="2243"/>
                    <a:pt x="583" y="2251"/>
                    <a:pt x="614" y="2210"/>
                  </a:cubicBezTo>
                  <a:lnTo>
                    <a:pt x="549" y="2134"/>
                  </a:lnTo>
                  <a:lnTo>
                    <a:pt x="643" y="2120"/>
                  </a:lnTo>
                  <a:cubicBezTo>
                    <a:pt x="680" y="1962"/>
                    <a:pt x="756" y="1969"/>
                    <a:pt x="885" y="1927"/>
                  </a:cubicBezTo>
                  <a:cubicBezTo>
                    <a:pt x="870" y="1886"/>
                    <a:pt x="885" y="1923"/>
                    <a:pt x="870" y="1895"/>
                  </a:cubicBezTo>
                  <a:cubicBezTo>
                    <a:pt x="849" y="1855"/>
                    <a:pt x="874" y="1911"/>
                    <a:pt x="857" y="1873"/>
                  </a:cubicBezTo>
                  <a:cubicBezTo>
                    <a:pt x="896" y="1832"/>
                    <a:pt x="879" y="1861"/>
                    <a:pt x="878" y="1780"/>
                  </a:cubicBezTo>
                  <a:lnTo>
                    <a:pt x="998" y="1795"/>
                  </a:lnTo>
                  <a:lnTo>
                    <a:pt x="970" y="1706"/>
                  </a:lnTo>
                  <a:lnTo>
                    <a:pt x="1085" y="1744"/>
                  </a:lnTo>
                  <a:cubicBezTo>
                    <a:pt x="1093" y="1522"/>
                    <a:pt x="1282" y="1715"/>
                    <a:pt x="1352" y="1767"/>
                  </a:cubicBezTo>
                  <a:cubicBezTo>
                    <a:pt x="1472" y="1858"/>
                    <a:pt x="1479" y="1808"/>
                    <a:pt x="1616" y="1789"/>
                  </a:cubicBezTo>
                  <a:cubicBezTo>
                    <a:pt x="1548" y="1700"/>
                    <a:pt x="1476" y="1750"/>
                    <a:pt x="1379" y="1609"/>
                  </a:cubicBezTo>
                  <a:lnTo>
                    <a:pt x="1364" y="1504"/>
                  </a:lnTo>
                  <a:lnTo>
                    <a:pt x="1551" y="1489"/>
                  </a:lnTo>
                  <a:lnTo>
                    <a:pt x="1501" y="1419"/>
                  </a:lnTo>
                  <a:lnTo>
                    <a:pt x="1576" y="1422"/>
                  </a:lnTo>
                  <a:cubicBezTo>
                    <a:pt x="1578" y="1417"/>
                    <a:pt x="1586" y="1391"/>
                    <a:pt x="1587" y="1390"/>
                  </a:cubicBezTo>
                  <a:lnTo>
                    <a:pt x="1611" y="1355"/>
                  </a:lnTo>
                  <a:lnTo>
                    <a:pt x="1690" y="1400"/>
                  </a:lnTo>
                  <a:lnTo>
                    <a:pt x="1657" y="1276"/>
                  </a:lnTo>
                  <a:cubicBezTo>
                    <a:pt x="1690" y="1293"/>
                    <a:pt x="1691" y="1300"/>
                    <a:pt x="1724" y="1323"/>
                  </a:cubicBezTo>
                  <a:cubicBezTo>
                    <a:pt x="1779" y="1362"/>
                    <a:pt x="1736" y="1330"/>
                    <a:pt x="1774" y="1370"/>
                  </a:cubicBezTo>
                  <a:cubicBezTo>
                    <a:pt x="1798" y="1395"/>
                    <a:pt x="1845" y="1433"/>
                    <a:pt x="1885" y="1464"/>
                  </a:cubicBezTo>
                  <a:lnTo>
                    <a:pt x="1922" y="1430"/>
                  </a:lnTo>
                  <a:cubicBezTo>
                    <a:pt x="1949" y="1487"/>
                    <a:pt x="1931" y="1462"/>
                    <a:pt x="1978" y="1486"/>
                  </a:cubicBezTo>
                  <a:cubicBezTo>
                    <a:pt x="1982" y="1427"/>
                    <a:pt x="1974" y="1437"/>
                    <a:pt x="2003" y="1393"/>
                  </a:cubicBezTo>
                  <a:cubicBezTo>
                    <a:pt x="2067" y="1457"/>
                    <a:pt x="2021" y="1582"/>
                    <a:pt x="2138" y="1639"/>
                  </a:cubicBezTo>
                  <a:lnTo>
                    <a:pt x="2106" y="1543"/>
                  </a:lnTo>
                  <a:cubicBezTo>
                    <a:pt x="2173" y="1544"/>
                    <a:pt x="2205" y="1590"/>
                    <a:pt x="2232" y="1654"/>
                  </a:cubicBezTo>
                  <a:cubicBezTo>
                    <a:pt x="2250" y="1635"/>
                    <a:pt x="2249" y="1639"/>
                    <a:pt x="2262" y="1617"/>
                  </a:cubicBezTo>
                  <a:cubicBezTo>
                    <a:pt x="2285" y="1575"/>
                    <a:pt x="2264" y="1569"/>
                    <a:pt x="2312" y="1518"/>
                  </a:cubicBezTo>
                  <a:cubicBezTo>
                    <a:pt x="2376" y="1620"/>
                    <a:pt x="2336" y="1687"/>
                    <a:pt x="2348" y="1774"/>
                  </a:cubicBezTo>
                  <a:lnTo>
                    <a:pt x="2409" y="1581"/>
                  </a:lnTo>
                  <a:lnTo>
                    <a:pt x="2485" y="1710"/>
                  </a:lnTo>
                  <a:lnTo>
                    <a:pt x="2555" y="1599"/>
                  </a:lnTo>
                  <a:cubicBezTo>
                    <a:pt x="2586" y="1719"/>
                    <a:pt x="2526" y="1792"/>
                    <a:pt x="2512" y="1903"/>
                  </a:cubicBezTo>
                  <a:cubicBezTo>
                    <a:pt x="2598" y="1888"/>
                    <a:pt x="2629" y="1856"/>
                    <a:pt x="2698" y="1808"/>
                  </a:cubicBezTo>
                  <a:cubicBezTo>
                    <a:pt x="2700" y="1812"/>
                    <a:pt x="2702" y="1817"/>
                    <a:pt x="2703" y="1819"/>
                  </a:cubicBezTo>
                  <a:lnTo>
                    <a:pt x="2725" y="1852"/>
                  </a:lnTo>
                  <a:cubicBezTo>
                    <a:pt x="2726" y="1849"/>
                    <a:pt x="2730" y="1859"/>
                    <a:pt x="2733" y="1860"/>
                  </a:cubicBezTo>
                  <a:lnTo>
                    <a:pt x="2788" y="1846"/>
                  </a:lnTo>
                  <a:lnTo>
                    <a:pt x="2756" y="2027"/>
                  </a:lnTo>
                  <a:lnTo>
                    <a:pt x="2832" y="2005"/>
                  </a:lnTo>
                  <a:cubicBezTo>
                    <a:pt x="2840" y="2091"/>
                    <a:pt x="2821" y="2114"/>
                    <a:pt x="2768" y="2174"/>
                  </a:cubicBezTo>
                  <a:lnTo>
                    <a:pt x="2732" y="2142"/>
                  </a:lnTo>
                  <a:lnTo>
                    <a:pt x="2675" y="2202"/>
                  </a:lnTo>
                  <a:lnTo>
                    <a:pt x="2643" y="2111"/>
                  </a:lnTo>
                  <a:cubicBezTo>
                    <a:pt x="2601" y="2127"/>
                    <a:pt x="2537" y="2190"/>
                    <a:pt x="2529" y="2177"/>
                  </a:cubicBezTo>
                  <a:cubicBezTo>
                    <a:pt x="2527" y="2173"/>
                    <a:pt x="2520" y="2179"/>
                    <a:pt x="2516" y="2181"/>
                  </a:cubicBezTo>
                  <a:lnTo>
                    <a:pt x="2515" y="2291"/>
                  </a:lnTo>
                  <a:cubicBezTo>
                    <a:pt x="2476" y="2260"/>
                    <a:pt x="2505" y="2245"/>
                    <a:pt x="2473" y="2291"/>
                  </a:cubicBezTo>
                  <a:lnTo>
                    <a:pt x="2420" y="2223"/>
                  </a:lnTo>
                  <a:cubicBezTo>
                    <a:pt x="2393" y="2250"/>
                    <a:pt x="2407" y="2220"/>
                    <a:pt x="2387" y="2271"/>
                  </a:cubicBezTo>
                  <a:cubicBezTo>
                    <a:pt x="2386" y="2273"/>
                    <a:pt x="2382" y="2305"/>
                    <a:pt x="2381" y="2309"/>
                  </a:cubicBezTo>
                  <a:cubicBezTo>
                    <a:pt x="2328" y="2281"/>
                    <a:pt x="2292" y="2224"/>
                    <a:pt x="2234" y="2219"/>
                  </a:cubicBezTo>
                  <a:lnTo>
                    <a:pt x="2307" y="2389"/>
                  </a:lnTo>
                  <a:lnTo>
                    <a:pt x="2137" y="2326"/>
                  </a:lnTo>
                  <a:lnTo>
                    <a:pt x="2154" y="2412"/>
                  </a:lnTo>
                  <a:lnTo>
                    <a:pt x="2058" y="2343"/>
                  </a:lnTo>
                  <a:cubicBezTo>
                    <a:pt x="2037" y="2392"/>
                    <a:pt x="2045" y="2384"/>
                    <a:pt x="2039" y="2450"/>
                  </a:cubicBezTo>
                  <a:lnTo>
                    <a:pt x="1846" y="2334"/>
                  </a:lnTo>
                  <a:lnTo>
                    <a:pt x="1934" y="2601"/>
                  </a:lnTo>
                  <a:lnTo>
                    <a:pt x="1819" y="2602"/>
                  </a:lnTo>
                  <a:cubicBezTo>
                    <a:pt x="1830" y="2719"/>
                    <a:pt x="1850" y="2640"/>
                    <a:pt x="1909" y="2720"/>
                  </a:cubicBezTo>
                  <a:lnTo>
                    <a:pt x="1813" y="2718"/>
                  </a:lnTo>
                  <a:cubicBezTo>
                    <a:pt x="1841" y="2781"/>
                    <a:pt x="1835" y="2743"/>
                    <a:pt x="1829" y="2774"/>
                  </a:cubicBezTo>
                  <a:lnTo>
                    <a:pt x="1763" y="2787"/>
                  </a:lnTo>
                  <a:cubicBezTo>
                    <a:pt x="1755" y="2789"/>
                    <a:pt x="1740" y="2790"/>
                    <a:pt x="1733" y="2793"/>
                  </a:cubicBezTo>
                  <a:cubicBezTo>
                    <a:pt x="1709" y="2805"/>
                    <a:pt x="1710" y="2808"/>
                    <a:pt x="1702" y="2815"/>
                  </a:cubicBezTo>
                  <a:lnTo>
                    <a:pt x="1832" y="2847"/>
                  </a:lnTo>
                  <a:lnTo>
                    <a:pt x="1726" y="2907"/>
                  </a:lnTo>
                  <a:lnTo>
                    <a:pt x="1809" y="2962"/>
                  </a:lnTo>
                  <a:lnTo>
                    <a:pt x="1802" y="3033"/>
                  </a:lnTo>
                  <a:cubicBezTo>
                    <a:pt x="1833" y="3040"/>
                    <a:pt x="1875" y="3044"/>
                    <a:pt x="1896" y="3054"/>
                  </a:cubicBezTo>
                  <a:lnTo>
                    <a:pt x="1967" y="3097"/>
                  </a:lnTo>
                  <a:cubicBezTo>
                    <a:pt x="1970" y="3099"/>
                    <a:pt x="1975" y="3103"/>
                    <a:pt x="1978" y="3107"/>
                  </a:cubicBezTo>
                  <a:cubicBezTo>
                    <a:pt x="1933" y="3147"/>
                    <a:pt x="1913" y="3147"/>
                    <a:pt x="1889" y="3206"/>
                  </a:cubicBezTo>
                  <a:lnTo>
                    <a:pt x="1962" y="3297"/>
                  </a:lnTo>
                  <a:lnTo>
                    <a:pt x="2093" y="3240"/>
                  </a:lnTo>
                  <a:lnTo>
                    <a:pt x="2069" y="3361"/>
                  </a:lnTo>
                  <a:cubicBezTo>
                    <a:pt x="2203" y="3254"/>
                    <a:pt x="2152" y="3272"/>
                    <a:pt x="2227" y="3300"/>
                  </a:cubicBezTo>
                  <a:lnTo>
                    <a:pt x="2259" y="3225"/>
                  </a:lnTo>
                  <a:cubicBezTo>
                    <a:pt x="2289" y="3260"/>
                    <a:pt x="2303" y="3267"/>
                    <a:pt x="2336" y="3308"/>
                  </a:cubicBezTo>
                  <a:lnTo>
                    <a:pt x="2394" y="3271"/>
                  </a:lnTo>
                  <a:lnTo>
                    <a:pt x="2439" y="3417"/>
                  </a:lnTo>
                  <a:cubicBezTo>
                    <a:pt x="2314" y="3412"/>
                    <a:pt x="2255" y="3386"/>
                    <a:pt x="2185" y="3488"/>
                  </a:cubicBezTo>
                  <a:lnTo>
                    <a:pt x="2282" y="3530"/>
                  </a:lnTo>
                  <a:lnTo>
                    <a:pt x="2200" y="3559"/>
                  </a:lnTo>
                  <a:lnTo>
                    <a:pt x="2296" y="3623"/>
                  </a:lnTo>
                  <a:lnTo>
                    <a:pt x="2146" y="3667"/>
                  </a:lnTo>
                  <a:lnTo>
                    <a:pt x="2190" y="3719"/>
                  </a:lnTo>
                  <a:lnTo>
                    <a:pt x="2090" y="3793"/>
                  </a:lnTo>
                  <a:cubicBezTo>
                    <a:pt x="2139" y="3836"/>
                    <a:pt x="2209" y="3825"/>
                    <a:pt x="2264" y="3830"/>
                  </a:cubicBezTo>
                  <a:lnTo>
                    <a:pt x="2267" y="3901"/>
                  </a:lnTo>
                  <a:cubicBezTo>
                    <a:pt x="2338" y="3868"/>
                    <a:pt x="2364" y="3855"/>
                    <a:pt x="2404" y="3794"/>
                  </a:cubicBezTo>
                  <a:lnTo>
                    <a:pt x="2475" y="3791"/>
                  </a:lnTo>
                  <a:cubicBezTo>
                    <a:pt x="2526" y="3710"/>
                    <a:pt x="2478" y="3759"/>
                    <a:pt x="2526" y="3739"/>
                  </a:cubicBezTo>
                  <a:lnTo>
                    <a:pt x="2596" y="3823"/>
                  </a:lnTo>
                  <a:lnTo>
                    <a:pt x="2518" y="3827"/>
                  </a:lnTo>
                  <a:cubicBezTo>
                    <a:pt x="2454" y="3951"/>
                    <a:pt x="2390" y="3959"/>
                    <a:pt x="2280" y="4025"/>
                  </a:cubicBezTo>
                  <a:cubicBezTo>
                    <a:pt x="2283" y="4028"/>
                    <a:pt x="2302" y="4044"/>
                    <a:pt x="2303" y="4045"/>
                  </a:cubicBezTo>
                  <a:cubicBezTo>
                    <a:pt x="2328" y="4075"/>
                    <a:pt x="2303" y="4036"/>
                    <a:pt x="2323" y="4075"/>
                  </a:cubicBezTo>
                  <a:lnTo>
                    <a:pt x="2165" y="4144"/>
                  </a:lnTo>
                  <a:cubicBezTo>
                    <a:pt x="2237" y="4245"/>
                    <a:pt x="2290" y="4204"/>
                    <a:pt x="2447" y="4218"/>
                  </a:cubicBezTo>
                  <a:lnTo>
                    <a:pt x="2389" y="4324"/>
                  </a:lnTo>
                  <a:cubicBezTo>
                    <a:pt x="2444" y="4363"/>
                    <a:pt x="2446" y="4384"/>
                    <a:pt x="2511" y="4390"/>
                  </a:cubicBezTo>
                  <a:cubicBezTo>
                    <a:pt x="2471" y="4483"/>
                    <a:pt x="2423" y="4460"/>
                    <a:pt x="2418" y="4554"/>
                  </a:cubicBezTo>
                  <a:cubicBezTo>
                    <a:pt x="2500" y="4566"/>
                    <a:pt x="2533" y="4574"/>
                    <a:pt x="2608" y="4531"/>
                  </a:cubicBezTo>
                  <a:cubicBezTo>
                    <a:pt x="2610" y="4534"/>
                    <a:pt x="2614" y="4535"/>
                    <a:pt x="2614" y="4540"/>
                  </a:cubicBezTo>
                  <a:lnTo>
                    <a:pt x="2636" y="4578"/>
                  </a:lnTo>
                  <a:lnTo>
                    <a:pt x="2700" y="4520"/>
                  </a:lnTo>
                  <a:lnTo>
                    <a:pt x="2718" y="4641"/>
                  </a:lnTo>
                  <a:lnTo>
                    <a:pt x="2738" y="4704"/>
                  </a:lnTo>
                  <a:cubicBezTo>
                    <a:pt x="2757" y="4707"/>
                    <a:pt x="2788" y="4704"/>
                    <a:pt x="2800" y="4712"/>
                  </a:cubicBezTo>
                  <a:cubicBezTo>
                    <a:pt x="2833" y="4734"/>
                    <a:pt x="2769" y="4743"/>
                    <a:pt x="2875" y="4754"/>
                  </a:cubicBezTo>
                  <a:cubicBezTo>
                    <a:pt x="2878" y="4751"/>
                    <a:pt x="2884" y="4742"/>
                    <a:pt x="2885" y="4745"/>
                  </a:cubicBezTo>
                  <a:lnTo>
                    <a:pt x="2936" y="4689"/>
                  </a:lnTo>
                  <a:cubicBezTo>
                    <a:pt x="2908" y="4648"/>
                    <a:pt x="2942" y="4617"/>
                    <a:pt x="2973" y="4595"/>
                  </a:cubicBezTo>
                  <a:cubicBezTo>
                    <a:pt x="2975" y="4592"/>
                    <a:pt x="2978" y="4585"/>
                    <a:pt x="2978" y="4587"/>
                  </a:cubicBezTo>
                  <a:cubicBezTo>
                    <a:pt x="2979" y="4590"/>
                    <a:pt x="2984" y="4581"/>
                    <a:pt x="2985" y="4580"/>
                  </a:cubicBezTo>
                  <a:cubicBezTo>
                    <a:pt x="3002" y="4569"/>
                    <a:pt x="2972" y="4581"/>
                    <a:pt x="3015" y="4565"/>
                  </a:cubicBezTo>
                  <a:cubicBezTo>
                    <a:pt x="3088" y="4512"/>
                    <a:pt x="3172" y="4531"/>
                    <a:pt x="3250" y="4511"/>
                  </a:cubicBezTo>
                  <a:cubicBezTo>
                    <a:pt x="3206" y="4481"/>
                    <a:pt x="3226" y="4491"/>
                    <a:pt x="3174" y="4513"/>
                  </a:cubicBezTo>
                  <a:lnTo>
                    <a:pt x="3126" y="4445"/>
                  </a:lnTo>
                  <a:lnTo>
                    <a:pt x="2888" y="4486"/>
                  </a:lnTo>
                  <a:cubicBezTo>
                    <a:pt x="2887" y="4490"/>
                    <a:pt x="2884" y="4481"/>
                    <a:pt x="2884" y="4483"/>
                  </a:cubicBezTo>
                  <a:cubicBezTo>
                    <a:pt x="2883" y="4485"/>
                    <a:pt x="2880" y="4474"/>
                    <a:pt x="2879" y="4472"/>
                  </a:cubicBezTo>
                  <a:lnTo>
                    <a:pt x="2860" y="4415"/>
                  </a:lnTo>
                  <a:lnTo>
                    <a:pt x="2756" y="4438"/>
                  </a:lnTo>
                  <a:cubicBezTo>
                    <a:pt x="2758" y="4316"/>
                    <a:pt x="2809" y="4314"/>
                    <a:pt x="2803" y="4193"/>
                  </a:cubicBezTo>
                  <a:cubicBezTo>
                    <a:pt x="2713" y="4154"/>
                    <a:pt x="2770" y="4206"/>
                    <a:pt x="2715" y="4131"/>
                  </a:cubicBezTo>
                  <a:lnTo>
                    <a:pt x="2642" y="4138"/>
                  </a:lnTo>
                  <a:cubicBezTo>
                    <a:pt x="2680" y="3983"/>
                    <a:pt x="2795" y="4068"/>
                    <a:pt x="2802" y="3895"/>
                  </a:cubicBezTo>
                  <a:cubicBezTo>
                    <a:pt x="2748" y="3885"/>
                    <a:pt x="2745" y="3895"/>
                    <a:pt x="2692" y="3915"/>
                  </a:cubicBezTo>
                  <a:cubicBezTo>
                    <a:pt x="2706" y="3849"/>
                    <a:pt x="2741" y="3876"/>
                    <a:pt x="2758" y="3773"/>
                  </a:cubicBezTo>
                  <a:lnTo>
                    <a:pt x="2705" y="3776"/>
                  </a:lnTo>
                  <a:cubicBezTo>
                    <a:pt x="2717" y="3720"/>
                    <a:pt x="2729" y="3734"/>
                    <a:pt x="2618" y="3691"/>
                  </a:cubicBezTo>
                  <a:lnTo>
                    <a:pt x="2660" y="3629"/>
                  </a:lnTo>
                  <a:cubicBezTo>
                    <a:pt x="2569" y="3605"/>
                    <a:pt x="2532" y="3636"/>
                    <a:pt x="2447" y="3662"/>
                  </a:cubicBezTo>
                  <a:lnTo>
                    <a:pt x="2513" y="3594"/>
                  </a:lnTo>
                  <a:lnTo>
                    <a:pt x="2456" y="3568"/>
                  </a:lnTo>
                  <a:cubicBezTo>
                    <a:pt x="2538" y="3489"/>
                    <a:pt x="2533" y="3496"/>
                    <a:pt x="2630" y="3449"/>
                  </a:cubicBezTo>
                  <a:cubicBezTo>
                    <a:pt x="2704" y="3412"/>
                    <a:pt x="2737" y="3331"/>
                    <a:pt x="2740" y="3248"/>
                  </a:cubicBezTo>
                  <a:lnTo>
                    <a:pt x="2839" y="3297"/>
                  </a:lnTo>
                  <a:cubicBezTo>
                    <a:pt x="2842" y="3226"/>
                    <a:pt x="2823" y="3165"/>
                    <a:pt x="2784" y="3112"/>
                  </a:cubicBezTo>
                  <a:cubicBezTo>
                    <a:pt x="2627" y="3118"/>
                    <a:pt x="2683" y="3183"/>
                    <a:pt x="2588" y="3130"/>
                  </a:cubicBezTo>
                  <a:cubicBezTo>
                    <a:pt x="2588" y="3130"/>
                    <a:pt x="2585" y="3128"/>
                    <a:pt x="2583" y="3128"/>
                  </a:cubicBezTo>
                  <a:cubicBezTo>
                    <a:pt x="2520" y="3184"/>
                    <a:pt x="2563" y="3178"/>
                    <a:pt x="2479" y="3211"/>
                  </a:cubicBezTo>
                  <a:cubicBezTo>
                    <a:pt x="2456" y="3147"/>
                    <a:pt x="2468" y="3152"/>
                    <a:pt x="2488" y="3086"/>
                  </a:cubicBezTo>
                  <a:cubicBezTo>
                    <a:pt x="2386" y="3117"/>
                    <a:pt x="2344" y="3096"/>
                    <a:pt x="2248" y="3061"/>
                  </a:cubicBezTo>
                  <a:lnTo>
                    <a:pt x="2258" y="2954"/>
                  </a:lnTo>
                  <a:lnTo>
                    <a:pt x="2370" y="2907"/>
                  </a:lnTo>
                  <a:lnTo>
                    <a:pt x="2253" y="2772"/>
                  </a:lnTo>
                  <a:cubicBezTo>
                    <a:pt x="2361" y="2745"/>
                    <a:pt x="2345" y="2779"/>
                    <a:pt x="2423" y="2776"/>
                  </a:cubicBezTo>
                  <a:lnTo>
                    <a:pt x="2346" y="2679"/>
                  </a:lnTo>
                  <a:cubicBezTo>
                    <a:pt x="2423" y="2703"/>
                    <a:pt x="2384" y="2711"/>
                    <a:pt x="2462" y="2700"/>
                  </a:cubicBezTo>
                  <a:lnTo>
                    <a:pt x="2512" y="2615"/>
                  </a:lnTo>
                  <a:cubicBezTo>
                    <a:pt x="2542" y="2666"/>
                    <a:pt x="2585" y="2694"/>
                    <a:pt x="2636" y="2717"/>
                  </a:cubicBezTo>
                  <a:lnTo>
                    <a:pt x="2606" y="2603"/>
                  </a:lnTo>
                  <a:cubicBezTo>
                    <a:pt x="2663" y="2608"/>
                    <a:pt x="2632" y="2620"/>
                    <a:pt x="2643" y="2594"/>
                  </a:cubicBezTo>
                  <a:cubicBezTo>
                    <a:pt x="2641" y="2588"/>
                    <a:pt x="2629" y="2595"/>
                    <a:pt x="2630" y="2534"/>
                  </a:cubicBezTo>
                  <a:cubicBezTo>
                    <a:pt x="2630" y="2498"/>
                    <a:pt x="2634" y="2499"/>
                    <a:pt x="2642" y="2466"/>
                  </a:cubicBezTo>
                  <a:cubicBezTo>
                    <a:pt x="2660" y="2473"/>
                    <a:pt x="2689" y="2483"/>
                    <a:pt x="2704" y="2493"/>
                  </a:cubicBezTo>
                  <a:lnTo>
                    <a:pt x="2770" y="2541"/>
                  </a:lnTo>
                  <a:cubicBezTo>
                    <a:pt x="2784" y="2514"/>
                    <a:pt x="2794" y="2489"/>
                    <a:pt x="2800" y="2464"/>
                  </a:cubicBezTo>
                  <a:cubicBezTo>
                    <a:pt x="2801" y="2458"/>
                    <a:pt x="2804" y="2435"/>
                    <a:pt x="2807" y="2425"/>
                  </a:cubicBezTo>
                  <a:cubicBezTo>
                    <a:pt x="2818" y="2395"/>
                    <a:pt x="2804" y="2419"/>
                    <a:pt x="2826" y="2396"/>
                  </a:cubicBezTo>
                  <a:lnTo>
                    <a:pt x="2858" y="2584"/>
                  </a:lnTo>
                  <a:cubicBezTo>
                    <a:pt x="2917" y="2546"/>
                    <a:pt x="2890" y="2547"/>
                    <a:pt x="2926" y="2492"/>
                  </a:cubicBezTo>
                  <a:lnTo>
                    <a:pt x="2946" y="2622"/>
                  </a:lnTo>
                  <a:cubicBezTo>
                    <a:pt x="3020" y="2595"/>
                    <a:pt x="2968" y="2603"/>
                    <a:pt x="3026" y="2561"/>
                  </a:cubicBezTo>
                  <a:cubicBezTo>
                    <a:pt x="3028" y="2566"/>
                    <a:pt x="3030" y="2568"/>
                    <a:pt x="3031" y="2574"/>
                  </a:cubicBezTo>
                  <a:lnTo>
                    <a:pt x="3062" y="2630"/>
                  </a:lnTo>
                  <a:lnTo>
                    <a:pt x="3151" y="2594"/>
                  </a:lnTo>
                  <a:lnTo>
                    <a:pt x="3130" y="2693"/>
                  </a:lnTo>
                  <a:lnTo>
                    <a:pt x="3236" y="2682"/>
                  </a:lnTo>
                  <a:cubicBezTo>
                    <a:pt x="3164" y="2768"/>
                    <a:pt x="3177" y="2729"/>
                    <a:pt x="3183" y="2841"/>
                  </a:cubicBezTo>
                  <a:cubicBezTo>
                    <a:pt x="3231" y="2829"/>
                    <a:pt x="3231" y="2799"/>
                    <a:pt x="3246" y="2761"/>
                  </a:cubicBezTo>
                  <a:cubicBezTo>
                    <a:pt x="3290" y="2806"/>
                    <a:pt x="3272" y="2828"/>
                    <a:pt x="3322" y="2845"/>
                  </a:cubicBezTo>
                  <a:lnTo>
                    <a:pt x="3331" y="2742"/>
                  </a:lnTo>
                  <a:cubicBezTo>
                    <a:pt x="3383" y="2777"/>
                    <a:pt x="3391" y="2805"/>
                    <a:pt x="3441" y="2818"/>
                  </a:cubicBezTo>
                  <a:cubicBezTo>
                    <a:pt x="3447" y="2713"/>
                    <a:pt x="3419" y="2731"/>
                    <a:pt x="3397" y="2648"/>
                  </a:cubicBezTo>
                  <a:lnTo>
                    <a:pt x="3460" y="2677"/>
                  </a:lnTo>
                  <a:lnTo>
                    <a:pt x="3456" y="2623"/>
                  </a:lnTo>
                  <a:lnTo>
                    <a:pt x="3430" y="2568"/>
                  </a:lnTo>
                  <a:lnTo>
                    <a:pt x="3524" y="2539"/>
                  </a:lnTo>
                  <a:cubicBezTo>
                    <a:pt x="3511" y="2447"/>
                    <a:pt x="3510" y="2496"/>
                    <a:pt x="3408" y="2489"/>
                  </a:cubicBezTo>
                  <a:lnTo>
                    <a:pt x="3431" y="2471"/>
                  </a:lnTo>
                  <a:cubicBezTo>
                    <a:pt x="3498" y="2428"/>
                    <a:pt x="3481" y="2473"/>
                    <a:pt x="3476" y="2424"/>
                  </a:cubicBezTo>
                  <a:lnTo>
                    <a:pt x="3477" y="2383"/>
                  </a:lnTo>
                  <a:lnTo>
                    <a:pt x="3501" y="2386"/>
                  </a:lnTo>
                  <a:cubicBezTo>
                    <a:pt x="3543" y="2367"/>
                    <a:pt x="3477" y="2374"/>
                    <a:pt x="3522" y="2384"/>
                  </a:cubicBezTo>
                  <a:cubicBezTo>
                    <a:pt x="3526" y="2385"/>
                    <a:pt x="3519" y="2387"/>
                    <a:pt x="3546" y="2393"/>
                  </a:cubicBezTo>
                  <a:lnTo>
                    <a:pt x="3614" y="2324"/>
                  </a:lnTo>
                  <a:cubicBezTo>
                    <a:pt x="3588" y="2590"/>
                    <a:pt x="3716" y="2415"/>
                    <a:pt x="3753" y="2623"/>
                  </a:cubicBezTo>
                  <a:lnTo>
                    <a:pt x="3829" y="2572"/>
                  </a:lnTo>
                  <a:cubicBezTo>
                    <a:pt x="3829" y="2571"/>
                    <a:pt x="3833" y="2572"/>
                    <a:pt x="3834" y="2578"/>
                  </a:cubicBezTo>
                  <a:cubicBezTo>
                    <a:pt x="3835" y="2585"/>
                    <a:pt x="3845" y="2592"/>
                    <a:pt x="3846" y="2594"/>
                  </a:cubicBezTo>
                  <a:cubicBezTo>
                    <a:pt x="3867" y="2619"/>
                    <a:pt x="3839" y="2597"/>
                    <a:pt x="3859" y="2608"/>
                  </a:cubicBezTo>
                  <a:lnTo>
                    <a:pt x="3970" y="2559"/>
                  </a:lnTo>
                  <a:cubicBezTo>
                    <a:pt x="3953" y="2582"/>
                    <a:pt x="3937" y="2589"/>
                    <a:pt x="3922" y="2607"/>
                  </a:cubicBezTo>
                  <a:cubicBezTo>
                    <a:pt x="3903" y="2630"/>
                    <a:pt x="3883" y="2659"/>
                    <a:pt x="3872" y="2682"/>
                  </a:cubicBezTo>
                  <a:lnTo>
                    <a:pt x="3915" y="2721"/>
                  </a:lnTo>
                  <a:cubicBezTo>
                    <a:pt x="3953" y="2710"/>
                    <a:pt x="3979" y="2691"/>
                    <a:pt x="4011" y="2653"/>
                  </a:cubicBezTo>
                  <a:lnTo>
                    <a:pt x="4090" y="2679"/>
                  </a:lnTo>
                  <a:lnTo>
                    <a:pt x="4250" y="2573"/>
                  </a:lnTo>
                  <a:cubicBezTo>
                    <a:pt x="4261" y="2589"/>
                    <a:pt x="4259" y="2578"/>
                    <a:pt x="4273" y="2613"/>
                  </a:cubicBezTo>
                  <a:cubicBezTo>
                    <a:pt x="4275" y="2617"/>
                    <a:pt x="4279" y="2638"/>
                    <a:pt x="4282" y="2645"/>
                  </a:cubicBezTo>
                  <a:lnTo>
                    <a:pt x="4344" y="2662"/>
                  </a:lnTo>
                  <a:lnTo>
                    <a:pt x="4327" y="2734"/>
                  </a:lnTo>
                  <a:cubicBezTo>
                    <a:pt x="4377" y="2734"/>
                    <a:pt x="4465" y="2758"/>
                    <a:pt x="4497" y="2748"/>
                  </a:cubicBezTo>
                  <a:cubicBezTo>
                    <a:pt x="4565" y="2726"/>
                    <a:pt x="4511" y="2668"/>
                    <a:pt x="4600" y="2676"/>
                  </a:cubicBezTo>
                  <a:lnTo>
                    <a:pt x="4614" y="2741"/>
                  </a:lnTo>
                  <a:lnTo>
                    <a:pt x="4658" y="2679"/>
                  </a:lnTo>
                  <a:lnTo>
                    <a:pt x="4672" y="2652"/>
                  </a:lnTo>
                  <a:cubicBezTo>
                    <a:pt x="4672" y="2619"/>
                    <a:pt x="4666" y="2627"/>
                    <a:pt x="4697" y="2640"/>
                  </a:cubicBezTo>
                  <a:lnTo>
                    <a:pt x="4726" y="2643"/>
                  </a:lnTo>
                  <a:cubicBezTo>
                    <a:pt x="4726" y="2633"/>
                    <a:pt x="4707" y="2552"/>
                    <a:pt x="4802" y="2538"/>
                  </a:cubicBezTo>
                  <a:cubicBezTo>
                    <a:pt x="4815" y="2536"/>
                    <a:pt x="4931" y="2553"/>
                    <a:pt x="4952" y="2555"/>
                  </a:cubicBezTo>
                  <a:lnTo>
                    <a:pt x="4919" y="2625"/>
                  </a:lnTo>
                  <a:lnTo>
                    <a:pt x="5001" y="2617"/>
                  </a:lnTo>
                  <a:lnTo>
                    <a:pt x="4983" y="2707"/>
                  </a:lnTo>
                  <a:cubicBezTo>
                    <a:pt x="5091" y="2679"/>
                    <a:pt x="5176" y="2585"/>
                    <a:pt x="5267" y="2574"/>
                  </a:cubicBezTo>
                  <a:cubicBezTo>
                    <a:pt x="5227" y="2671"/>
                    <a:pt x="5196" y="2624"/>
                    <a:pt x="5101" y="2751"/>
                  </a:cubicBezTo>
                  <a:lnTo>
                    <a:pt x="5163" y="2781"/>
                  </a:lnTo>
                  <a:cubicBezTo>
                    <a:pt x="5112" y="2826"/>
                    <a:pt x="5088" y="2849"/>
                    <a:pt x="5066" y="2909"/>
                  </a:cubicBezTo>
                  <a:lnTo>
                    <a:pt x="5163" y="2885"/>
                  </a:lnTo>
                  <a:lnTo>
                    <a:pt x="5147" y="2998"/>
                  </a:lnTo>
                  <a:cubicBezTo>
                    <a:pt x="5236" y="2920"/>
                    <a:pt x="5209" y="2936"/>
                    <a:pt x="5323" y="2957"/>
                  </a:cubicBezTo>
                  <a:cubicBezTo>
                    <a:pt x="5288" y="2995"/>
                    <a:pt x="5285" y="2991"/>
                    <a:pt x="5266" y="3048"/>
                  </a:cubicBezTo>
                  <a:cubicBezTo>
                    <a:pt x="5340" y="3080"/>
                    <a:pt x="5340" y="3039"/>
                    <a:pt x="5381" y="3104"/>
                  </a:cubicBezTo>
                  <a:lnTo>
                    <a:pt x="5353" y="3118"/>
                  </a:lnTo>
                  <a:cubicBezTo>
                    <a:pt x="5268" y="3145"/>
                    <a:pt x="5282" y="3115"/>
                    <a:pt x="5214" y="3204"/>
                  </a:cubicBezTo>
                  <a:cubicBezTo>
                    <a:pt x="5260" y="3259"/>
                    <a:pt x="5258" y="3236"/>
                    <a:pt x="5227" y="3302"/>
                  </a:cubicBezTo>
                  <a:cubicBezTo>
                    <a:pt x="5310" y="3299"/>
                    <a:pt x="5286" y="3287"/>
                    <a:pt x="5341" y="3340"/>
                  </a:cubicBezTo>
                  <a:lnTo>
                    <a:pt x="5275" y="3388"/>
                  </a:lnTo>
                  <a:lnTo>
                    <a:pt x="5359" y="3452"/>
                  </a:lnTo>
                  <a:cubicBezTo>
                    <a:pt x="4983" y="3533"/>
                    <a:pt x="5366" y="3536"/>
                    <a:pt x="4960" y="3657"/>
                  </a:cubicBezTo>
                  <a:cubicBezTo>
                    <a:pt x="4928" y="3606"/>
                    <a:pt x="4944" y="3611"/>
                    <a:pt x="4870" y="3611"/>
                  </a:cubicBezTo>
                  <a:cubicBezTo>
                    <a:pt x="4895" y="3527"/>
                    <a:pt x="4904" y="3529"/>
                    <a:pt x="4874" y="3444"/>
                  </a:cubicBezTo>
                  <a:cubicBezTo>
                    <a:pt x="4815" y="3426"/>
                    <a:pt x="4843" y="3431"/>
                    <a:pt x="4783" y="3452"/>
                  </a:cubicBezTo>
                  <a:cubicBezTo>
                    <a:pt x="4738" y="3248"/>
                    <a:pt x="4595" y="3299"/>
                    <a:pt x="4537" y="3456"/>
                  </a:cubicBezTo>
                  <a:lnTo>
                    <a:pt x="4445" y="3328"/>
                  </a:lnTo>
                  <a:lnTo>
                    <a:pt x="4384" y="3346"/>
                  </a:lnTo>
                  <a:lnTo>
                    <a:pt x="4411" y="3238"/>
                  </a:lnTo>
                  <a:lnTo>
                    <a:pt x="4332" y="3205"/>
                  </a:lnTo>
                  <a:lnTo>
                    <a:pt x="4329" y="3109"/>
                  </a:lnTo>
                  <a:cubicBezTo>
                    <a:pt x="4216" y="3074"/>
                    <a:pt x="4119" y="3149"/>
                    <a:pt x="4050" y="3228"/>
                  </a:cubicBezTo>
                  <a:lnTo>
                    <a:pt x="3966" y="3170"/>
                  </a:lnTo>
                  <a:cubicBezTo>
                    <a:pt x="3867" y="3224"/>
                    <a:pt x="3836" y="3369"/>
                    <a:pt x="3812" y="3481"/>
                  </a:cubicBezTo>
                  <a:cubicBezTo>
                    <a:pt x="3754" y="3446"/>
                    <a:pt x="3709" y="3404"/>
                    <a:pt x="3634" y="3422"/>
                  </a:cubicBezTo>
                  <a:lnTo>
                    <a:pt x="3622" y="3528"/>
                  </a:lnTo>
                  <a:cubicBezTo>
                    <a:pt x="3304" y="3457"/>
                    <a:pt x="3548" y="3756"/>
                    <a:pt x="3575" y="3805"/>
                  </a:cubicBezTo>
                  <a:lnTo>
                    <a:pt x="3579" y="3901"/>
                  </a:lnTo>
                  <a:cubicBezTo>
                    <a:pt x="3593" y="3971"/>
                    <a:pt x="3597" y="3986"/>
                    <a:pt x="3648" y="4033"/>
                  </a:cubicBezTo>
                  <a:cubicBezTo>
                    <a:pt x="3691" y="3981"/>
                    <a:pt x="3663" y="3982"/>
                    <a:pt x="3690" y="3938"/>
                  </a:cubicBezTo>
                  <a:cubicBezTo>
                    <a:pt x="3748" y="3932"/>
                    <a:pt x="3720" y="3977"/>
                    <a:pt x="3784" y="3966"/>
                  </a:cubicBezTo>
                  <a:cubicBezTo>
                    <a:pt x="3776" y="3867"/>
                    <a:pt x="3715" y="3895"/>
                    <a:pt x="3658" y="3782"/>
                  </a:cubicBezTo>
                  <a:lnTo>
                    <a:pt x="3715" y="3800"/>
                  </a:lnTo>
                  <a:lnTo>
                    <a:pt x="3625" y="3648"/>
                  </a:lnTo>
                  <a:lnTo>
                    <a:pt x="3714" y="3680"/>
                  </a:lnTo>
                  <a:cubicBezTo>
                    <a:pt x="3718" y="3663"/>
                    <a:pt x="3721" y="3630"/>
                    <a:pt x="3723" y="3622"/>
                  </a:cubicBezTo>
                  <a:lnTo>
                    <a:pt x="3738" y="3579"/>
                  </a:lnTo>
                  <a:cubicBezTo>
                    <a:pt x="3739" y="3576"/>
                    <a:pt x="3743" y="3571"/>
                    <a:pt x="3745" y="3568"/>
                  </a:cubicBezTo>
                  <a:cubicBezTo>
                    <a:pt x="3789" y="3628"/>
                    <a:pt x="3785" y="3673"/>
                    <a:pt x="3874" y="3688"/>
                  </a:cubicBezTo>
                  <a:lnTo>
                    <a:pt x="3880" y="3595"/>
                  </a:lnTo>
                  <a:cubicBezTo>
                    <a:pt x="3909" y="3613"/>
                    <a:pt x="3878" y="3607"/>
                    <a:pt x="3923" y="3600"/>
                  </a:cubicBezTo>
                  <a:lnTo>
                    <a:pt x="3963" y="3468"/>
                  </a:lnTo>
                  <a:cubicBezTo>
                    <a:pt x="3976" y="3475"/>
                    <a:pt x="3961" y="3482"/>
                    <a:pt x="3990" y="3471"/>
                  </a:cubicBezTo>
                  <a:cubicBezTo>
                    <a:pt x="3993" y="3470"/>
                    <a:pt x="3998" y="3468"/>
                    <a:pt x="4001" y="3467"/>
                  </a:cubicBezTo>
                  <a:lnTo>
                    <a:pt x="4030" y="3443"/>
                  </a:lnTo>
                  <a:cubicBezTo>
                    <a:pt x="4033" y="3442"/>
                    <a:pt x="4036" y="3438"/>
                    <a:pt x="4040" y="3435"/>
                  </a:cubicBezTo>
                  <a:cubicBezTo>
                    <a:pt x="4066" y="3461"/>
                    <a:pt x="4064" y="3459"/>
                    <a:pt x="4080" y="3482"/>
                  </a:cubicBezTo>
                  <a:cubicBezTo>
                    <a:pt x="4111" y="3524"/>
                    <a:pt x="4081" y="3501"/>
                    <a:pt x="4117" y="3523"/>
                  </a:cubicBezTo>
                  <a:cubicBezTo>
                    <a:pt x="4110" y="3395"/>
                    <a:pt x="4108" y="3350"/>
                    <a:pt x="4205" y="3269"/>
                  </a:cubicBezTo>
                  <a:lnTo>
                    <a:pt x="4196" y="3403"/>
                  </a:lnTo>
                  <a:lnTo>
                    <a:pt x="4278" y="3338"/>
                  </a:lnTo>
                  <a:cubicBezTo>
                    <a:pt x="4289" y="3377"/>
                    <a:pt x="4280" y="3389"/>
                    <a:pt x="4311" y="3438"/>
                  </a:cubicBezTo>
                  <a:lnTo>
                    <a:pt x="4266" y="3519"/>
                  </a:lnTo>
                  <a:lnTo>
                    <a:pt x="4357" y="3491"/>
                  </a:lnTo>
                  <a:cubicBezTo>
                    <a:pt x="4346" y="3577"/>
                    <a:pt x="4336" y="3558"/>
                    <a:pt x="4366" y="3641"/>
                  </a:cubicBezTo>
                  <a:cubicBezTo>
                    <a:pt x="4401" y="3604"/>
                    <a:pt x="4421" y="3566"/>
                    <a:pt x="4478" y="3597"/>
                  </a:cubicBezTo>
                  <a:lnTo>
                    <a:pt x="4513" y="3639"/>
                  </a:lnTo>
                  <a:lnTo>
                    <a:pt x="4672" y="3481"/>
                  </a:lnTo>
                  <a:cubicBezTo>
                    <a:pt x="4699" y="3578"/>
                    <a:pt x="4637" y="3595"/>
                    <a:pt x="4610" y="3684"/>
                  </a:cubicBezTo>
                  <a:cubicBezTo>
                    <a:pt x="4726" y="3644"/>
                    <a:pt x="4690" y="3606"/>
                    <a:pt x="4789" y="3559"/>
                  </a:cubicBezTo>
                  <a:cubicBezTo>
                    <a:pt x="4762" y="3631"/>
                    <a:pt x="4751" y="3609"/>
                    <a:pt x="4798" y="3654"/>
                  </a:cubicBezTo>
                  <a:lnTo>
                    <a:pt x="4751" y="3719"/>
                  </a:lnTo>
                  <a:lnTo>
                    <a:pt x="4858" y="3726"/>
                  </a:lnTo>
                  <a:lnTo>
                    <a:pt x="4872" y="3773"/>
                  </a:lnTo>
                  <a:cubicBezTo>
                    <a:pt x="4873" y="3776"/>
                    <a:pt x="4875" y="3782"/>
                    <a:pt x="4877" y="3787"/>
                  </a:cubicBezTo>
                  <a:lnTo>
                    <a:pt x="4958" y="3778"/>
                  </a:lnTo>
                  <a:cubicBezTo>
                    <a:pt x="4915" y="3844"/>
                    <a:pt x="4800" y="3904"/>
                    <a:pt x="4741" y="3963"/>
                  </a:cubicBezTo>
                  <a:lnTo>
                    <a:pt x="4775" y="3997"/>
                  </a:lnTo>
                  <a:cubicBezTo>
                    <a:pt x="4777" y="3998"/>
                    <a:pt x="4781" y="4002"/>
                    <a:pt x="4784" y="4005"/>
                  </a:cubicBezTo>
                  <a:cubicBezTo>
                    <a:pt x="4744" y="4062"/>
                    <a:pt x="4743" y="4049"/>
                    <a:pt x="4726" y="4117"/>
                  </a:cubicBezTo>
                  <a:cubicBezTo>
                    <a:pt x="4829" y="4149"/>
                    <a:pt x="4743" y="4155"/>
                    <a:pt x="4941" y="4007"/>
                  </a:cubicBezTo>
                  <a:cubicBezTo>
                    <a:pt x="4954" y="4029"/>
                    <a:pt x="4956" y="3999"/>
                    <a:pt x="4942" y="4058"/>
                  </a:cubicBezTo>
                  <a:lnTo>
                    <a:pt x="5002" y="4049"/>
                  </a:lnTo>
                  <a:lnTo>
                    <a:pt x="4982" y="4100"/>
                  </a:lnTo>
                  <a:lnTo>
                    <a:pt x="5158" y="3997"/>
                  </a:lnTo>
                  <a:lnTo>
                    <a:pt x="5145" y="4088"/>
                  </a:lnTo>
                  <a:lnTo>
                    <a:pt x="5236" y="4099"/>
                  </a:lnTo>
                  <a:cubicBezTo>
                    <a:pt x="5180" y="4133"/>
                    <a:pt x="5208" y="4137"/>
                    <a:pt x="5135" y="4154"/>
                  </a:cubicBezTo>
                  <a:cubicBezTo>
                    <a:pt x="5161" y="4188"/>
                    <a:pt x="5147" y="4172"/>
                    <a:pt x="5171" y="4198"/>
                  </a:cubicBezTo>
                  <a:lnTo>
                    <a:pt x="5053" y="4254"/>
                  </a:lnTo>
                  <a:cubicBezTo>
                    <a:pt x="5067" y="4268"/>
                    <a:pt x="5083" y="4256"/>
                    <a:pt x="5120" y="4290"/>
                  </a:cubicBezTo>
                  <a:cubicBezTo>
                    <a:pt x="5067" y="4312"/>
                    <a:pt x="5033" y="4325"/>
                    <a:pt x="5004" y="4370"/>
                  </a:cubicBezTo>
                  <a:lnTo>
                    <a:pt x="5107" y="4371"/>
                  </a:lnTo>
                  <a:lnTo>
                    <a:pt x="5079" y="4407"/>
                  </a:lnTo>
                  <a:lnTo>
                    <a:pt x="5137" y="4441"/>
                  </a:lnTo>
                  <a:cubicBezTo>
                    <a:pt x="5066" y="4503"/>
                    <a:pt x="4967" y="4489"/>
                    <a:pt x="4904" y="4544"/>
                  </a:cubicBezTo>
                  <a:cubicBezTo>
                    <a:pt x="4973" y="4540"/>
                    <a:pt x="5042" y="4534"/>
                    <a:pt x="5103" y="4497"/>
                  </a:cubicBezTo>
                  <a:cubicBezTo>
                    <a:pt x="5152" y="4467"/>
                    <a:pt x="5121" y="4470"/>
                    <a:pt x="5162" y="4442"/>
                  </a:cubicBezTo>
                  <a:cubicBezTo>
                    <a:pt x="5168" y="4437"/>
                    <a:pt x="5232" y="4408"/>
                    <a:pt x="5245" y="4401"/>
                  </a:cubicBezTo>
                  <a:lnTo>
                    <a:pt x="5193" y="4362"/>
                  </a:lnTo>
                  <a:cubicBezTo>
                    <a:pt x="5196" y="4355"/>
                    <a:pt x="5200" y="4344"/>
                    <a:pt x="5200" y="4346"/>
                  </a:cubicBezTo>
                  <a:cubicBezTo>
                    <a:pt x="5200" y="4349"/>
                    <a:pt x="5219" y="4330"/>
                    <a:pt x="5198" y="4293"/>
                  </a:cubicBezTo>
                  <a:cubicBezTo>
                    <a:pt x="5293" y="4273"/>
                    <a:pt x="5302" y="4254"/>
                    <a:pt x="5360" y="4176"/>
                  </a:cubicBezTo>
                  <a:lnTo>
                    <a:pt x="5326" y="4125"/>
                  </a:lnTo>
                  <a:cubicBezTo>
                    <a:pt x="5368" y="4068"/>
                    <a:pt x="5362" y="4092"/>
                    <a:pt x="5379" y="4015"/>
                  </a:cubicBezTo>
                  <a:lnTo>
                    <a:pt x="5255" y="4013"/>
                  </a:lnTo>
                  <a:lnTo>
                    <a:pt x="5298" y="3948"/>
                  </a:lnTo>
                  <a:lnTo>
                    <a:pt x="5260" y="3923"/>
                  </a:lnTo>
                  <a:lnTo>
                    <a:pt x="5287" y="3835"/>
                  </a:lnTo>
                  <a:cubicBezTo>
                    <a:pt x="5161" y="3824"/>
                    <a:pt x="5117" y="3820"/>
                    <a:pt x="5067" y="3871"/>
                  </a:cubicBezTo>
                  <a:cubicBezTo>
                    <a:pt x="5011" y="3928"/>
                    <a:pt x="5087" y="3908"/>
                    <a:pt x="4985" y="3908"/>
                  </a:cubicBezTo>
                  <a:cubicBezTo>
                    <a:pt x="5041" y="3841"/>
                    <a:pt x="5052" y="3819"/>
                    <a:pt x="5099" y="3753"/>
                  </a:cubicBezTo>
                  <a:cubicBezTo>
                    <a:pt x="5122" y="3720"/>
                    <a:pt x="5216" y="3676"/>
                    <a:pt x="5259" y="3651"/>
                  </a:cubicBezTo>
                  <a:cubicBezTo>
                    <a:pt x="5411" y="3677"/>
                    <a:pt x="5404" y="3689"/>
                    <a:pt x="5560" y="3637"/>
                  </a:cubicBezTo>
                  <a:lnTo>
                    <a:pt x="5581" y="3684"/>
                  </a:lnTo>
                  <a:cubicBezTo>
                    <a:pt x="5597" y="3721"/>
                    <a:pt x="5574" y="3688"/>
                    <a:pt x="5605" y="3728"/>
                  </a:cubicBezTo>
                  <a:lnTo>
                    <a:pt x="5687" y="3716"/>
                  </a:lnTo>
                  <a:lnTo>
                    <a:pt x="5690" y="3807"/>
                  </a:lnTo>
                  <a:cubicBezTo>
                    <a:pt x="5725" y="3798"/>
                    <a:pt x="5763" y="3791"/>
                    <a:pt x="5795" y="3771"/>
                  </a:cubicBezTo>
                  <a:cubicBezTo>
                    <a:pt x="5849" y="3736"/>
                    <a:pt x="5809" y="3726"/>
                    <a:pt x="5874" y="3732"/>
                  </a:cubicBezTo>
                  <a:cubicBezTo>
                    <a:pt x="5896" y="3713"/>
                    <a:pt x="5847" y="3713"/>
                    <a:pt x="5918" y="3713"/>
                  </a:cubicBezTo>
                  <a:cubicBezTo>
                    <a:pt x="5920" y="3766"/>
                    <a:pt x="5915" y="3787"/>
                    <a:pt x="5886" y="3823"/>
                  </a:cubicBezTo>
                  <a:cubicBezTo>
                    <a:pt x="5940" y="3862"/>
                    <a:pt x="5917" y="3843"/>
                    <a:pt x="5973" y="3842"/>
                  </a:cubicBezTo>
                  <a:cubicBezTo>
                    <a:pt x="6045" y="3840"/>
                    <a:pt x="5999" y="3847"/>
                    <a:pt x="6069" y="3868"/>
                  </a:cubicBezTo>
                  <a:cubicBezTo>
                    <a:pt x="6034" y="3939"/>
                    <a:pt x="6020" y="3904"/>
                    <a:pt x="5978" y="3976"/>
                  </a:cubicBezTo>
                  <a:lnTo>
                    <a:pt x="6150" y="4033"/>
                  </a:lnTo>
                  <a:lnTo>
                    <a:pt x="6172" y="4117"/>
                  </a:lnTo>
                  <a:cubicBezTo>
                    <a:pt x="6113" y="4096"/>
                    <a:pt x="6088" y="4076"/>
                    <a:pt x="6026" y="4082"/>
                  </a:cubicBezTo>
                  <a:lnTo>
                    <a:pt x="6041" y="4130"/>
                  </a:lnTo>
                  <a:lnTo>
                    <a:pt x="5950" y="4146"/>
                  </a:lnTo>
                  <a:lnTo>
                    <a:pt x="5924" y="4210"/>
                  </a:lnTo>
                  <a:lnTo>
                    <a:pt x="5833" y="4236"/>
                  </a:lnTo>
                  <a:lnTo>
                    <a:pt x="5878" y="4291"/>
                  </a:lnTo>
                  <a:lnTo>
                    <a:pt x="5820" y="4333"/>
                  </a:lnTo>
                  <a:lnTo>
                    <a:pt x="5882" y="4358"/>
                  </a:lnTo>
                  <a:cubicBezTo>
                    <a:pt x="5865" y="4391"/>
                    <a:pt x="5861" y="4380"/>
                    <a:pt x="5866" y="4421"/>
                  </a:cubicBezTo>
                  <a:cubicBezTo>
                    <a:pt x="5924" y="4451"/>
                    <a:pt x="5916" y="4438"/>
                    <a:pt x="5963" y="4487"/>
                  </a:cubicBezTo>
                  <a:cubicBezTo>
                    <a:pt x="5907" y="4542"/>
                    <a:pt x="5942" y="4482"/>
                    <a:pt x="5897" y="4554"/>
                  </a:cubicBezTo>
                  <a:lnTo>
                    <a:pt x="6119" y="4534"/>
                  </a:lnTo>
                  <a:lnTo>
                    <a:pt x="6063" y="4604"/>
                  </a:lnTo>
                  <a:lnTo>
                    <a:pt x="6168" y="4661"/>
                  </a:lnTo>
                  <a:lnTo>
                    <a:pt x="6090" y="4697"/>
                  </a:lnTo>
                  <a:lnTo>
                    <a:pt x="6182" y="4758"/>
                  </a:lnTo>
                  <a:cubicBezTo>
                    <a:pt x="6106" y="4800"/>
                    <a:pt x="6149" y="4752"/>
                    <a:pt x="6124" y="4813"/>
                  </a:cubicBezTo>
                  <a:cubicBezTo>
                    <a:pt x="6173" y="4864"/>
                    <a:pt x="6190" y="4856"/>
                    <a:pt x="6182" y="4905"/>
                  </a:cubicBezTo>
                  <a:cubicBezTo>
                    <a:pt x="6115" y="4922"/>
                    <a:pt x="6069" y="4903"/>
                    <a:pt x="6002" y="4889"/>
                  </a:cubicBezTo>
                  <a:lnTo>
                    <a:pt x="5941" y="4937"/>
                  </a:lnTo>
                  <a:cubicBezTo>
                    <a:pt x="5802" y="4817"/>
                    <a:pt x="5795" y="4825"/>
                    <a:pt x="5716" y="4873"/>
                  </a:cubicBezTo>
                  <a:lnTo>
                    <a:pt x="5698" y="4885"/>
                  </a:lnTo>
                  <a:cubicBezTo>
                    <a:pt x="5697" y="4886"/>
                    <a:pt x="5693" y="4889"/>
                    <a:pt x="5690" y="4892"/>
                  </a:cubicBezTo>
                  <a:lnTo>
                    <a:pt x="5740" y="4971"/>
                  </a:lnTo>
                  <a:lnTo>
                    <a:pt x="5704" y="4995"/>
                  </a:lnTo>
                  <a:lnTo>
                    <a:pt x="5727" y="5062"/>
                  </a:lnTo>
                  <a:cubicBezTo>
                    <a:pt x="5678" y="5021"/>
                    <a:pt x="5668" y="5002"/>
                    <a:pt x="5599" y="5010"/>
                  </a:cubicBezTo>
                  <a:lnTo>
                    <a:pt x="5577" y="5077"/>
                  </a:lnTo>
                  <a:cubicBezTo>
                    <a:pt x="5541" y="5022"/>
                    <a:pt x="5538" y="5041"/>
                    <a:pt x="5492" y="5041"/>
                  </a:cubicBezTo>
                  <a:cubicBezTo>
                    <a:pt x="5492" y="4980"/>
                    <a:pt x="5494" y="4933"/>
                    <a:pt x="5466" y="4881"/>
                  </a:cubicBezTo>
                  <a:cubicBezTo>
                    <a:pt x="5397" y="4851"/>
                    <a:pt x="5389" y="4898"/>
                    <a:pt x="5354" y="4942"/>
                  </a:cubicBezTo>
                  <a:cubicBezTo>
                    <a:pt x="5310" y="4896"/>
                    <a:pt x="5339" y="4907"/>
                    <a:pt x="5285" y="4872"/>
                  </a:cubicBezTo>
                  <a:cubicBezTo>
                    <a:pt x="5281" y="4997"/>
                    <a:pt x="5276" y="5005"/>
                    <a:pt x="5299" y="5131"/>
                  </a:cubicBezTo>
                  <a:cubicBezTo>
                    <a:pt x="5223" y="5111"/>
                    <a:pt x="5233" y="5091"/>
                    <a:pt x="5171" y="5057"/>
                  </a:cubicBezTo>
                  <a:lnTo>
                    <a:pt x="5219" y="5175"/>
                  </a:lnTo>
                  <a:lnTo>
                    <a:pt x="5090" y="5128"/>
                  </a:lnTo>
                  <a:cubicBezTo>
                    <a:pt x="5135" y="5187"/>
                    <a:pt x="5141" y="5165"/>
                    <a:pt x="5173" y="5235"/>
                  </a:cubicBezTo>
                  <a:cubicBezTo>
                    <a:pt x="5000" y="5196"/>
                    <a:pt x="5065" y="5051"/>
                    <a:pt x="4864" y="5026"/>
                  </a:cubicBezTo>
                  <a:cubicBezTo>
                    <a:pt x="4862" y="5258"/>
                    <a:pt x="4952" y="5237"/>
                    <a:pt x="5070" y="5359"/>
                  </a:cubicBezTo>
                  <a:lnTo>
                    <a:pt x="5109" y="5306"/>
                  </a:lnTo>
                  <a:lnTo>
                    <a:pt x="5307" y="5331"/>
                  </a:lnTo>
                  <a:cubicBezTo>
                    <a:pt x="5324" y="5276"/>
                    <a:pt x="5317" y="5309"/>
                    <a:pt x="5310" y="5231"/>
                  </a:cubicBezTo>
                  <a:lnTo>
                    <a:pt x="5422" y="5135"/>
                  </a:lnTo>
                  <a:cubicBezTo>
                    <a:pt x="5490" y="5206"/>
                    <a:pt x="5452" y="5282"/>
                    <a:pt x="5575" y="5165"/>
                  </a:cubicBezTo>
                  <a:lnTo>
                    <a:pt x="5618" y="5232"/>
                  </a:lnTo>
                  <a:cubicBezTo>
                    <a:pt x="5706" y="5228"/>
                    <a:pt x="5711" y="5213"/>
                    <a:pt x="5763" y="5156"/>
                  </a:cubicBezTo>
                  <a:lnTo>
                    <a:pt x="5853" y="5193"/>
                  </a:lnTo>
                  <a:lnTo>
                    <a:pt x="5824" y="5020"/>
                  </a:lnTo>
                  <a:lnTo>
                    <a:pt x="5960" y="5092"/>
                  </a:lnTo>
                  <a:lnTo>
                    <a:pt x="6001" y="5030"/>
                  </a:lnTo>
                  <a:lnTo>
                    <a:pt x="6079" y="5076"/>
                  </a:lnTo>
                  <a:cubicBezTo>
                    <a:pt x="6108" y="5038"/>
                    <a:pt x="6100" y="5042"/>
                    <a:pt x="6105" y="4990"/>
                  </a:cubicBezTo>
                  <a:cubicBezTo>
                    <a:pt x="6170" y="5007"/>
                    <a:pt x="6287" y="5051"/>
                    <a:pt x="6304" y="4960"/>
                  </a:cubicBezTo>
                  <a:lnTo>
                    <a:pt x="6254" y="4846"/>
                  </a:lnTo>
                  <a:lnTo>
                    <a:pt x="6364" y="4824"/>
                  </a:lnTo>
                  <a:lnTo>
                    <a:pt x="6246" y="4717"/>
                  </a:lnTo>
                  <a:cubicBezTo>
                    <a:pt x="6307" y="4716"/>
                    <a:pt x="6347" y="4724"/>
                    <a:pt x="6389" y="4678"/>
                  </a:cubicBezTo>
                  <a:lnTo>
                    <a:pt x="6250" y="4614"/>
                  </a:lnTo>
                  <a:cubicBezTo>
                    <a:pt x="6318" y="4575"/>
                    <a:pt x="6281" y="4613"/>
                    <a:pt x="6301" y="4562"/>
                  </a:cubicBezTo>
                  <a:cubicBezTo>
                    <a:pt x="6216" y="4506"/>
                    <a:pt x="6136" y="4519"/>
                    <a:pt x="6072" y="4436"/>
                  </a:cubicBezTo>
                  <a:cubicBezTo>
                    <a:pt x="6188" y="4444"/>
                    <a:pt x="6329" y="4433"/>
                    <a:pt x="6438" y="4386"/>
                  </a:cubicBezTo>
                  <a:lnTo>
                    <a:pt x="6393" y="4323"/>
                  </a:lnTo>
                  <a:lnTo>
                    <a:pt x="6454" y="4286"/>
                  </a:lnTo>
                  <a:lnTo>
                    <a:pt x="6370" y="4199"/>
                  </a:lnTo>
                  <a:lnTo>
                    <a:pt x="6552" y="4197"/>
                  </a:lnTo>
                  <a:lnTo>
                    <a:pt x="6523" y="4070"/>
                  </a:lnTo>
                  <a:cubicBezTo>
                    <a:pt x="6737" y="3918"/>
                    <a:pt x="6530" y="3967"/>
                    <a:pt x="6831" y="3954"/>
                  </a:cubicBezTo>
                  <a:lnTo>
                    <a:pt x="6785" y="4036"/>
                  </a:lnTo>
                  <a:cubicBezTo>
                    <a:pt x="6824" y="4068"/>
                    <a:pt x="6748" y="4069"/>
                    <a:pt x="6860" y="4052"/>
                  </a:cubicBezTo>
                  <a:cubicBezTo>
                    <a:pt x="6847" y="4097"/>
                    <a:pt x="6840" y="4092"/>
                    <a:pt x="6869" y="4135"/>
                  </a:cubicBezTo>
                  <a:lnTo>
                    <a:pt x="6999" y="4111"/>
                  </a:lnTo>
                  <a:cubicBezTo>
                    <a:pt x="7043" y="4153"/>
                    <a:pt x="7034" y="4145"/>
                    <a:pt x="7084" y="4181"/>
                  </a:cubicBezTo>
                  <a:cubicBezTo>
                    <a:pt x="7016" y="4214"/>
                    <a:pt x="6996" y="4191"/>
                    <a:pt x="6967" y="4281"/>
                  </a:cubicBezTo>
                  <a:cubicBezTo>
                    <a:pt x="7037" y="4293"/>
                    <a:pt x="7031" y="4288"/>
                    <a:pt x="7098" y="4269"/>
                  </a:cubicBezTo>
                  <a:lnTo>
                    <a:pt x="7025" y="4394"/>
                  </a:lnTo>
                  <a:cubicBezTo>
                    <a:pt x="7233" y="4376"/>
                    <a:pt x="7263" y="4252"/>
                    <a:pt x="7379" y="4360"/>
                  </a:cubicBezTo>
                  <a:lnTo>
                    <a:pt x="7269" y="4437"/>
                  </a:lnTo>
                  <a:lnTo>
                    <a:pt x="7309" y="4464"/>
                  </a:lnTo>
                  <a:cubicBezTo>
                    <a:pt x="7265" y="4517"/>
                    <a:pt x="7249" y="4513"/>
                    <a:pt x="7258" y="4569"/>
                  </a:cubicBezTo>
                  <a:cubicBezTo>
                    <a:pt x="7320" y="4604"/>
                    <a:pt x="7328" y="4595"/>
                    <a:pt x="7395" y="4568"/>
                  </a:cubicBezTo>
                  <a:cubicBezTo>
                    <a:pt x="7454" y="4636"/>
                    <a:pt x="7423" y="4620"/>
                    <a:pt x="7524" y="4631"/>
                  </a:cubicBezTo>
                  <a:lnTo>
                    <a:pt x="7559" y="4705"/>
                  </a:lnTo>
                  <a:cubicBezTo>
                    <a:pt x="7429" y="4697"/>
                    <a:pt x="7232" y="4579"/>
                    <a:pt x="7191" y="4753"/>
                  </a:cubicBezTo>
                  <a:lnTo>
                    <a:pt x="7288" y="4777"/>
                  </a:lnTo>
                  <a:cubicBezTo>
                    <a:pt x="7265" y="4821"/>
                    <a:pt x="7267" y="4800"/>
                    <a:pt x="7242" y="4844"/>
                  </a:cubicBezTo>
                  <a:cubicBezTo>
                    <a:pt x="7270" y="4919"/>
                    <a:pt x="7290" y="4908"/>
                    <a:pt x="7314" y="4966"/>
                  </a:cubicBezTo>
                  <a:lnTo>
                    <a:pt x="7105" y="5010"/>
                  </a:lnTo>
                  <a:lnTo>
                    <a:pt x="7132" y="5051"/>
                  </a:lnTo>
                  <a:cubicBezTo>
                    <a:pt x="7171" y="5099"/>
                    <a:pt x="7082" y="5008"/>
                    <a:pt x="7190" y="5168"/>
                  </a:cubicBezTo>
                  <a:lnTo>
                    <a:pt x="7084" y="5162"/>
                  </a:lnTo>
                  <a:cubicBezTo>
                    <a:pt x="7117" y="5233"/>
                    <a:pt x="7105" y="5191"/>
                    <a:pt x="7149" y="5240"/>
                  </a:cubicBezTo>
                  <a:cubicBezTo>
                    <a:pt x="7073" y="5240"/>
                    <a:pt x="6974" y="5217"/>
                    <a:pt x="6911" y="5242"/>
                  </a:cubicBezTo>
                  <a:cubicBezTo>
                    <a:pt x="6910" y="5291"/>
                    <a:pt x="6925" y="5305"/>
                    <a:pt x="6949" y="5347"/>
                  </a:cubicBezTo>
                  <a:cubicBezTo>
                    <a:pt x="6947" y="5348"/>
                    <a:pt x="6944" y="5348"/>
                    <a:pt x="6943" y="5351"/>
                  </a:cubicBezTo>
                  <a:cubicBezTo>
                    <a:pt x="6942" y="5354"/>
                    <a:pt x="6937" y="5354"/>
                    <a:pt x="6936" y="5354"/>
                  </a:cubicBezTo>
                  <a:lnTo>
                    <a:pt x="6885" y="5382"/>
                  </a:lnTo>
                  <a:cubicBezTo>
                    <a:pt x="6925" y="5429"/>
                    <a:pt x="6969" y="5453"/>
                    <a:pt x="6953" y="5503"/>
                  </a:cubicBezTo>
                  <a:cubicBezTo>
                    <a:pt x="6903" y="5511"/>
                    <a:pt x="6910" y="5467"/>
                    <a:pt x="6874" y="5429"/>
                  </a:cubicBezTo>
                  <a:cubicBezTo>
                    <a:pt x="6768" y="5318"/>
                    <a:pt x="6783" y="5336"/>
                    <a:pt x="6665" y="5323"/>
                  </a:cubicBezTo>
                  <a:cubicBezTo>
                    <a:pt x="6662" y="5330"/>
                    <a:pt x="6658" y="5331"/>
                    <a:pt x="6658" y="5338"/>
                  </a:cubicBezTo>
                  <a:lnTo>
                    <a:pt x="6647" y="5394"/>
                  </a:lnTo>
                  <a:lnTo>
                    <a:pt x="6594" y="5380"/>
                  </a:lnTo>
                  <a:lnTo>
                    <a:pt x="6602" y="5445"/>
                  </a:lnTo>
                  <a:lnTo>
                    <a:pt x="6512" y="5449"/>
                  </a:lnTo>
                  <a:cubicBezTo>
                    <a:pt x="6558" y="5552"/>
                    <a:pt x="6587" y="5496"/>
                    <a:pt x="6598" y="5636"/>
                  </a:cubicBezTo>
                  <a:lnTo>
                    <a:pt x="6477" y="5584"/>
                  </a:lnTo>
                  <a:cubicBezTo>
                    <a:pt x="6446" y="5603"/>
                    <a:pt x="6474" y="5583"/>
                    <a:pt x="6453" y="5606"/>
                  </a:cubicBezTo>
                  <a:lnTo>
                    <a:pt x="6427" y="5637"/>
                  </a:lnTo>
                  <a:cubicBezTo>
                    <a:pt x="6380" y="5579"/>
                    <a:pt x="6374" y="5515"/>
                    <a:pt x="6304" y="5502"/>
                  </a:cubicBezTo>
                  <a:lnTo>
                    <a:pt x="6334" y="5604"/>
                  </a:lnTo>
                  <a:lnTo>
                    <a:pt x="6254" y="5641"/>
                  </a:lnTo>
                  <a:lnTo>
                    <a:pt x="6219" y="5608"/>
                  </a:lnTo>
                  <a:cubicBezTo>
                    <a:pt x="6249" y="5561"/>
                    <a:pt x="6250" y="5563"/>
                    <a:pt x="6251" y="5504"/>
                  </a:cubicBezTo>
                  <a:lnTo>
                    <a:pt x="6158" y="5530"/>
                  </a:lnTo>
                  <a:cubicBezTo>
                    <a:pt x="6158" y="5531"/>
                    <a:pt x="6177" y="5488"/>
                    <a:pt x="6160" y="5441"/>
                  </a:cubicBezTo>
                  <a:cubicBezTo>
                    <a:pt x="6056" y="5519"/>
                    <a:pt x="6191" y="5542"/>
                    <a:pt x="6119" y="5685"/>
                  </a:cubicBezTo>
                  <a:cubicBezTo>
                    <a:pt x="6131" y="5704"/>
                    <a:pt x="6124" y="5702"/>
                    <a:pt x="6137" y="5719"/>
                  </a:cubicBezTo>
                  <a:cubicBezTo>
                    <a:pt x="6276" y="5790"/>
                    <a:pt x="6250" y="5706"/>
                    <a:pt x="6342" y="5668"/>
                  </a:cubicBezTo>
                  <a:cubicBezTo>
                    <a:pt x="6356" y="5774"/>
                    <a:pt x="6315" y="5788"/>
                    <a:pt x="6396" y="5824"/>
                  </a:cubicBezTo>
                  <a:lnTo>
                    <a:pt x="6448" y="5768"/>
                  </a:lnTo>
                  <a:lnTo>
                    <a:pt x="6442" y="5863"/>
                  </a:lnTo>
                  <a:lnTo>
                    <a:pt x="6530" y="5836"/>
                  </a:lnTo>
                  <a:cubicBezTo>
                    <a:pt x="6549" y="5732"/>
                    <a:pt x="6544" y="5741"/>
                    <a:pt x="6619" y="5689"/>
                  </a:cubicBezTo>
                  <a:lnTo>
                    <a:pt x="6693" y="5730"/>
                  </a:lnTo>
                  <a:cubicBezTo>
                    <a:pt x="6755" y="5674"/>
                    <a:pt x="6738" y="5589"/>
                    <a:pt x="6776" y="5517"/>
                  </a:cubicBezTo>
                  <a:cubicBezTo>
                    <a:pt x="6815" y="5605"/>
                    <a:pt x="6790" y="5655"/>
                    <a:pt x="6871" y="5730"/>
                  </a:cubicBezTo>
                  <a:cubicBezTo>
                    <a:pt x="6927" y="5581"/>
                    <a:pt x="6902" y="5607"/>
                    <a:pt x="6970" y="5574"/>
                  </a:cubicBezTo>
                  <a:lnTo>
                    <a:pt x="6995" y="5586"/>
                  </a:lnTo>
                  <a:cubicBezTo>
                    <a:pt x="7025" y="5604"/>
                    <a:pt x="6978" y="5583"/>
                    <a:pt x="7027" y="5603"/>
                  </a:cubicBezTo>
                  <a:lnTo>
                    <a:pt x="7069" y="5576"/>
                  </a:lnTo>
                  <a:lnTo>
                    <a:pt x="7082" y="5451"/>
                  </a:lnTo>
                  <a:lnTo>
                    <a:pt x="7132" y="5462"/>
                  </a:lnTo>
                  <a:lnTo>
                    <a:pt x="7165" y="5459"/>
                  </a:lnTo>
                  <a:cubicBezTo>
                    <a:pt x="7135" y="5392"/>
                    <a:pt x="7118" y="5407"/>
                    <a:pt x="7108" y="5321"/>
                  </a:cubicBezTo>
                  <a:cubicBezTo>
                    <a:pt x="7201" y="5341"/>
                    <a:pt x="7164" y="5386"/>
                    <a:pt x="7266" y="5409"/>
                  </a:cubicBezTo>
                  <a:lnTo>
                    <a:pt x="7297" y="5328"/>
                  </a:lnTo>
                  <a:lnTo>
                    <a:pt x="7260" y="5231"/>
                  </a:lnTo>
                  <a:lnTo>
                    <a:pt x="7353" y="5226"/>
                  </a:lnTo>
                  <a:lnTo>
                    <a:pt x="7302" y="5122"/>
                  </a:lnTo>
                  <a:lnTo>
                    <a:pt x="7452" y="5137"/>
                  </a:lnTo>
                  <a:lnTo>
                    <a:pt x="7441" y="5092"/>
                  </a:lnTo>
                  <a:lnTo>
                    <a:pt x="7398" y="5026"/>
                  </a:lnTo>
                  <a:lnTo>
                    <a:pt x="7551" y="5029"/>
                  </a:lnTo>
                  <a:cubicBezTo>
                    <a:pt x="7556" y="4956"/>
                    <a:pt x="7559" y="4985"/>
                    <a:pt x="7523" y="4935"/>
                  </a:cubicBezTo>
                  <a:cubicBezTo>
                    <a:pt x="7585" y="4963"/>
                    <a:pt x="7558" y="4980"/>
                    <a:pt x="7640" y="4974"/>
                  </a:cubicBezTo>
                  <a:cubicBezTo>
                    <a:pt x="7614" y="4889"/>
                    <a:pt x="7566" y="4879"/>
                    <a:pt x="7570" y="4767"/>
                  </a:cubicBezTo>
                  <a:lnTo>
                    <a:pt x="7673" y="4815"/>
                  </a:lnTo>
                  <a:cubicBezTo>
                    <a:pt x="7692" y="4794"/>
                    <a:pt x="7690" y="4831"/>
                    <a:pt x="7697" y="4775"/>
                  </a:cubicBezTo>
                  <a:cubicBezTo>
                    <a:pt x="7761" y="4822"/>
                    <a:pt x="7773" y="4830"/>
                    <a:pt x="7832" y="4779"/>
                  </a:cubicBezTo>
                  <a:cubicBezTo>
                    <a:pt x="7826" y="4676"/>
                    <a:pt x="7814" y="4739"/>
                    <a:pt x="7717" y="4619"/>
                  </a:cubicBezTo>
                  <a:cubicBezTo>
                    <a:pt x="7699" y="4597"/>
                    <a:pt x="7583" y="4531"/>
                    <a:pt x="7552" y="4519"/>
                  </a:cubicBezTo>
                  <a:cubicBezTo>
                    <a:pt x="7514" y="4484"/>
                    <a:pt x="7520" y="4496"/>
                    <a:pt x="7507" y="4440"/>
                  </a:cubicBezTo>
                  <a:lnTo>
                    <a:pt x="7732" y="4470"/>
                  </a:lnTo>
                  <a:cubicBezTo>
                    <a:pt x="7704" y="4387"/>
                    <a:pt x="7670" y="4410"/>
                    <a:pt x="7606" y="4343"/>
                  </a:cubicBezTo>
                  <a:cubicBezTo>
                    <a:pt x="7642" y="4316"/>
                    <a:pt x="7687" y="4308"/>
                    <a:pt x="7700" y="4271"/>
                  </a:cubicBezTo>
                  <a:lnTo>
                    <a:pt x="7562" y="4252"/>
                  </a:lnTo>
                  <a:lnTo>
                    <a:pt x="7597" y="4159"/>
                  </a:lnTo>
                  <a:cubicBezTo>
                    <a:pt x="7579" y="4130"/>
                    <a:pt x="7500" y="4062"/>
                    <a:pt x="7587" y="3927"/>
                  </a:cubicBezTo>
                  <a:cubicBezTo>
                    <a:pt x="7652" y="3940"/>
                    <a:pt x="7623" y="3955"/>
                    <a:pt x="7676" y="3998"/>
                  </a:cubicBezTo>
                  <a:cubicBezTo>
                    <a:pt x="7675" y="3892"/>
                    <a:pt x="7713" y="3763"/>
                    <a:pt x="7826" y="3745"/>
                  </a:cubicBezTo>
                  <a:lnTo>
                    <a:pt x="7856" y="3866"/>
                  </a:lnTo>
                  <a:cubicBezTo>
                    <a:pt x="7886" y="3820"/>
                    <a:pt x="7872" y="3829"/>
                    <a:pt x="7885" y="3751"/>
                  </a:cubicBezTo>
                  <a:cubicBezTo>
                    <a:pt x="7965" y="3750"/>
                    <a:pt x="7919" y="3747"/>
                    <a:pt x="7961" y="3688"/>
                  </a:cubicBezTo>
                  <a:cubicBezTo>
                    <a:pt x="7969" y="3677"/>
                    <a:pt x="8023" y="3631"/>
                    <a:pt x="8040" y="3613"/>
                  </a:cubicBezTo>
                  <a:lnTo>
                    <a:pt x="8089" y="3720"/>
                  </a:lnTo>
                  <a:cubicBezTo>
                    <a:pt x="8182" y="3640"/>
                    <a:pt x="8149" y="3729"/>
                    <a:pt x="8223" y="3666"/>
                  </a:cubicBezTo>
                  <a:lnTo>
                    <a:pt x="8321" y="3575"/>
                  </a:lnTo>
                  <a:cubicBezTo>
                    <a:pt x="8353" y="3630"/>
                    <a:pt x="8279" y="3559"/>
                    <a:pt x="8368" y="3656"/>
                  </a:cubicBezTo>
                  <a:lnTo>
                    <a:pt x="8349" y="3699"/>
                  </a:lnTo>
                  <a:cubicBezTo>
                    <a:pt x="8456" y="3708"/>
                    <a:pt x="8388" y="3701"/>
                    <a:pt x="8474" y="3732"/>
                  </a:cubicBezTo>
                  <a:cubicBezTo>
                    <a:pt x="8534" y="3753"/>
                    <a:pt x="8557" y="3725"/>
                    <a:pt x="8617" y="3717"/>
                  </a:cubicBezTo>
                  <a:cubicBezTo>
                    <a:pt x="8664" y="3770"/>
                    <a:pt x="8641" y="3767"/>
                    <a:pt x="8648" y="3811"/>
                  </a:cubicBezTo>
                  <a:lnTo>
                    <a:pt x="8860" y="3861"/>
                  </a:lnTo>
                  <a:cubicBezTo>
                    <a:pt x="8818" y="3919"/>
                    <a:pt x="8785" y="3913"/>
                    <a:pt x="8767" y="3991"/>
                  </a:cubicBezTo>
                  <a:lnTo>
                    <a:pt x="8878" y="3974"/>
                  </a:lnTo>
                  <a:cubicBezTo>
                    <a:pt x="8878" y="3976"/>
                    <a:pt x="8879" y="3977"/>
                    <a:pt x="8879" y="3980"/>
                  </a:cubicBezTo>
                  <a:lnTo>
                    <a:pt x="8892" y="4020"/>
                  </a:lnTo>
                  <a:lnTo>
                    <a:pt x="9032" y="4010"/>
                  </a:lnTo>
                  <a:cubicBezTo>
                    <a:pt x="9035" y="4085"/>
                    <a:pt x="9034" y="4038"/>
                    <a:pt x="9019" y="4076"/>
                  </a:cubicBezTo>
                  <a:cubicBezTo>
                    <a:pt x="9018" y="4078"/>
                    <a:pt x="9016" y="4082"/>
                    <a:pt x="9015" y="4084"/>
                  </a:cubicBezTo>
                  <a:cubicBezTo>
                    <a:pt x="8973" y="4187"/>
                    <a:pt x="8964" y="4137"/>
                    <a:pt x="8947" y="4205"/>
                  </a:cubicBezTo>
                  <a:lnTo>
                    <a:pt x="9099" y="4277"/>
                  </a:lnTo>
                  <a:lnTo>
                    <a:pt x="9042" y="4316"/>
                  </a:lnTo>
                  <a:lnTo>
                    <a:pt x="9161" y="4353"/>
                  </a:lnTo>
                  <a:cubicBezTo>
                    <a:pt x="9082" y="4415"/>
                    <a:pt x="9000" y="4436"/>
                    <a:pt x="8905" y="4446"/>
                  </a:cubicBezTo>
                  <a:lnTo>
                    <a:pt x="8941" y="4490"/>
                  </a:lnTo>
                  <a:lnTo>
                    <a:pt x="8732" y="4449"/>
                  </a:lnTo>
                  <a:lnTo>
                    <a:pt x="8847" y="4598"/>
                  </a:lnTo>
                  <a:cubicBezTo>
                    <a:pt x="8800" y="4668"/>
                    <a:pt x="8860" y="4576"/>
                    <a:pt x="8834" y="4618"/>
                  </a:cubicBezTo>
                  <a:lnTo>
                    <a:pt x="8942" y="4668"/>
                  </a:lnTo>
                  <a:lnTo>
                    <a:pt x="8940" y="4792"/>
                  </a:lnTo>
                  <a:cubicBezTo>
                    <a:pt x="8990" y="4841"/>
                    <a:pt x="8998" y="4819"/>
                    <a:pt x="8998" y="4874"/>
                  </a:cubicBezTo>
                  <a:cubicBezTo>
                    <a:pt x="8924" y="4899"/>
                    <a:pt x="8882" y="4870"/>
                    <a:pt x="8804" y="4859"/>
                  </a:cubicBezTo>
                  <a:cubicBezTo>
                    <a:pt x="8849" y="4920"/>
                    <a:pt x="8864" y="4886"/>
                    <a:pt x="8884" y="4954"/>
                  </a:cubicBezTo>
                  <a:lnTo>
                    <a:pt x="8774" y="4967"/>
                  </a:lnTo>
                  <a:cubicBezTo>
                    <a:pt x="8869" y="5076"/>
                    <a:pt x="8853" y="5026"/>
                    <a:pt x="8886" y="5080"/>
                  </a:cubicBezTo>
                  <a:cubicBezTo>
                    <a:pt x="8821" y="5153"/>
                    <a:pt x="8744" y="5084"/>
                    <a:pt x="8675" y="5057"/>
                  </a:cubicBezTo>
                  <a:cubicBezTo>
                    <a:pt x="8688" y="5233"/>
                    <a:pt x="8630" y="5191"/>
                    <a:pt x="8501" y="5149"/>
                  </a:cubicBezTo>
                  <a:lnTo>
                    <a:pt x="8508" y="5263"/>
                  </a:lnTo>
                  <a:cubicBezTo>
                    <a:pt x="8428" y="5240"/>
                    <a:pt x="8415" y="5204"/>
                    <a:pt x="8329" y="5236"/>
                  </a:cubicBezTo>
                  <a:lnTo>
                    <a:pt x="8334" y="5332"/>
                  </a:lnTo>
                  <a:cubicBezTo>
                    <a:pt x="8233" y="5331"/>
                    <a:pt x="8224" y="5312"/>
                    <a:pt x="8190" y="5399"/>
                  </a:cubicBezTo>
                  <a:lnTo>
                    <a:pt x="8355" y="5550"/>
                  </a:lnTo>
                  <a:lnTo>
                    <a:pt x="8435" y="5396"/>
                  </a:lnTo>
                  <a:cubicBezTo>
                    <a:pt x="8443" y="5476"/>
                    <a:pt x="8432" y="5554"/>
                    <a:pt x="8498" y="5593"/>
                  </a:cubicBezTo>
                  <a:lnTo>
                    <a:pt x="8515" y="5564"/>
                  </a:lnTo>
                  <a:cubicBezTo>
                    <a:pt x="8541" y="5473"/>
                    <a:pt x="8496" y="5550"/>
                    <a:pt x="8574" y="5402"/>
                  </a:cubicBezTo>
                  <a:lnTo>
                    <a:pt x="8619" y="5484"/>
                  </a:lnTo>
                  <a:cubicBezTo>
                    <a:pt x="8614" y="5488"/>
                    <a:pt x="8605" y="5494"/>
                    <a:pt x="8603" y="5495"/>
                  </a:cubicBezTo>
                  <a:cubicBezTo>
                    <a:pt x="8602" y="5496"/>
                    <a:pt x="8597" y="5500"/>
                    <a:pt x="8596" y="5501"/>
                  </a:cubicBezTo>
                  <a:lnTo>
                    <a:pt x="8666" y="5614"/>
                  </a:lnTo>
                  <a:lnTo>
                    <a:pt x="8602" y="5665"/>
                  </a:lnTo>
                  <a:lnTo>
                    <a:pt x="8639" y="5717"/>
                  </a:lnTo>
                  <a:lnTo>
                    <a:pt x="8504" y="5799"/>
                  </a:lnTo>
                  <a:lnTo>
                    <a:pt x="8522" y="5880"/>
                  </a:lnTo>
                  <a:lnTo>
                    <a:pt x="8346" y="5840"/>
                  </a:lnTo>
                  <a:cubicBezTo>
                    <a:pt x="8362" y="5867"/>
                    <a:pt x="8378" y="5890"/>
                    <a:pt x="8381" y="5928"/>
                  </a:cubicBezTo>
                  <a:lnTo>
                    <a:pt x="8300" y="5938"/>
                  </a:lnTo>
                  <a:lnTo>
                    <a:pt x="8319" y="6030"/>
                  </a:lnTo>
                  <a:lnTo>
                    <a:pt x="8182" y="6014"/>
                  </a:lnTo>
                  <a:lnTo>
                    <a:pt x="8182" y="6180"/>
                  </a:lnTo>
                  <a:lnTo>
                    <a:pt x="8109" y="6158"/>
                  </a:lnTo>
                  <a:lnTo>
                    <a:pt x="8087" y="6307"/>
                  </a:lnTo>
                  <a:lnTo>
                    <a:pt x="7988" y="6292"/>
                  </a:lnTo>
                  <a:cubicBezTo>
                    <a:pt x="7985" y="6291"/>
                    <a:pt x="7981" y="6288"/>
                    <a:pt x="7977" y="6286"/>
                  </a:cubicBezTo>
                  <a:cubicBezTo>
                    <a:pt x="7901" y="6361"/>
                    <a:pt x="7821" y="6293"/>
                    <a:pt x="7797" y="6210"/>
                  </a:cubicBezTo>
                  <a:lnTo>
                    <a:pt x="7694" y="6213"/>
                  </a:lnTo>
                  <a:lnTo>
                    <a:pt x="7690" y="6114"/>
                  </a:lnTo>
                  <a:lnTo>
                    <a:pt x="7579" y="6230"/>
                  </a:lnTo>
                  <a:cubicBezTo>
                    <a:pt x="7373" y="6197"/>
                    <a:pt x="7413" y="6216"/>
                    <a:pt x="7399" y="6143"/>
                  </a:cubicBezTo>
                  <a:cubicBezTo>
                    <a:pt x="7282" y="6188"/>
                    <a:pt x="7314" y="6104"/>
                    <a:pt x="7349" y="6023"/>
                  </a:cubicBezTo>
                  <a:cubicBezTo>
                    <a:pt x="7338" y="6015"/>
                    <a:pt x="7342" y="6015"/>
                    <a:pt x="7320" y="6008"/>
                  </a:cubicBezTo>
                  <a:cubicBezTo>
                    <a:pt x="7302" y="6002"/>
                    <a:pt x="7312" y="6010"/>
                    <a:pt x="7285" y="6000"/>
                  </a:cubicBezTo>
                  <a:lnTo>
                    <a:pt x="7278" y="5866"/>
                  </a:lnTo>
                  <a:cubicBezTo>
                    <a:pt x="7169" y="5894"/>
                    <a:pt x="7062" y="5945"/>
                    <a:pt x="7143" y="6078"/>
                  </a:cubicBezTo>
                  <a:lnTo>
                    <a:pt x="7283" y="6050"/>
                  </a:lnTo>
                  <a:cubicBezTo>
                    <a:pt x="7247" y="6173"/>
                    <a:pt x="7200" y="6106"/>
                    <a:pt x="7216" y="6302"/>
                  </a:cubicBezTo>
                  <a:cubicBezTo>
                    <a:pt x="7261" y="6294"/>
                    <a:pt x="7277" y="6291"/>
                    <a:pt x="7307" y="6263"/>
                  </a:cubicBezTo>
                  <a:lnTo>
                    <a:pt x="7389" y="6196"/>
                  </a:lnTo>
                  <a:cubicBezTo>
                    <a:pt x="7374" y="6274"/>
                    <a:pt x="7358" y="6233"/>
                    <a:pt x="7369" y="6313"/>
                  </a:cubicBezTo>
                  <a:cubicBezTo>
                    <a:pt x="7449" y="6296"/>
                    <a:pt x="7419" y="6305"/>
                    <a:pt x="7477" y="6347"/>
                  </a:cubicBezTo>
                  <a:cubicBezTo>
                    <a:pt x="7511" y="6372"/>
                    <a:pt x="7553" y="6391"/>
                    <a:pt x="7575" y="6428"/>
                  </a:cubicBezTo>
                  <a:cubicBezTo>
                    <a:pt x="7570" y="6427"/>
                    <a:pt x="7545" y="6424"/>
                    <a:pt x="7544" y="6424"/>
                  </a:cubicBezTo>
                  <a:cubicBezTo>
                    <a:pt x="7490" y="6431"/>
                    <a:pt x="7515" y="6428"/>
                    <a:pt x="7492" y="6444"/>
                  </a:cubicBezTo>
                  <a:cubicBezTo>
                    <a:pt x="7542" y="6486"/>
                    <a:pt x="7605" y="6513"/>
                    <a:pt x="7634" y="6572"/>
                  </a:cubicBezTo>
                  <a:lnTo>
                    <a:pt x="7528" y="6568"/>
                  </a:lnTo>
                  <a:lnTo>
                    <a:pt x="7553" y="6636"/>
                  </a:lnTo>
                  <a:lnTo>
                    <a:pt x="7422" y="6586"/>
                  </a:lnTo>
                  <a:lnTo>
                    <a:pt x="7459" y="6694"/>
                  </a:lnTo>
                  <a:lnTo>
                    <a:pt x="7372" y="6642"/>
                  </a:lnTo>
                  <a:lnTo>
                    <a:pt x="7375" y="6710"/>
                  </a:lnTo>
                  <a:lnTo>
                    <a:pt x="7321" y="6697"/>
                  </a:lnTo>
                  <a:lnTo>
                    <a:pt x="7360" y="6837"/>
                  </a:lnTo>
                  <a:lnTo>
                    <a:pt x="7247" y="6843"/>
                  </a:lnTo>
                  <a:lnTo>
                    <a:pt x="7242" y="6906"/>
                  </a:lnTo>
                  <a:lnTo>
                    <a:pt x="7116" y="6782"/>
                  </a:lnTo>
                  <a:cubicBezTo>
                    <a:pt x="7115" y="6787"/>
                    <a:pt x="7115" y="6796"/>
                    <a:pt x="7113" y="6798"/>
                  </a:cubicBezTo>
                  <a:lnTo>
                    <a:pt x="7093" y="6828"/>
                  </a:lnTo>
                  <a:lnTo>
                    <a:pt x="6903" y="6711"/>
                  </a:lnTo>
                  <a:lnTo>
                    <a:pt x="6872" y="6769"/>
                  </a:lnTo>
                  <a:cubicBezTo>
                    <a:pt x="6787" y="6762"/>
                    <a:pt x="6858" y="6749"/>
                    <a:pt x="6779" y="6741"/>
                  </a:cubicBezTo>
                  <a:cubicBezTo>
                    <a:pt x="6745" y="6796"/>
                    <a:pt x="6733" y="6850"/>
                    <a:pt x="6687" y="6880"/>
                  </a:cubicBezTo>
                  <a:lnTo>
                    <a:pt x="6617" y="6768"/>
                  </a:lnTo>
                  <a:lnTo>
                    <a:pt x="6538" y="6826"/>
                  </a:lnTo>
                  <a:lnTo>
                    <a:pt x="6544" y="6952"/>
                  </a:lnTo>
                  <a:lnTo>
                    <a:pt x="6646" y="6920"/>
                  </a:lnTo>
                  <a:lnTo>
                    <a:pt x="6682" y="7019"/>
                  </a:lnTo>
                  <a:cubicBezTo>
                    <a:pt x="6745" y="7000"/>
                    <a:pt x="6789" y="6936"/>
                    <a:pt x="6822" y="6889"/>
                  </a:cubicBezTo>
                  <a:lnTo>
                    <a:pt x="6894" y="7099"/>
                  </a:lnTo>
                  <a:cubicBezTo>
                    <a:pt x="6962" y="7058"/>
                    <a:pt x="6949" y="7035"/>
                    <a:pt x="6982" y="6960"/>
                  </a:cubicBezTo>
                  <a:cubicBezTo>
                    <a:pt x="6984" y="6963"/>
                    <a:pt x="6987" y="6964"/>
                    <a:pt x="6988" y="6969"/>
                  </a:cubicBezTo>
                  <a:lnTo>
                    <a:pt x="6999" y="7007"/>
                  </a:lnTo>
                  <a:cubicBezTo>
                    <a:pt x="7011" y="7072"/>
                    <a:pt x="7010" y="7128"/>
                    <a:pt x="7076" y="7155"/>
                  </a:cubicBezTo>
                  <a:lnTo>
                    <a:pt x="7144" y="7067"/>
                  </a:lnTo>
                  <a:cubicBezTo>
                    <a:pt x="7172" y="7087"/>
                    <a:pt x="7211" y="7121"/>
                    <a:pt x="7244" y="7115"/>
                  </a:cubicBezTo>
                  <a:lnTo>
                    <a:pt x="7249" y="6975"/>
                  </a:lnTo>
                  <a:lnTo>
                    <a:pt x="7338" y="7052"/>
                  </a:lnTo>
                  <a:lnTo>
                    <a:pt x="7347" y="6939"/>
                  </a:lnTo>
                  <a:cubicBezTo>
                    <a:pt x="7384" y="6991"/>
                    <a:pt x="7373" y="6985"/>
                    <a:pt x="7438" y="6987"/>
                  </a:cubicBezTo>
                  <a:lnTo>
                    <a:pt x="7445" y="6863"/>
                  </a:lnTo>
                  <a:cubicBezTo>
                    <a:pt x="7499" y="6902"/>
                    <a:pt x="7488" y="6920"/>
                    <a:pt x="7556" y="6944"/>
                  </a:cubicBezTo>
                  <a:lnTo>
                    <a:pt x="7550" y="6836"/>
                  </a:lnTo>
                  <a:lnTo>
                    <a:pt x="7685" y="6932"/>
                  </a:lnTo>
                  <a:cubicBezTo>
                    <a:pt x="7689" y="6852"/>
                    <a:pt x="7679" y="6862"/>
                    <a:pt x="7659" y="6792"/>
                  </a:cubicBezTo>
                  <a:cubicBezTo>
                    <a:pt x="7624" y="6671"/>
                    <a:pt x="7703" y="6773"/>
                    <a:pt x="7632" y="6655"/>
                  </a:cubicBezTo>
                  <a:lnTo>
                    <a:pt x="7765" y="6671"/>
                  </a:lnTo>
                  <a:cubicBezTo>
                    <a:pt x="7725" y="6551"/>
                    <a:pt x="7694" y="6604"/>
                    <a:pt x="7663" y="6524"/>
                  </a:cubicBezTo>
                  <a:lnTo>
                    <a:pt x="7798" y="6537"/>
                  </a:lnTo>
                  <a:lnTo>
                    <a:pt x="7772" y="6487"/>
                  </a:lnTo>
                  <a:cubicBezTo>
                    <a:pt x="7864" y="6529"/>
                    <a:pt x="7813" y="6516"/>
                    <a:pt x="7866" y="6476"/>
                  </a:cubicBezTo>
                  <a:lnTo>
                    <a:pt x="7958" y="6540"/>
                  </a:lnTo>
                  <a:lnTo>
                    <a:pt x="7979" y="6426"/>
                  </a:lnTo>
                  <a:cubicBezTo>
                    <a:pt x="8059" y="6513"/>
                    <a:pt x="8014" y="6532"/>
                    <a:pt x="8152" y="6536"/>
                  </a:cubicBezTo>
                  <a:lnTo>
                    <a:pt x="8154" y="6419"/>
                  </a:lnTo>
                  <a:cubicBezTo>
                    <a:pt x="8242" y="6449"/>
                    <a:pt x="8401" y="6527"/>
                    <a:pt x="8275" y="6285"/>
                  </a:cubicBezTo>
                  <a:lnTo>
                    <a:pt x="8362" y="6319"/>
                  </a:lnTo>
                  <a:lnTo>
                    <a:pt x="8323" y="6198"/>
                  </a:lnTo>
                  <a:lnTo>
                    <a:pt x="8447" y="6257"/>
                  </a:lnTo>
                  <a:lnTo>
                    <a:pt x="8433" y="6152"/>
                  </a:lnTo>
                  <a:lnTo>
                    <a:pt x="8510" y="6183"/>
                  </a:lnTo>
                  <a:lnTo>
                    <a:pt x="8528" y="6022"/>
                  </a:lnTo>
                  <a:cubicBezTo>
                    <a:pt x="8628" y="6081"/>
                    <a:pt x="8694" y="6169"/>
                    <a:pt x="8804" y="6213"/>
                  </a:cubicBezTo>
                  <a:lnTo>
                    <a:pt x="8714" y="6009"/>
                  </a:lnTo>
                  <a:cubicBezTo>
                    <a:pt x="8831" y="6053"/>
                    <a:pt x="8818" y="6136"/>
                    <a:pt x="8968" y="6116"/>
                  </a:cubicBezTo>
                  <a:cubicBezTo>
                    <a:pt x="8958" y="6038"/>
                    <a:pt x="8960" y="6050"/>
                    <a:pt x="8910" y="5997"/>
                  </a:cubicBezTo>
                  <a:cubicBezTo>
                    <a:pt x="8913" y="5995"/>
                    <a:pt x="8918" y="5988"/>
                    <a:pt x="8919" y="5991"/>
                  </a:cubicBezTo>
                  <a:lnTo>
                    <a:pt x="8960" y="5971"/>
                  </a:lnTo>
                  <a:cubicBezTo>
                    <a:pt x="8991" y="5954"/>
                    <a:pt x="8980" y="5960"/>
                    <a:pt x="9001" y="5939"/>
                  </a:cubicBezTo>
                  <a:cubicBezTo>
                    <a:pt x="8997" y="5873"/>
                    <a:pt x="9002" y="5892"/>
                    <a:pt x="8964" y="5842"/>
                  </a:cubicBezTo>
                  <a:lnTo>
                    <a:pt x="9096" y="5869"/>
                  </a:lnTo>
                  <a:lnTo>
                    <a:pt x="8994" y="5713"/>
                  </a:lnTo>
                  <a:lnTo>
                    <a:pt x="9015" y="5668"/>
                  </a:lnTo>
                  <a:lnTo>
                    <a:pt x="8971" y="5624"/>
                  </a:lnTo>
                  <a:lnTo>
                    <a:pt x="9067" y="5626"/>
                  </a:lnTo>
                  <a:cubicBezTo>
                    <a:pt x="9043" y="5534"/>
                    <a:pt x="8995" y="5556"/>
                    <a:pt x="8931" y="5496"/>
                  </a:cubicBezTo>
                  <a:lnTo>
                    <a:pt x="9029" y="5496"/>
                  </a:lnTo>
                  <a:lnTo>
                    <a:pt x="8960" y="5429"/>
                  </a:lnTo>
                  <a:lnTo>
                    <a:pt x="9024" y="5404"/>
                  </a:lnTo>
                  <a:cubicBezTo>
                    <a:pt x="8975" y="5345"/>
                    <a:pt x="8961" y="5363"/>
                    <a:pt x="8988" y="5298"/>
                  </a:cubicBezTo>
                  <a:lnTo>
                    <a:pt x="9076" y="5519"/>
                  </a:lnTo>
                  <a:cubicBezTo>
                    <a:pt x="9243" y="5477"/>
                    <a:pt x="9151" y="5348"/>
                    <a:pt x="9119" y="5248"/>
                  </a:cubicBezTo>
                  <a:cubicBezTo>
                    <a:pt x="9166" y="5291"/>
                    <a:pt x="9189" y="5302"/>
                    <a:pt x="9254" y="5300"/>
                  </a:cubicBezTo>
                  <a:lnTo>
                    <a:pt x="9246" y="5189"/>
                  </a:lnTo>
                  <a:lnTo>
                    <a:pt x="9331" y="5218"/>
                  </a:lnTo>
                  <a:lnTo>
                    <a:pt x="9266" y="5050"/>
                  </a:lnTo>
                  <a:cubicBezTo>
                    <a:pt x="9383" y="5099"/>
                    <a:pt x="9383" y="5175"/>
                    <a:pt x="9543" y="5146"/>
                  </a:cubicBezTo>
                  <a:cubicBezTo>
                    <a:pt x="9508" y="5091"/>
                    <a:pt x="9377" y="5038"/>
                    <a:pt x="9338" y="4926"/>
                  </a:cubicBezTo>
                  <a:cubicBezTo>
                    <a:pt x="9407" y="4961"/>
                    <a:pt x="9433" y="4994"/>
                    <a:pt x="9515" y="5016"/>
                  </a:cubicBezTo>
                  <a:cubicBezTo>
                    <a:pt x="9476" y="4924"/>
                    <a:pt x="9424" y="4936"/>
                    <a:pt x="9394" y="4856"/>
                  </a:cubicBezTo>
                  <a:lnTo>
                    <a:pt x="9487" y="4889"/>
                  </a:lnTo>
                  <a:lnTo>
                    <a:pt x="9441" y="4789"/>
                  </a:lnTo>
                  <a:lnTo>
                    <a:pt x="9552" y="4845"/>
                  </a:lnTo>
                  <a:cubicBezTo>
                    <a:pt x="9553" y="4754"/>
                    <a:pt x="9539" y="4734"/>
                    <a:pt x="9498" y="4663"/>
                  </a:cubicBezTo>
                  <a:cubicBezTo>
                    <a:pt x="9554" y="4724"/>
                    <a:pt x="9631" y="4774"/>
                    <a:pt x="9709" y="4723"/>
                  </a:cubicBezTo>
                  <a:cubicBezTo>
                    <a:pt x="9670" y="4677"/>
                    <a:pt x="9613" y="4598"/>
                    <a:pt x="9596" y="4537"/>
                  </a:cubicBezTo>
                  <a:lnTo>
                    <a:pt x="9674" y="4589"/>
                  </a:lnTo>
                  <a:cubicBezTo>
                    <a:pt x="9704" y="4436"/>
                    <a:pt x="9617" y="4415"/>
                    <a:pt x="9561" y="4309"/>
                  </a:cubicBezTo>
                  <a:lnTo>
                    <a:pt x="9763" y="4372"/>
                  </a:lnTo>
                  <a:cubicBezTo>
                    <a:pt x="9760" y="4262"/>
                    <a:pt x="9620" y="4220"/>
                    <a:pt x="9552" y="4141"/>
                  </a:cubicBezTo>
                  <a:lnTo>
                    <a:pt x="9679" y="4175"/>
                  </a:lnTo>
                  <a:cubicBezTo>
                    <a:pt x="9658" y="4068"/>
                    <a:pt x="9636" y="4082"/>
                    <a:pt x="9570" y="4025"/>
                  </a:cubicBezTo>
                  <a:cubicBezTo>
                    <a:pt x="9636" y="3973"/>
                    <a:pt x="9648" y="3992"/>
                    <a:pt x="9653" y="3889"/>
                  </a:cubicBezTo>
                  <a:cubicBezTo>
                    <a:pt x="9514" y="3916"/>
                    <a:pt x="9354" y="3956"/>
                    <a:pt x="9260" y="3815"/>
                  </a:cubicBezTo>
                  <a:cubicBezTo>
                    <a:pt x="9349" y="3842"/>
                    <a:pt x="9380" y="3889"/>
                    <a:pt x="9464" y="3840"/>
                  </a:cubicBezTo>
                  <a:lnTo>
                    <a:pt x="9319" y="3710"/>
                  </a:lnTo>
                  <a:cubicBezTo>
                    <a:pt x="9403" y="3732"/>
                    <a:pt x="9435" y="3703"/>
                    <a:pt x="9468" y="3631"/>
                  </a:cubicBezTo>
                  <a:cubicBezTo>
                    <a:pt x="9410" y="3544"/>
                    <a:pt x="9321" y="3571"/>
                    <a:pt x="9251" y="3539"/>
                  </a:cubicBezTo>
                  <a:lnTo>
                    <a:pt x="9351" y="3480"/>
                  </a:lnTo>
                  <a:cubicBezTo>
                    <a:pt x="9265" y="3414"/>
                    <a:pt x="9126" y="3369"/>
                    <a:pt x="9021" y="3385"/>
                  </a:cubicBezTo>
                  <a:lnTo>
                    <a:pt x="8996" y="3349"/>
                  </a:lnTo>
                  <a:cubicBezTo>
                    <a:pt x="8995" y="3348"/>
                    <a:pt x="8992" y="3343"/>
                    <a:pt x="8989" y="3340"/>
                  </a:cubicBezTo>
                  <a:lnTo>
                    <a:pt x="8885" y="3348"/>
                  </a:lnTo>
                  <a:cubicBezTo>
                    <a:pt x="9022" y="3183"/>
                    <a:pt x="8979" y="3234"/>
                    <a:pt x="9238" y="3199"/>
                  </a:cubicBezTo>
                  <a:cubicBezTo>
                    <a:pt x="9204" y="3171"/>
                    <a:pt x="9191" y="3163"/>
                    <a:pt x="9183" y="3120"/>
                  </a:cubicBezTo>
                  <a:cubicBezTo>
                    <a:pt x="9183" y="3118"/>
                    <a:pt x="9181" y="3112"/>
                    <a:pt x="9179" y="3109"/>
                  </a:cubicBezTo>
                  <a:lnTo>
                    <a:pt x="9073" y="3100"/>
                  </a:lnTo>
                  <a:lnTo>
                    <a:pt x="9229" y="3046"/>
                  </a:lnTo>
                  <a:cubicBezTo>
                    <a:pt x="9229" y="3046"/>
                    <a:pt x="9218" y="3035"/>
                    <a:pt x="9269" y="3001"/>
                  </a:cubicBezTo>
                  <a:cubicBezTo>
                    <a:pt x="9307" y="2974"/>
                    <a:pt x="9322" y="2966"/>
                    <a:pt x="9333" y="2923"/>
                  </a:cubicBezTo>
                  <a:lnTo>
                    <a:pt x="9209" y="2909"/>
                  </a:lnTo>
                  <a:lnTo>
                    <a:pt x="9257" y="2809"/>
                  </a:lnTo>
                  <a:lnTo>
                    <a:pt x="9099" y="2824"/>
                  </a:lnTo>
                  <a:cubicBezTo>
                    <a:pt x="9075" y="2819"/>
                    <a:pt x="9088" y="2830"/>
                    <a:pt x="9055" y="2819"/>
                  </a:cubicBezTo>
                  <a:cubicBezTo>
                    <a:pt x="9118" y="2775"/>
                    <a:pt x="9124" y="2771"/>
                    <a:pt x="9159" y="2698"/>
                  </a:cubicBezTo>
                  <a:lnTo>
                    <a:pt x="9070" y="2711"/>
                  </a:lnTo>
                  <a:lnTo>
                    <a:pt x="9128" y="2654"/>
                  </a:lnTo>
                  <a:cubicBezTo>
                    <a:pt x="9056" y="2656"/>
                    <a:pt x="9059" y="2684"/>
                    <a:pt x="8998" y="2693"/>
                  </a:cubicBezTo>
                  <a:lnTo>
                    <a:pt x="9057" y="2544"/>
                  </a:lnTo>
                  <a:lnTo>
                    <a:pt x="8944" y="2598"/>
                  </a:lnTo>
                  <a:lnTo>
                    <a:pt x="8956" y="2480"/>
                  </a:lnTo>
                  <a:cubicBezTo>
                    <a:pt x="8896" y="2506"/>
                    <a:pt x="8899" y="2501"/>
                    <a:pt x="8862" y="2553"/>
                  </a:cubicBezTo>
                  <a:lnTo>
                    <a:pt x="8828" y="2499"/>
                  </a:lnTo>
                  <a:lnTo>
                    <a:pt x="8763" y="2558"/>
                  </a:lnTo>
                  <a:cubicBezTo>
                    <a:pt x="8744" y="2444"/>
                    <a:pt x="8863" y="2500"/>
                    <a:pt x="8956" y="2415"/>
                  </a:cubicBezTo>
                  <a:lnTo>
                    <a:pt x="8928" y="2387"/>
                  </a:lnTo>
                  <a:cubicBezTo>
                    <a:pt x="8990" y="2376"/>
                    <a:pt x="8981" y="2386"/>
                    <a:pt x="9025" y="2349"/>
                  </a:cubicBezTo>
                  <a:lnTo>
                    <a:pt x="8928" y="2339"/>
                  </a:lnTo>
                  <a:cubicBezTo>
                    <a:pt x="8984" y="2300"/>
                    <a:pt x="9059" y="2273"/>
                    <a:pt x="9089" y="2214"/>
                  </a:cubicBezTo>
                  <a:lnTo>
                    <a:pt x="8914" y="2223"/>
                  </a:lnTo>
                  <a:lnTo>
                    <a:pt x="8913" y="2171"/>
                  </a:lnTo>
                  <a:lnTo>
                    <a:pt x="8806" y="2202"/>
                  </a:lnTo>
                  <a:lnTo>
                    <a:pt x="8855" y="2062"/>
                  </a:lnTo>
                  <a:lnTo>
                    <a:pt x="8804" y="2060"/>
                  </a:lnTo>
                  <a:cubicBezTo>
                    <a:pt x="8873" y="2002"/>
                    <a:pt x="8890" y="1999"/>
                    <a:pt x="8939" y="1924"/>
                  </a:cubicBezTo>
                  <a:lnTo>
                    <a:pt x="8785" y="1964"/>
                  </a:lnTo>
                  <a:lnTo>
                    <a:pt x="8857" y="1850"/>
                  </a:lnTo>
                  <a:cubicBezTo>
                    <a:pt x="8766" y="1873"/>
                    <a:pt x="8754" y="1924"/>
                    <a:pt x="8676" y="1967"/>
                  </a:cubicBezTo>
                  <a:lnTo>
                    <a:pt x="8663" y="1825"/>
                  </a:lnTo>
                  <a:lnTo>
                    <a:pt x="8539" y="1948"/>
                  </a:lnTo>
                  <a:lnTo>
                    <a:pt x="8564" y="1784"/>
                  </a:lnTo>
                  <a:lnTo>
                    <a:pt x="8643" y="1713"/>
                  </a:lnTo>
                  <a:lnTo>
                    <a:pt x="8646" y="1577"/>
                  </a:lnTo>
                  <a:lnTo>
                    <a:pt x="8515" y="1622"/>
                  </a:lnTo>
                  <a:cubicBezTo>
                    <a:pt x="8565" y="1529"/>
                    <a:pt x="8551" y="1569"/>
                    <a:pt x="8548" y="1453"/>
                  </a:cubicBezTo>
                  <a:lnTo>
                    <a:pt x="8407" y="1528"/>
                  </a:lnTo>
                  <a:cubicBezTo>
                    <a:pt x="8383" y="1474"/>
                    <a:pt x="8389" y="1495"/>
                    <a:pt x="8367" y="1472"/>
                  </a:cubicBezTo>
                  <a:lnTo>
                    <a:pt x="8305" y="1555"/>
                  </a:lnTo>
                  <a:cubicBezTo>
                    <a:pt x="8280" y="1510"/>
                    <a:pt x="8296" y="1480"/>
                    <a:pt x="8260" y="1430"/>
                  </a:cubicBezTo>
                  <a:lnTo>
                    <a:pt x="8186" y="1542"/>
                  </a:lnTo>
                  <a:lnTo>
                    <a:pt x="8133" y="1388"/>
                  </a:lnTo>
                  <a:cubicBezTo>
                    <a:pt x="8098" y="1420"/>
                    <a:pt x="8107" y="1415"/>
                    <a:pt x="8098" y="1447"/>
                  </a:cubicBezTo>
                  <a:cubicBezTo>
                    <a:pt x="8063" y="1412"/>
                    <a:pt x="8098" y="1431"/>
                    <a:pt x="8040" y="1425"/>
                  </a:cubicBezTo>
                  <a:lnTo>
                    <a:pt x="7994" y="1495"/>
                  </a:lnTo>
                  <a:lnTo>
                    <a:pt x="7870" y="1466"/>
                  </a:lnTo>
                  <a:lnTo>
                    <a:pt x="7852" y="1594"/>
                  </a:lnTo>
                  <a:lnTo>
                    <a:pt x="7741" y="1577"/>
                  </a:lnTo>
                  <a:lnTo>
                    <a:pt x="7726" y="1770"/>
                  </a:lnTo>
                  <a:lnTo>
                    <a:pt x="7636" y="1709"/>
                  </a:lnTo>
                  <a:lnTo>
                    <a:pt x="7635" y="1819"/>
                  </a:lnTo>
                  <a:lnTo>
                    <a:pt x="7543" y="1733"/>
                  </a:lnTo>
                  <a:lnTo>
                    <a:pt x="7530" y="1831"/>
                  </a:lnTo>
                  <a:lnTo>
                    <a:pt x="7456" y="1784"/>
                  </a:lnTo>
                  <a:lnTo>
                    <a:pt x="7410" y="1836"/>
                  </a:lnTo>
                  <a:cubicBezTo>
                    <a:pt x="7356" y="1804"/>
                    <a:pt x="7396" y="1811"/>
                    <a:pt x="7333" y="1818"/>
                  </a:cubicBezTo>
                  <a:lnTo>
                    <a:pt x="7245" y="1955"/>
                  </a:lnTo>
                  <a:cubicBezTo>
                    <a:pt x="7241" y="1914"/>
                    <a:pt x="7241" y="1829"/>
                    <a:pt x="7242" y="1802"/>
                  </a:cubicBezTo>
                  <a:lnTo>
                    <a:pt x="7306" y="1751"/>
                  </a:lnTo>
                  <a:cubicBezTo>
                    <a:pt x="7272" y="1708"/>
                    <a:pt x="7286" y="1716"/>
                    <a:pt x="7217" y="1721"/>
                  </a:cubicBezTo>
                  <a:lnTo>
                    <a:pt x="7194" y="1671"/>
                  </a:lnTo>
                  <a:cubicBezTo>
                    <a:pt x="7193" y="1668"/>
                    <a:pt x="7190" y="1663"/>
                    <a:pt x="7188" y="1660"/>
                  </a:cubicBezTo>
                  <a:lnTo>
                    <a:pt x="7102" y="1736"/>
                  </a:lnTo>
                  <a:cubicBezTo>
                    <a:pt x="7072" y="1685"/>
                    <a:pt x="7103" y="1668"/>
                    <a:pt x="7045" y="1622"/>
                  </a:cubicBezTo>
                  <a:cubicBezTo>
                    <a:pt x="6996" y="1645"/>
                    <a:pt x="7006" y="1654"/>
                    <a:pt x="6999" y="1715"/>
                  </a:cubicBezTo>
                  <a:cubicBezTo>
                    <a:pt x="6952" y="1667"/>
                    <a:pt x="6956" y="1635"/>
                    <a:pt x="6902" y="1614"/>
                  </a:cubicBezTo>
                  <a:lnTo>
                    <a:pt x="6876" y="1725"/>
                  </a:lnTo>
                  <a:lnTo>
                    <a:pt x="6844" y="1668"/>
                  </a:lnTo>
                  <a:lnTo>
                    <a:pt x="6793" y="1764"/>
                  </a:lnTo>
                  <a:lnTo>
                    <a:pt x="6716" y="1716"/>
                  </a:lnTo>
                  <a:lnTo>
                    <a:pt x="6720" y="1825"/>
                  </a:lnTo>
                  <a:lnTo>
                    <a:pt x="6682" y="1773"/>
                  </a:lnTo>
                  <a:lnTo>
                    <a:pt x="6641" y="1814"/>
                  </a:lnTo>
                  <a:lnTo>
                    <a:pt x="6586" y="1765"/>
                  </a:lnTo>
                  <a:lnTo>
                    <a:pt x="6457" y="1795"/>
                  </a:lnTo>
                  <a:lnTo>
                    <a:pt x="6538" y="1677"/>
                  </a:lnTo>
                  <a:lnTo>
                    <a:pt x="6477" y="1663"/>
                  </a:lnTo>
                  <a:lnTo>
                    <a:pt x="6561" y="1545"/>
                  </a:lnTo>
                  <a:lnTo>
                    <a:pt x="6401" y="1606"/>
                  </a:lnTo>
                  <a:cubicBezTo>
                    <a:pt x="6433" y="1537"/>
                    <a:pt x="6441" y="1530"/>
                    <a:pt x="6506" y="1494"/>
                  </a:cubicBezTo>
                  <a:lnTo>
                    <a:pt x="6443" y="1444"/>
                  </a:lnTo>
                  <a:lnTo>
                    <a:pt x="6508" y="1392"/>
                  </a:lnTo>
                  <a:lnTo>
                    <a:pt x="6449" y="1369"/>
                  </a:lnTo>
                  <a:cubicBezTo>
                    <a:pt x="6528" y="1352"/>
                    <a:pt x="6587" y="1351"/>
                    <a:pt x="6627" y="1273"/>
                  </a:cubicBezTo>
                  <a:lnTo>
                    <a:pt x="6485" y="1265"/>
                  </a:lnTo>
                  <a:lnTo>
                    <a:pt x="6602" y="1210"/>
                  </a:lnTo>
                  <a:lnTo>
                    <a:pt x="6515" y="1126"/>
                  </a:lnTo>
                  <a:lnTo>
                    <a:pt x="6648" y="1069"/>
                  </a:lnTo>
                  <a:cubicBezTo>
                    <a:pt x="6582" y="1049"/>
                    <a:pt x="6536" y="1042"/>
                    <a:pt x="6491" y="993"/>
                  </a:cubicBezTo>
                  <a:lnTo>
                    <a:pt x="6318" y="1071"/>
                  </a:lnTo>
                  <a:cubicBezTo>
                    <a:pt x="6355" y="996"/>
                    <a:pt x="6352" y="1022"/>
                    <a:pt x="6392" y="962"/>
                  </a:cubicBezTo>
                  <a:cubicBezTo>
                    <a:pt x="6256" y="969"/>
                    <a:pt x="6307" y="1017"/>
                    <a:pt x="6153" y="984"/>
                  </a:cubicBezTo>
                  <a:cubicBezTo>
                    <a:pt x="6208" y="939"/>
                    <a:pt x="6247" y="961"/>
                    <a:pt x="6295" y="887"/>
                  </a:cubicBezTo>
                  <a:lnTo>
                    <a:pt x="6239" y="872"/>
                  </a:lnTo>
                  <a:lnTo>
                    <a:pt x="6324" y="839"/>
                  </a:lnTo>
                  <a:lnTo>
                    <a:pt x="6247" y="808"/>
                  </a:lnTo>
                  <a:cubicBezTo>
                    <a:pt x="6310" y="744"/>
                    <a:pt x="6321" y="773"/>
                    <a:pt x="6365" y="677"/>
                  </a:cubicBezTo>
                  <a:lnTo>
                    <a:pt x="6191" y="734"/>
                  </a:lnTo>
                  <a:lnTo>
                    <a:pt x="6255" y="607"/>
                  </a:lnTo>
                  <a:lnTo>
                    <a:pt x="6129" y="669"/>
                  </a:lnTo>
                  <a:cubicBezTo>
                    <a:pt x="6127" y="662"/>
                    <a:pt x="6124" y="625"/>
                    <a:pt x="6124" y="623"/>
                  </a:cubicBezTo>
                  <a:cubicBezTo>
                    <a:pt x="6112" y="575"/>
                    <a:pt x="6119" y="604"/>
                    <a:pt x="6111" y="588"/>
                  </a:cubicBezTo>
                  <a:lnTo>
                    <a:pt x="6043" y="653"/>
                  </a:lnTo>
                  <a:lnTo>
                    <a:pt x="6073" y="562"/>
                  </a:lnTo>
                  <a:lnTo>
                    <a:pt x="5985" y="608"/>
                  </a:lnTo>
                  <a:lnTo>
                    <a:pt x="5998" y="415"/>
                  </a:lnTo>
                  <a:cubicBezTo>
                    <a:pt x="5931" y="449"/>
                    <a:pt x="5928" y="489"/>
                    <a:pt x="5879" y="553"/>
                  </a:cubicBezTo>
                  <a:cubicBezTo>
                    <a:pt x="5862" y="491"/>
                    <a:pt x="5857" y="472"/>
                    <a:pt x="5812" y="432"/>
                  </a:cubicBezTo>
                  <a:cubicBezTo>
                    <a:pt x="5762" y="467"/>
                    <a:pt x="5761" y="493"/>
                    <a:pt x="5743" y="556"/>
                  </a:cubicBezTo>
                  <a:lnTo>
                    <a:pt x="5701" y="508"/>
                  </a:lnTo>
                  <a:lnTo>
                    <a:pt x="5676" y="571"/>
                  </a:lnTo>
                  <a:lnTo>
                    <a:pt x="5641" y="537"/>
                  </a:lnTo>
                  <a:cubicBezTo>
                    <a:pt x="5620" y="574"/>
                    <a:pt x="5615" y="588"/>
                    <a:pt x="5584" y="594"/>
                  </a:cubicBezTo>
                  <a:lnTo>
                    <a:pt x="5606" y="495"/>
                  </a:lnTo>
                  <a:cubicBezTo>
                    <a:pt x="5519" y="522"/>
                    <a:pt x="5507" y="558"/>
                    <a:pt x="5444" y="581"/>
                  </a:cubicBezTo>
                  <a:lnTo>
                    <a:pt x="5423" y="481"/>
                  </a:lnTo>
                  <a:cubicBezTo>
                    <a:pt x="5364" y="513"/>
                    <a:pt x="5402" y="498"/>
                    <a:pt x="5354" y="537"/>
                  </a:cubicBezTo>
                  <a:lnTo>
                    <a:pt x="5266" y="314"/>
                  </a:lnTo>
                  <a:lnTo>
                    <a:pt x="5186" y="439"/>
                  </a:lnTo>
                  <a:cubicBezTo>
                    <a:pt x="5154" y="377"/>
                    <a:pt x="5156" y="315"/>
                    <a:pt x="5121" y="278"/>
                  </a:cubicBezTo>
                  <a:cubicBezTo>
                    <a:pt x="5078" y="330"/>
                    <a:pt x="5088" y="431"/>
                    <a:pt x="5090" y="504"/>
                  </a:cubicBezTo>
                  <a:cubicBezTo>
                    <a:pt x="5012" y="459"/>
                    <a:pt x="5048" y="447"/>
                    <a:pt x="5006" y="388"/>
                  </a:cubicBezTo>
                  <a:cubicBezTo>
                    <a:pt x="4986" y="437"/>
                    <a:pt x="5016" y="492"/>
                    <a:pt x="5030" y="554"/>
                  </a:cubicBezTo>
                  <a:lnTo>
                    <a:pt x="4930" y="481"/>
                  </a:lnTo>
                  <a:cubicBezTo>
                    <a:pt x="4913" y="505"/>
                    <a:pt x="4921" y="484"/>
                    <a:pt x="4908" y="522"/>
                  </a:cubicBezTo>
                  <a:cubicBezTo>
                    <a:pt x="4901" y="541"/>
                    <a:pt x="4907" y="539"/>
                    <a:pt x="4896" y="566"/>
                  </a:cubicBezTo>
                  <a:cubicBezTo>
                    <a:pt x="4876" y="523"/>
                    <a:pt x="4904" y="533"/>
                    <a:pt x="4902" y="455"/>
                  </a:cubicBezTo>
                  <a:cubicBezTo>
                    <a:pt x="4854" y="441"/>
                    <a:pt x="4865" y="448"/>
                    <a:pt x="4811" y="461"/>
                  </a:cubicBezTo>
                  <a:lnTo>
                    <a:pt x="4841" y="339"/>
                  </a:lnTo>
                  <a:cubicBezTo>
                    <a:pt x="4840" y="339"/>
                    <a:pt x="4838" y="338"/>
                    <a:pt x="4837" y="337"/>
                  </a:cubicBezTo>
                  <a:cubicBezTo>
                    <a:pt x="4861" y="285"/>
                    <a:pt x="4869" y="278"/>
                    <a:pt x="4842" y="229"/>
                  </a:cubicBezTo>
                  <a:lnTo>
                    <a:pt x="4757" y="289"/>
                  </a:lnTo>
                  <a:cubicBezTo>
                    <a:pt x="4769" y="203"/>
                    <a:pt x="4749" y="248"/>
                    <a:pt x="4735" y="232"/>
                  </a:cubicBezTo>
                  <a:lnTo>
                    <a:pt x="4658" y="322"/>
                  </a:lnTo>
                  <a:lnTo>
                    <a:pt x="4678" y="213"/>
                  </a:lnTo>
                  <a:lnTo>
                    <a:pt x="4695" y="153"/>
                  </a:lnTo>
                  <a:cubicBezTo>
                    <a:pt x="4628" y="146"/>
                    <a:pt x="4620" y="136"/>
                    <a:pt x="4566" y="169"/>
                  </a:cubicBezTo>
                  <a:lnTo>
                    <a:pt x="4553" y="113"/>
                  </a:lnTo>
                  <a:lnTo>
                    <a:pt x="4473" y="116"/>
                  </a:lnTo>
                  <a:cubicBezTo>
                    <a:pt x="4465" y="48"/>
                    <a:pt x="4476" y="48"/>
                    <a:pt x="4438" y="0"/>
                  </a:cubicBezTo>
                  <a:cubicBezTo>
                    <a:pt x="4403" y="48"/>
                    <a:pt x="4417" y="70"/>
                    <a:pt x="4391" y="114"/>
                  </a:cubicBezTo>
                  <a:lnTo>
                    <a:pt x="4324" y="26"/>
                  </a:lnTo>
                  <a:lnTo>
                    <a:pt x="4266" y="164"/>
                  </a:lnTo>
                  <a:lnTo>
                    <a:pt x="4207" y="76"/>
                  </a:lnTo>
                  <a:lnTo>
                    <a:pt x="4201" y="169"/>
                  </a:lnTo>
                  <a:lnTo>
                    <a:pt x="4122" y="115"/>
                  </a:lnTo>
                  <a:lnTo>
                    <a:pt x="4124" y="221"/>
                  </a:lnTo>
                  <a:lnTo>
                    <a:pt x="4045" y="142"/>
                  </a:lnTo>
                  <a:lnTo>
                    <a:pt x="4010" y="221"/>
                  </a:lnTo>
                  <a:cubicBezTo>
                    <a:pt x="3968" y="171"/>
                    <a:pt x="3949" y="164"/>
                    <a:pt x="3889" y="145"/>
                  </a:cubicBezTo>
                  <a:lnTo>
                    <a:pt x="3929" y="292"/>
                  </a:lnTo>
                  <a:lnTo>
                    <a:pt x="3782" y="272"/>
                  </a:lnTo>
                  <a:lnTo>
                    <a:pt x="3851" y="366"/>
                  </a:lnTo>
                  <a:lnTo>
                    <a:pt x="3684" y="334"/>
                  </a:lnTo>
                  <a:cubicBezTo>
                    <a:pt x="3717" y="420"/>
                    <a:pt x="3711" y="382"/>
                    <a:pt x="3758" y="439"/>
                  </a:cubicBezTo>
                  <a:cubicBezTo>
                    <a:pt x="3755" y="441"/>
                    <a:pt x="3751" y="440"/>
                    <a:pt x="3750" y="443"/>
                  </a:cubicBezTo>
                  <a:cubicBezTo>
                    <a:pt x="3749" y="447"/>
                    <a:pt x="3743" y="446"/>
                    <a:pt x="3741" y="446"/>
                  </a:cubicBezTo>
                  <a:lnTo>
                    <a:pt x="3655" y="460"/>
                  </a:lnTo>
                  <a:cubicBezTo>
                    <a:pt x="3655" y="513"/>
                    <a:pt x="3675" y="529"/>
                    <a:pt x="3697" y="578"/>
                  </a:cubicBezTo>
                  <a:lnTo>
                    <a:pt x="3626" y="647"/>
                  </a:lnTo>
                  <a:cubicBezTo>
                    <a:pt x="3592" y="589"/>
                    <a:pt x="3599" y="546"/>
                    <a:pt x="3537" y="512"/>
                  </a:cubicBezTo>
                  <a:cubicBezTo>
                    <a:pt x="3463" y="650"/>
                    <a:pt x="3494" y="604"/>
                    <a:pt x="3447" y="631"/>
                  </a:cubicBezTo>
                  <a:cubicBezTo>
                    <a:pt x="3445" y="632"/>
                    <a:pt x="3441" y="635"/>
                    <a:pt x="3439" y="636"/>
                  </a:cubicBezTo>
                  <a:cubicBezTo>
                    <a:pt x="3435" y="640"/>
                    <a:pt x="3409" y="679"/>
                    <a:pt x="3405" y="683"/>
                  </a:cubicBezTo>
                  <a:lnTo>
                    <a:pt x="3316" y="768"/>
                  </a:lnTo>
                  <a:cubicBezTo>
                    <a:pt x="3272" y="734"/>
                    <a:pt x="3287" y="701"/>
                    <a:pt x="3252" y="640"/>
                  </a:cubicBezTo>
                  <a:lnTo>
                    <a:pt x="3183" y="481"/>
                  </a:lnTo>
                  <a:lnTo>
                    <a:pt x="3107" y="477"/>
                  </a:lnTo>
                  <a:cubicBezTo>
                    <a:pt x="3067" y="520"/>
                    <a:pt x="3072" y="548"/>
                    <a:pt x="3033" y="591"/>
                  </a:cubicBezTo>
                  <a:lnTo>
                    <a:pt x="3051" y="674"/>
                  </a:lnTo>
                  <a:lnTo>
                    <a:pt x="2932" y="612"/>
                  </a:lnTo>
                  <a:cubicBezTo>
                    <a:pt x="2958" y="674"/>
                    <a:pt x="2962" y="686"/>
                    <a:pt x="3013" y="723"/>
                  </a:cubicBezTo>
                  <a:lnTo>
                    <a:pt x="2984" y="785"/>
                  </a:lnTo>
                  <a:cubicBezTo>
                    <a:pt x="2933" y="722"/>
                    <a:pt x="2926" y="624"/>
                    <a:pt x="2843" y="591"/>
                  </a:cubicBezTo>
                  <a:cubicBezTo>
                    <a:pt x="2748" y="719"/>
                    <a:pt x="2850" y="727"/>
                    <a:pt x="2883" y="830"/>
                  </a:cubicBezTo>
                  <a:lnTo>
                    <a:pt x="2785" y="827"/>
                  </a:lnTo>
                  <a:cubicBezTo>
                    <a:pt x="2809" y="924"/>
                    <a:pt x="2824" y="902"/>
                    <a:pt x="2856" y="971"/>
                  </a:cubicBezTo>
                  <a:cubicBezTo>
                    <a:pt x="2666" y="971"/>
                    <a:pt x="2710" y="828"/>
                    <a:pt x="2590" y="895"/>
                  </a:cubicBezTo>
                  <a:lnTo>
                    <a:pt x="2432" y="815"/>
                  </a:lnTo>
                  <a:cubicBezTo>
                    <a:pt x="2428" y="822"/>
                    <a:pt x="2425" y="824"/>
                    <a:pt x="2424" y="831"/>
                  </a:cubicBezTo>
                  <a:lnTo>
                    <a:pt x="2399" y="887"/>
                  </a:lnTo>
                  <a:cubicBezTo>
                    <a:pt x="2386" y="886"/>
                    <a:pt x="2349" y="881"/>
                    <a:pt x="2340" y="881"/>
                  </a:cubicBezTo>
                  <a:cubicBezTo>
                    <a:pt x="2266" y="884"/>
                    <a:pt x="2332" y="888"/>
                    <a:pt x="2298" y="898"/>
                  </a:cubicBezTo>
                  <a:cubicBezTo>
                    <a:pt x="2270" y="906"/>
                    <a:pt x="2224" y="894"/>
                    <a:pt x="2189" y="896"/>
                  </a:cubicBezTo>
                  <a:cubicBezTo>
                    <a:pt x="2156" y="959"/>
                    <a:pt x="2180" y="979"/>
                    <a:pt x="2115" y="1022"/>
                  </a:cubicBezTo>
                  <a:lnTo>
                    <a:pt x="2069" y="958"/>
                  </a:lnTo>
                  <a:lnTo>
                    <a:pt x="2002" y="992"/>
                  </a:lnTo>
                  <a:lnTo>
                    <a:pt x="1994" y="832"/>
                  </a:lnTo>
                  <a:cubicBezTo>
                    <a:pt x="1948" y="841"/>
                    <a:pt x="1898" y="867"/>
                    <a:pt x="1855" y="859"/>
                  </a:cubicBezTo>
                  <a:cubicBezTo>
                    <a:pt x="1795" y="849"/>
                    <a:pt x="1794" y="828"/>
                    <a:pt x="1762" y="902"/>
                  </a:cubicBezTo>
                  <a:cubicBezTo>
                    <a:pt x="1732" y="833"/>
                    <a:pt x="1773" y="842"/>
                    <a:pt x="1710" y="873"/>
                  </a:cubicBezTo>
                  <a:lnTo>
                    <a:pt x="1693" y="800"/>
                  </a:lnTo>
                  <a:cubicBezTo>
                    <a:pt x="1647" y="846"/>
                    <a:pt x="1634" y="898"/>
                    <a:pt x="1624" y="964"/>
                  </a:cubicBezTo>
                  <a:lnTo>
                    <a:pt x="1551" y="958"/>
                  </a:lnTo>
                  <a:lnTo>
                    <a:pt x="1527" y="1036"/>
                  </a:lnTo>
                  <a:cubicBezTo>
                    <a:pt x="1487" y="1002"/>
                    <a:pt x="1476" y="973"/>
                    <a:pt x="1451" y="944"/>
                  </a:cubicBezTo>
                  <a:cubicBezTo>
                    <a:pt x="1391" y="1002"/>
                    <a:pt x="1403" y="1017"/>
                    <a:pt x="1395" y="1103"/>
                  </a:cubicBezTo>
                  <a:lnTo>
                    <a:pt x="1289" y="979"/>
                  </a:lnTo>
                  <a:lnTo>
                    <a:pt x="1269" y="1015"/>
                  </a:lnTo>
                  <a:cubicBezTo>
                    <a:pt x="1268" y="1017"/>
                    <a:pt x="1265" y="1022"/>
                    <a:pt x="1263" y="1025"/>
                  </a:cubicBezTo>
                  <a:cubicBezTo>
                    <a:pt x="1230" y="967"/>
                    <a:pt x="1202" y="938"/>
                    <a:pt x="1146" y="914"/>
                  </a:cubicBezTo>
                  <a:lnTo>
                    <a:pt x="1171" y="1063"/>
                  </a:lnTo>
                  <a:lnTo>
                    <a:pt x="1121" y="1108"/>
                  </a:lnTo>
                  <a:lnTo>
                    <a:pt x="1136" y="1227"/>
                  </a:lnTo>
                  <a:lnTo>
                    <a:pt x="1061" y="1254"/>
                  </a:lnTo>
                  <a:cubicBezTo>
                    <a:pt x="1093" y="1318"/>
                    <a:pt x="1080" y="1296"/>
                    <a:pt x="1135" y="1330"/>
                  </a:cubicBezTo>
                  <a:lnTo>
                    <a:pt x="1084" y="1360"/>
                  </a:lnTo>
                  <a:cubicBezTo>
                    <a:pt x="1141" y="1469"/>
                    <a:pt x="1231" y="1473"/>
                    <a:pt x="1293" y="1561"/>
                  </a:cubicBezTo>
                  <a:cubicBezTo>
                    <a:pt x="1134" y="1563"/>
                    <a:pt x="1183" y="1475"/>
                    <a:pt x="1087" y="1499"/>
                  </a:cubicBezTo>
                  <a:lnTo>
                    <a:pt x="1013" y="1395"/>
                  </a:lnTo>
                  <a:lnTo>
                    <a:pt x="969" y="1488"/>
                  </a:lnTo>
                  <a:cubicBezTo>
                    <a:pt x="916" y="1439"/>
                    <a:pt x="886" y="1384"/>
                    <a:pt x="815" y="1411"/>
                  </a:cubicBezTo>
                  <a:lnTo>
                    <a:pt x="725" y="1326"/>
                  </a:lnTo>
                  <a:cubicBezTo>
                    <a:pt x="694" y="1422"/>
                    <a:pt x="723" y="1421"/>
                    <a:pt x="746" y="1508"/>
                  </a:cubicBezTo>
                  <a:lnTo>
                    <a:pt x="624" y="1485"/>
                  </a:lnTo>
                  <a:lnTo>
                    <a:pt x="645" y="1573"/>
                  </a:lnTo>
                  <a:cubicBezTo>
                    <a:pt x="600" y="1589"/>
                    <a:pt x="599" y="1631"/>
                    <a:pt x="583" y="1667"/>
                  </a:cubicBezTo>
                  <a:cubicBezTo>
                    <a:pt x="501" y="1639"/>
                    <a:pt x="486" y="1606"/>
                    <a:pt x="400" y="1616"/>
                  </a:cubicBezTo>
                  <a:cubicBezTo>
                    <a:pt x="398" y="1626"/>
                    <a:pt x="389" y="1622"/>
                    <a:pt x="400" y="1668"/>
                  </a:cubicBezTo>
                  <a:cubicBezTo>
                    <a:pt x="402" y="1674"/>
                    <a:pt x="414" y="1703"/>
                    <a:pt x="418" y="1712"/>
                  </a:cubicBezTo>
                  <a:lnTo>
                    <a:pt x="398" y="1757"/>
                  </a:lnTo>
                  <a:cubicBezTo>
                    <a:pt x="397" y="1758"/>
                    <a:pt x="395" y="1762"/>
                    <a:pt x="393" y="1764"/>
                  </a:cubicBezTo>
                  <a:lnTo>
                    <a:pt x="122" y="1696"/>
                  </a:lnTo>
                  <a:cubicBezTo>
                    <a:pt x="134" y="1837"/>
                    <a:pt x="144" y="1820"/>
                    <a:pt x="236" y="1895"/>
                  </a:cubicBezTo>
                  <a:lnTo>
                    <a:pt x="108" y="1891"/>
                  </a:lnTo>
                  <a:lnTo>
                    <a:pt x="110" y="1963"/>
                  </a:lnTo>
                  <a:cubicBezTo>
                    <a:pt x="25" y="1962"/>
                    <a:pt x="0" y="1977"/>
                    <a:pt x="0" y="2065"/>
                  </a:cubicBezTo>
                  <a:cubicBezTo>
                    <a:pt x="61" y="2109"/>
                    <a:pt x="65" y="2102"/>
                    <a:pt x="139" y="2093"/>
                  </a:cubicBezTo>
                  <a:lnTo>
                    <a:pt x="149" y="2131"/>
                  </a:lnTo>
                  <a:lnTo>
                    <a:pt x="253" y="2130"/>
                  </a:lnTo>
                  <a:cubicBezTo>
                    <a:pt x="231" y="2173"/>
                    <a:pt x="199" y="2192"/>
                    <a:pt x="155" y="2217"/>
                  </a:cubicBezTo>
                  <a:lnTo>
                    <a:pt x="215" y="2246"/>
                  </a:lnTo>
                  <a:lnTo>
                    <a:pt x="76" y="2372"/>
                  </a:lnTo>
                  <a:cubicBezTo>
                    <a:pt x="293" y="2409"/>
                    <a:pt x="133" y="2394"/>
                    <a:pt x="258" y="2455"/>
                  </a:cubicBezTo>
                  <a:lnTo>
                    <a:pt x="221" y="2514"/>
                  </a:lnTo>
                  <a:cubicBezTo>
                    <a:pt x="267" y="2567"/>
                    <a:pt x="267" y="2559"/>
                    <a:pt x="330" y="2565"/>
                  </a:cubicBezTo>
                  <a:lnTo>
                    <a:pt x="304" y="2639"/>
                  </a:lnTo>
                  <a:cubicBezTo>
                    <a:pt x="390" y="2634"/>
                    <a:pt x="398" y="2636"/>
                    <a:pt x="470" y="2671"/>
                  </a:cubicBez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CBC41A1-9397-5D54-D210-CA8812B7ED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05" y="558165"/>
              <a:ext cx="423545" cy="156210"/>
            </a:xfrm>
            <a:custGeom>
              <a:avLst/>
              <a:gdLst>
                <a:gd name="T0" fmla="*/ 4767 w 7489"/>
                <a:gd name="T1" fmla="*/ 1339 h 2714"/>
                <a:gd name="T2" fmla="*/ 3802 w 7489"/>
                <a:gd name="T3" fmla="*/ 1047 h 2714"/>
                <a:gd name="T4" fmla="*/ 4099 w 7489"/>
                <a:gd name="T5" fmla="*/ 865 h 2714"/>
                <a:gd name="T6" fmla="*/ 4358 w 7489"/>
                <a:gd name="T7" fmla="*/ 1310 h 2714"/>
                <a:gd name="T8" fmla="*/ 4309 w 7489"/>
                <a:gd name="T9" fmla="*/ 1421 h 2714"/>
                <a:gd name="T10" fmla="*/ 3768 w 7489"/>
                <a:gd name="T11" fmla="*/ 777 h 2714"/>
                <a:gd name="T12" fmla="*/ 3404 w 7489"/>
                <a:gd name="T13" fmla="*/ 964 h 2714"/>
                <a:gd name="T14" fmla="*/ 3277 w 7489"/>
                <a:gd name="T15" fmla="*/ 796 h 2714"/>
                <a:gd name="T16" fmla="*/ 3017 w 7489"/>
                <a:gd name="T17" fmla="*/ 850 h 2714"/>
                <a:gd name="T18" fmla="*/ 2697 w 7489"/>
                <a:gd name="T19" fmla="*/ 1026 h 2714"/>
                <a:gd name="T20" fmla="*/ 3239 w 7489"/>
                <a:gd name="T21" fmla="*/ 1171 h 2714"/>
                <a:gd name="T22" fmla="*/ 3415 w 7489"/>
                <a:gd name="T23" fmla="*/ 1478 h 2714"/>
                <a:gd name="T24" fmla="*/ 3183 w 7489"/>
                <a:gd name="T25" fmla="*/ 1640 h 2714"/>
                <a:gd name="T26" fmla="*/ 2492 w 7489"/>
                <a:gd name="T27" fmla="*/ 1748 h 2714"/>
                <a:gd name="T28" fmla="*/ 2132 w 7489"/>
                <a:gd name="T29" fmla="*/ 1473 h 2714"/>
                <a:gd name="T30" fmla="*/ 1775 w 7489"/>
                <a:gd name="T31" fmla="*/ 1284 h 2714"/>
                <a:gd name="T32" fmla="*/ 1268 w 7489"/>
                <a:gd name="T33" fmla="*/ 1116 h 2714"/>
                <a:gd name="T34" fmla="*/ 979 w 7489"/>
                <a:gd name="T35" fmla="*/ 849 h 2714"/>
                <a:gd name="T36" fmla="*/ 341 w 7489"/>
                <a:gd name="T37" fmla="*/ 466 h 2714"/>
                <a:gd name="T38" fmla="*/ 69 w 7489"/>
                <a:gd name="T39" fmla="*/ 771 h 2714"/>
                <a:gd name="T40" fmla="*/ 557 w 7489"/>
                <a:gd name="T41" fmla="*/ 1290 h 2714"/>
                <a:gd name="T42" fmla="*/ 776 w 7489"/>
                <a:gd name="T43" fmla="*/ 1480 h 2714"/>
                <a:gd name="T44" fmla="*/ 980 w 7489"/>
                <a:gd name="T45" fmla="*/ 1842 h 2714"/>
                <a:gd name="T46" fmla="*/ 1434 w 7489"/>
                <a:gd name="T47" fmla="*/ 1770 h 2714"/>
                <a:gd name="T48" fmla="*/ 1899 w 7489"/>
                <a:gd name="T49" fmla="*/ 1686 h 2714"/>
                <a:gd name="T50" fmla="*/ 2250 w 7489"/>
                <a:gd name="T51" fmla="*/ 1918 h 2714"/>
                <a:gd name="T52" fmla="*/ 2846 w 7489"/>
                <a:gd name="T53" fmla="*/ 2032 h 2714"/>
                <a:gd name="T54" fmla="*/ 3282 w 7489"/>
                <a:gd name="T55" fmla="*/ 1966 h 2714"/>
                <a:gd name="T56" fmla="*/ 3769 w 7489"/>
                <a:gd name="T57" fmla="*/ 1882 h 2714"/>
                <a:gd name="T58" fmla="*/ 4177 w 7489"/>
                <a:gd name="T59" fmla="*/ 1833 h 2714"/>
                <a:gd name="T60" fmla="*/ 4635 w 7489"/>
                <a:gd name="T61" fmla="*/ 1827 h 2714"/>
                <a:gd name="T62" fmla="*/ 5046 w 7489"/>
                <a:gd name="T63" fmla="*/ 1596 h 2714"/>
                <a:gd name="T64" fmla="*/ 5458 w 7489"/>
                <a:gd name="T65" fmla="*/ 1827 h 2714"/>
                <a:gd name="T66" fmla="*/ 5656 w 7489"/>
                <a:gd name="T67" fmla="*/ 2104 h 2714"/>
                <a:gd name="T68" fmla="*/ 6203 w 7489"/>
                <a:gd name="T69" fmla="*/ 1797 h 2714"/>
                <a:gd name="T70" fmla="*/ 6359 w 7489"/>
                <a:gd name="T71" fmla="*/ 2215 h 2714"/>
                <a:gd name="T72" fmla="*/ 6374 w 7489"/>
                <a:gd name="T73" fmla="*/ 2624 h 2714"/>
                <a:gd name="T74" fmla="*/ 6402 w 7489"/>
                <a:gd name="T75" fmla="*/ 1957 h 2714"/>
                <a:gd name="T76" fmla="*/ 6553 w 7489"/>
                <a:gd name="T77" fmla="*/ 1850 h 2714"/>
                <a:gd name="T78" fmla="*/ 6811 w 7489"/>
                <a:gd name="T79" fmla="*/ 1658 h 2714"/>
                <a:gd name="T80" fmla="*/ 7252 w 7489"/>
                <a:gd name="T81" fmla="*/ 1712 h 2714"/>
                <a:gd name="T82" fmla="*/ 7383 w 7489"/>
                <a:gd name="T83" fmla="*/ 1371 h 2714"/>
                <a:gd name="T84" fmla="*/ 7127 w 7489"/>
                <a:gd name="T85" fmla="*/ 1340 h 2714"/>
                <a:gd name="T86" fmla="*/ 6603 w 7489"/>
                <a:gd name="T87" fmla="*/ 1169 h 2714"/>
                <a:gd name="T88" fmla="*/ 6062 w 7489"/>
                <a:gd name="T89" fmla="*/ 1365 h 2714"/>
                <a:gd name="T90" fmla="*/ 5369 w 7489"/>
                <a:gd name="T91" fmla="*/ 1568 h 2714"/>
                <a:gd name="T92" fmla="*/ 5584 w 7489"/>
                <a:gd name="T93" fmla="*/ 1081 h 2714"/>
                <a:gd name="T94" fmla="*/ 6003 w 7489"/>
                <a:gd name="T95" fmla="*/ 1204 h 2714"/>
                <a:gd name="T96" fmla="*/ 6481 w 7489"/>
                <a:gd name="T97" fmla="*/ 1114 h 2714"/>
                <a:gd name="T98" fmla="*/ 6089 w 7489"/>
                <a:gd name="T99" fmla="*/ 951 h 2714"/>
                <a:gd name="T100" fmla="*/ 5402 w 7489"/>
                <a:gd name="T101" fmla="*/ 706 h 2714"/>
                <a:gd name="T102" fmla="*/ 5272 w 7489"/>
                <a:gd name="T103" fmla="*/ 545 h 2714"/>
                <a:gd name="T104" fmla="*/ 4512 w 7489"/>
                <a:gd name="T105" fmla="*/ 404 h 2714"/>
                <a:gd name="T106" fmla="*/ 4247 w 7489"/>
                <a:gd name="T107" fmla="*/ 503 h 2714"/>
                <a:gd name="T108" fmla="*/ 3908 w 7489"/>
                <a:gd name="T109" fmla="*/ 668 h 2714"/>
                <a:gd name="T110" fmla="*/ 3773 w 7489"/>
                <a:gd name="T111" fmla="*/ 234 h 2714"/>
                <a:gd name="T112" fmla="*/ 3680 w 7489"/>
                <a:gd name="T113" fmla="*/ 0 h 2714"/>
                <a:gd name="T114" fmla="*/ 3331 w 7489"/>
                <a:gd name="T115" fmla="*/ 308 h 2714"/>
                <a:gd name="T116" fmla="*/ 3679 w 7489"/>
                <a:gd name="T117" fmla="*/ 563 h 2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489" h="2714">
                  <a:moveTo>
                    <a:pt x="6353" y="2060"/>
                  </a:moveTo>
                  <a:cubicBezTo>
                    <a:pt x="6379" y="2045"/>
                    <a:pt x="6345" y="2021"/>
                    <a:pt x="6396" y="2060"/>
                  </a:cubicBezTo>
                  <a:cubicBezTo>
                    <a:pt x="6367" y="2080"/>
                    <a:pt x="6386" y="2076"/>
                    <a:pt x="6353" y="2060"/>
                  </a:cubicBezTo>
                  <a:close/>
                  <a:moveTo>
                    <a:pt x="4830" y="1266"/>
                  </a:moveTo>
                  <a:lnTo>
                    <a:pt x="4862" y="1144"/>
                  </a:lnTo>
                  <a:lnTo>
                    <a:pt x="4982" y="1267"/>
                  </a:lnTo>
                  <a:lnTo>
                    <a:pt x="4767" y="1339"/>
                  </a:lnTo>
                  <a:lnTo>
                    <a:pt x="4732" y="1284"/>
                  </a:lnTo>
                  <a:lnTo>
                    <a:pt x="4670" y="1311"/>
                  </a:lnTo>
                  <a:cubicBezTo>
                    <a:pt x="4658" y="1233"/>
                    <a:pt x="4621" y="1181"/>
                    <a:pt x="4686" y="1130"/>
                  </a:cubicBezTo>
                  <a:cubicBezTo>
                    <a:pt x="4737" y="1235"/>
                    <a:pt x="4712" y="1247"/>
                    <a:pt x="4830" y="1266"/>
                  </a:cubicBezTo>
                  <a:close/>
                  <a:moveTo>
                    <a:pt x="3908" y="993"/>
                  </a:moveTo>
                  <a:lnTo>
                    <a:pt x="3835" y="969"/>
                  </a:lnTo>
                  <a:cubicBezTo>
                    <a:pt x="3801" y="1011"/>
                    <a:pt x="3817" y="1015"/>
                    <a:pt x="3802" y="1047"/>
                  </a:cubicBezTo>
                  <a:cubicBezTo>
                    <a:pt x="3713" y="1070"/>
                    <a:pt x="3607" y="1069"/>
                    <a:pt x="3566" y="973"/>
                  </a:cubicBezTo>
                  <a:cubicBezTo>
                    <a:pt x="3589" y="951"/>
                    <a:pt x="3566" y="961"/>
                    <a:pt x="3610" y="947"/>
                  </a:cubicBezTo>
                  <a:cubicBezTo>
                    <a:pt x="3612" y="947"/>
                    <a:pt x="3647" y="941"/>
                    <a:pt x="3661" y="937"/>
                  </a:cubicBezTo>
                  <a:cubicBezTo>
                    <a:pt x="3886" y="871"/>
                    <a:pt x="3716" y="953"/>
                    <a:pt x="3832" y="918"/>
                  </a:cubicBezTo>
                  <a:cubicBezTo>
                    <a:pt x="3862" y="909"/>
                    <a:pt x="3876" y="899"/>
                    <a:pt x="3911" y="892"/>
                  </a:cubicBezTo>
                  <a:lnTo>
                    <a:pt x="3909" y="936"/>
                  </a:lnTo>
                  <a:cubicBezTo>
                    <a:pt x="4023" y="922"/>
                    <a:pt x="3920" y="864"/>
                    <a:pt x="4099" y="865"/>
                  </a:cubicBezTo>
                  <a:cubicBezTo>
                    <a:pt x="4051" y="967"/>
                    <a:pt x="4026" y="889"/>
                    <a:pt x="4017" y="1032"/>
                  </a:cubicBezTo>
                  <a:cubicBezTo>
                    <a:pt x="4102" y="1051"/>
                    <a:pt x="4214" y="998"/>
                    <a:pt x="4328" y="994"/>
                  </a:cubicBezTo>
                  <a:cubicBezTo>
                    <a:pt x="4305" y="1068"/>
                    <a:pt x="4285" y="1049"/>
                    <a:pt x="4273" y="1139"/>
                  </a:cubicBezTo>
                  <a:cubicBezTo>
                    <a:pt x="4292" y="1151"/>
                    <a:pt x="4277" y="1149"/>
                    <a:pt x="4310" y="1156"/>
                  </a:cubicBezTo>
                  <a:cubicBezTo>
                    <a:pt x="4316" y="1157"/>
                    <a:pt x="4348" y="1153"/>
                    <a:pt x="4356" y="1152"/>
                  </a:cubicBezTo>
                  <a:cubicBezTo>
                    <a:pt x="4333" y="1212"/>
                    <a:pt x="4355" y="1166"/>
                    <a:pt x="4309" y="1215"/>
                  </a:cubicBezTo>
                  <a:cubicBezTo>
                    <a:pt x="4322" y="1275"/>
                    <a:pt x="4316" y="1260"/>
                    <a:pt x="4358" y="1310"/>
                  </a:cubicBezTo>
                  <a:lnTo>
                    <a:pt x="4473" y="1251"/>
                  </a:lnTo>
                  <a:lnTo>
                    <a:pt x="4527" y="1284"/>
                  </a:lnTo>
                  <a:lnTo>
                    <a:pt x="4650" y="1213"/>
                  </a:lnTo>
                  <a:cubicBezTo>
                    <a:pt x="4640" y="1316"/>
                    <a:pt x="4622" y="1451"/>
                    <a:pt x="4513" y="1470"/>
                  </a:cubicBezTo>
                  <a:lnTo>
                    <a:pt x="4467" y="1379"/>
                  </a:lnTo>
                  <a:lnTo>
                    <a:pt x="4438" y="1437"/>
                  </a:lnTo>
                  <a:cubicBezTo>
                    <a:pt x="4365" y="1447"/>
                    <a:pt x="4378" y="1444"/>
                    <a:pt x="4309" y="1421"/>
                  </a:cubicBezTo>
                  <a:lnTo>
                    <a:pt x="4218" y="1171"/>
                  </a:lnTo>
                  <a:cubicBezTo>
                    <a:pt x="4190" y="1198"/>
                    <a:pt x="4135" y="1331"/>
                    <a:pt x="4047" y="1268"/>
                  </a:cubicBezTo>
                  <a:cubicBezTo>
                    <a:pt x="3981" y="1221"/>
                    <a:pt x="3976" y="1135"/>
                    <a:pt x="3986" y="1061"/>
                  </a:cubicBezTo>
                  <a:lnTo>
                    <a:pt x="3858" y="1155"/>
                  </a:lnTo>
                  <a:cubicBezTo>
                    <a:pt x="3870" y="1068"/>
                    <a:pt x="3859" y="1043"/>
                    <a:pt x="3908" y="993"/>
                  </a:cubicBezTo>
                  <a:close/>
                  <a:moveTo>
                    <a:pt x="3690" y="779"/>
                  </a:moveTo>
                  <a:lnTo>
                    <a:pt x="3768" y="777"/>
                  </a:lnTo>
                  <a:lnTo>
                    <a:pt x="3584" y="838"/>
                  </a:lnTo>
                  <a:lnTo>
                    <a:pt x="3711" y="888"/>
                  </a:lnTo>
                  <a:lnTo>
                    <a:pt x="3657" y="914"/>
                  </a:lnTo>
                  <a:cubicBezTo>
                    <a:pt x="3643" y="917"/>
                    <a:pt x="3601" y="917"/>
                    <a:pt x="3584" y="918"/>
                  </a:cubicBezTo>
                  <a:cubicBezTo>
                    <a:pt x="3560" y="851"/>
                    <a:pt x="3596" y="902"/>
                    <a:pt x="3551" y="848"/>
                  </a:cubicBezTo>
                  <a:lnTo>
                    <a:pt x="3419" y="869"/>
                  </a:lnTo>
                  <a:lnTo>
                    <a:pt x="3404" y="964"/>
                  </a:lnTo>
                  <a:lnTo>
                    <a:pt x="3360" y="968"/>
                  </a:lnTo>
                  <a:lnTo>
                    <a:pt x="3297" y="935"/>
                  </a:lnTo>
                  <a:lnTo>
                    <a:pt x="3400" y="870"/>
                  </a:lnTo>
                  <a:lnTo>
                    <a:pt x="3427" y="852"/>
                  </a:lnTo>
                  <a:cubicBezTo>
                    <a:pt x="3392" y="792"/>
                    <a:pt x="3363" y="830"/>
                    <a:pt x="3314" y="774"/>
                  </a:cubicBezTo>
                  <a:cubicBezTo>
                    <a:pt x="3271" y="790"/>
                    <a:pt x="3301" y="778"/>
                    <a:pt x="3284" y="789"/>
                  </a:cubicBezTo>
                  <a:cubicBezTo>
                    <a:pt x="3283" y="790"/>
                    <a:pt x="3278" y="799"/>
                    <a:pt x="3277" y="796"/>
                  </a:cubicBezTo>
                  <a:cubicBezTo>
                    <a:pt x="3277" y="794"/>
                    <a:pt x="3274" y="801"/>
                    <a:pt x="3272" y="804"/>
                  </a:cubicBezTo>
                  <a:lnTo>
                    <a:pt x="3235" y="898"/>
                  </a:lnTo>
                  <a:lnTo>
                    <a:pt x="3184" y="954"/>
                  </a:lnTo>
                  <a:cubicBezTo>
                    <a:pt x="3183" y="951"/>
                    <a:pt x="3177" y="960"/>
                    <a:pt x="3174" y="963"/>
                  </a:cubicBezTo>
                  <a:cubicBezTo>
                    <a:pt x="3068" y="952"/>
                    <a:pt x="3132" y="943"/>
                    <a:pt x="3099" y="921"/>
                  </a:cubicBezTo>
                  <a:cubicBezTo>
                    <a:pt x="3087" y="913"/>
                    <a:pt x="3056" y="916"/>
                    <a:pt x="3037" y="913"/>
                  </a:cubicBezTo>
                  <a:lnTo>
                    <a:pt x="3017" y="850"/>
                  </a:lnTo>
                  <a:lnTo>
                    <a:pt x="2851" y="809"/>
                  </a:lnTo>
                  <a:lnTo>
                    <a:pt x="2877" y="958"/>
                  </a:lnTo>
                  <a:lnTo>
                    <a:pt x="2738" y="908"/>
                  </a:lnTo>
                  <a:lnTo>
                    <a:pt x="2758" y="1019"/>
                  </a:lnTo>
                  <a:lnTo>
                    <a:pt x="2636" y="963"/>
                  </a:lnTo>
                  <a:cubicBezTo>
                    <a:pt x="2641" y="1010"/>
                    <a:pt x="2635" y="1004"/>
                    <a:pt x="2674" y="1026"/>
                  </a:cubicBezTo>
                  <a:cubicBezTo>
                    <a:pt x="2701" y="1013"/>
                    <a:pt x="2672" y="997"/>
                    <a:pt x="2697" y="1026"/>
                  </a:cubicBezTo>
                  <a:cubicBezTo>
                    <a:pt x="2690" y="1092"/>
                    <a:pt x="2710" y="1160"/>
                    <a:pt x="2747" y="1207"/>
                  </a:cubicBezTo>
                  <a:cubicBezTo>
                    <a:pt x="2803" y="1139"/>
                    <a:pt x="2874" y="1103"/>
                    <a:pt x="2961" y="1143"/>
                  </a:cubicBezTo>
                  <a:cubicBezTo>
                    <a:pt x="2976" y="1199"/>
                    <a:pt x="2949" y="1230"/>
                    <a:pt x="2935" y="1306"/>
                  </a:cubicBezTo>
                  <a:cubicBezTo>
                    <a:pt x="3009" y="1282"/>
                    <a:pt x="2971" y="1300"/>
                    <a:pt x="3017" y="1261"/>
                  </a:cubicBezTo>
                  <a:lnTo>
                    <a:pt x="3078" y="1292"/>
                  </a:lnTo>
                  <a:cubicBezTo>
                    <a:pt x="3137" y="1230"/>
                    <a:pt x="3152" y="1211"/>
                    <a:pt x="3175" y="1123"/>
                  </a:cubicBezTo>
                  <a:cubicBezTo>
                    <a:pt x="3187" y="1200"/>
                    <a:pt x="3155" y="1156"/>
                    <a:pt x="3239" y="1171"/>
                  </a:cubicBezTo>
                  <a:cubicBezTo>
                    <a:pt x="3268" y="1177"/>
                    <a:pt x="3315" y="1173"/>
                    <a:pt x="3315" y="1189"/>
                  </a:cubicBezTo>
                  <a:cubicBezTo>
                    <a:pt x="3324" y="1194"/>
                    <a:pt x="3386" y="1159"/>
                    <a:pt x="3322" y="1226"/>
                  </a:cubicBezTo>
                  <a:cubicBezTo>
                    <a:pt x="3278" y="1272"/>
                    <a:pt x="3310" y="1237"/>
                    <a:pt x="3275" y="1248"/>
                  </a:cubicBezTo>
                  <a:cubicBezTo>
                    <a:pt x="3229" y="1260"/>
                    <a:pt x="3257" y="1241"/>
                    <a:pt x="3217" y="1288"/>
                  </a:cubicBezTo>
                  <a:cubicBezTo>
                    <a:pt x="3222" y="1291"/>
                    <a:pt x="3228" y="1295"/>
                    <a:pt x="3232" y="1298"/>
                  </a:cubicBezTo>
                  <a:lnTo>
                    <a:pt x="3470" y="1360"/>
                  </a:lnTo>
                  <a:lnTo>
                    <a:pt x="3415" y="1478"/>
                  </a:lnTo>
                  <a:lnTo>
                    <a:pt x="3327" y="1460"/>
                  </a:lnTo>
                  <a:cubicBezTo>
                    <a:pt x="3364" y="1659"/>
                    <a:pt x="3409" y="1735"/>
                    <a:pt x="3300" y="1786"/>
                  </a:cubicBezTo>
                  <a:lnTo>
                    <a:pt x="3250" y="1759"/>
                  </a:lnTo>
                  <a:cubicBezTo>
                    <a:pt x="3254" y="1650"/>
                    <a:pt x="3258" y="1694"/>
                    <a:pt x="3226" y="1601"/>
                  </a:cubicBezTo>
                  <a:lnTo>
                    <a:pt x="3205" y="1623"/>
                  </a:lnTo>
                  <a:cubicBezTo>
                    <a:pt x="3201" y="1626"/>
                    <a:pt x="3198" y="1630"/>
                    <a:pt x="3194" y="1632"/>
                  </a:cubicBezTo>
                  <a:cubicBezTo>
                    <a:pt x="3190" y="1635"/>
                    <a:pt x="3187" y="1637"/>
                    <a:pt x="3183" y="1640"/>
                  </a:cubicBezTo>
                  <a:cubicBezTo>
                    <a:pt x="3148" y="1657"/>
                    <a:pt x="3153" y="1637"/>
                    <a:pt x="3101" y="1660"/>
                  </a:cubicBezTo>
                  <a:lnTo>
                    <a:pt x="3149" y="1790"/>
                  </a:lnTo>
                  <a:cubicBezTo>
                    <a:pt x="3066" y="1770"/>
                    <a:pt x="2988" y="1721"/>
                    <a:pt x="2888" y="1698"/>
                  </a:cubicBezTo>
                  <a:lnTo>
                    <a:pt x="2875" y="1761"/>
                  </a:lnTo>
                  <a:cubicBezTo>
                    <a:pt x="2850" y="1779"/>
                    <a:pt x="2745" y="1804"/>
                    <a:pt x="2716" y="1802"/>
                  </a:cubicBezTo>
                  <a:cubicBezTo>
                    <a:pt x="2672" y="1800"/>
                    <a:pt x="2626" y="1756"/>
                    <a:pt x="2588" y="1732"/>
                  </a:cubicBezTo>
                  <a:lnTo>
                    <a:pt x="2492" y="1748"/>
                  </a:lnTo>
                  <a:lnTo>
                    <a:pt x="2483" y="1706"/>
                  </a:lnTo>
                  <a:cubicBezTo>
                    <a:pt x="2473" y="1682"/>
                    <a:pt x="2488" y="1701"/>
                    <a:pt x="2461" y="1679"/>
                  </a:cubicBezTo>
                  <a:cubicBezTo>
                    <a:pt x="2435" y="1703"/>
                    <a:pt x="2429" y="1644"/>
                    <a:pt x="2420" y="1826"/>
                  </a:cubicBezTo>
                  <a:lnTo>
                    <a:pt x="2283" y="1797"/>
                  </a:lnTo>
                  <a:cubicBezTo>
                    <a:pt x="2274" y="1710"/>
                    <a:pt x="2293" y="1719"/>
                    <a:pt x="2313" y="1643"/>
                  </a:cubicBezTo>
                  <a:cubicBezTo>
                    <a:pt x="2242" y="1620"/>
                    <a:pt x="2219" y="1650"/>
                    <a:pt x="2137" y="1616"/>
                  </a:cubicBezTo>
                  <a:cubicBezTo>
                    <a:pt x="2178" y="1505"/>
                    <a:pt x="2152" y="1585"/>
                    <a:pt x="2132" y="1473"/>
                  </a:cubicBezTo>
                  <a:lnTo>
                    <a:pt x="2154" y="1446"/>
                  </a:lnTo>
                  <a:cubicBezTo>
                    <a:pt x="2193" y="1385"/>
                    <a:pt x="2153" y="1404"/>
                    <a:pt x="2191" y="1348"/>
                  </a:cubicBezTo>
                  <a:cubicBezTo>
                    <a:pt x="2239" y="1061"/>
                    <a:pt x="2007" y="971"/>
                    <a:pt x="1955" y="1201"/>
                  </a:cubicBezTo>
                  <a:lnTo>
                    <a:pt x="1913" y="1144"/>
                  </a:lnTo>
                  <a:lnTo>
                    <a:pt x="1881" y="1219"/>
                  </a:lnTo>
                  <a:lnTo>
                    <a:pt x="1794" y="1184"/>
                  </a:lnTo>
                  <a:lnTo>
                    <a:pt x="1775" y="1284"/>
                  </a:lnTo>
                  <a:cubicBezTo>
                    <a:pt x="1717" y="1296"/>
                    <a:pt x="1739" y="1297"/>
                    <a:pt x="1687" y="1254"/>
                  </a:cubicBezTo>
                  <a:cubicBezTo>
                    <a:pt x="1640" y="1289"/>
                    <a:pt x="1672" y="1276"/>
                    <a:pt x="1628" y="1284"/>
                  </a:cubicBezTo>
                  <a:lnTo>
                    <a:pt x="1577" y="1200"/>
                  </a:lnTo>
                  <a:cubicBezTo>
                    <a:pt x="1539" y="1233"/>
                    <a:pt x="1538" y="1255"/>
                    <a:pt x="1483" y="1268"/>
                  </a:cubicBezTo>
                  <a:cubicBezTo>
                    <a:pt x="1429" y="1223"/>
                    <a:pt x="1432" y="1219"/>
                    <a:pt x="1431" y="1147"/>
                  </a:cubicBezTo>
                  <a:cubicBezTo>
                    <a:pt x="1487" y="1119"/>
                    <a:pt x="1499" y="1104"/>
                    <a:pt x="1521" y="1048"/>
                  </a:cubicBezTo>
                  <a:cubicBezTo>
                    <a:pt x="1408" y="1061"/>
                    <a:pt x="1363" y="1104"/>
                    <a:pt x="1268" y="1116"/>
                  </a:cubicBezTo>
                  <a:lnTo>
                    <a:pt x="1235" y="980"/>
                  </a:lnTo>
                  <a:lnTo>
                    <a:pt x="1126" y="998"/>
                  </a:lnTo>
                  <a:cubicBezTo>
                    <a:pt x="1153" y="949"/>
                    <a:pt x="1231" y="901"/>
                    <a:pt x="1283" y="880"/>
                  </a:cubicBezTo>
                  <a:cubicBezTo>
                    <a:pt x="1251" y="829"/>
                    <a:pt x="1253" y="842"/>
                    <a:pt x="1195" y="807"/>
                  </a:cubicBezTo>
                  <a:lnTo>
                    <a:pt x="1162" y="792"/>
                  </a:lnTo>
                  <a:lnTo>
                    <a:pt x="1229" y="619"/>
                  </a:lnTo>
                  <a:cubicBezTo>
                    <a:pt x="1077" y="679"/>
                    <a:pt x="1144" y="766"/>
                    <a:pt x="979" y="849"/>
                  </a:cubicBezTo>
                  <a:lnTo>
                    <a:pt x="981" y="700"/>
                  </a:lnTo>
                  <a:cubicBezTo>
                    <a:pt x="890" y="708"/>
                    <a:pt x="711" y="721"/>
                    <a:pt x="643" y="686"/>
                  </a:cubicBezTo>
                  <a:lnTo>
                    <a:pt x="625" y="583"/>
                  </a:lnTo>
                  <a:lnTo>
                    <a:pt x="691" y="559"/>
                  </a:lnTo>
                  <a:cubicBezTo>
                    <a:pt x="634" y="513"/>
                    <a:pt x="564" y="394"/>
                    <a:pt x="524" y="370"/>
                  </a:cubicBezTo>
                  <a:cubicBezTo>
                    <a:pt x="523" y="472"/>
                    <a:pt x="535" y="484"/>
                    <a:pt x="464" y="545"/>
                  </a:cubicBezTo>
                  <a:lnTo>
                    <a:pt x="341" y="466"/>
                  </a:lnTo>
                  <a:lnTo>
                    <a:pt x="379" y="599"/>
                  </a:lnTo>
                  <a:lnTo>
                    <a:pt x="312" y="636"/>
                  </a:lnTo>
                  <a:cubicBezTo>
                    <a:pt x="328" y="693"/>
                    <a:pt x="330" y="666"/>
                    <a:pt x="313" y="707"/>
                  </a:cubicBezTo>
                  <a:cubicBezTo>
                    <a:pt x="240" y="733"/>
                    <a:pt x="202" y="694"/>
                    <a:pt x="134" y="665"/>
                  </a:cubicBezTo>
                  <a:lnTo>
                    <a:pt x="133" y="746"/>
                  </a:lnTo>
                  <a:cubicBezTo>
                    <a:pt x="53" y="678"/>
                    <a:pt x="128" y="692"/>
                    <a:pt x="0" y="649"/>
                  </a:cubicBezTo>
                  <a:cubicBezTo>
                    <a:pt x="42" y="698"/>
                    <a:pt x="49" y="704"/>
                    <a:pt x="69" y="771"/>
                  </a:cubicBezTo>
                  <a:lnTo>
                    <a:pt x="6" y="795"/>
                  </a:lnTo>
                  <a:cubicBezTo>
                    <a:pt x="52" y="898"/>
                    <a:pt x="158" y="874"/>
                    <a:pt x="139" y="977"/>
                  </a:cubicBezTo>
                  <a:lnTo>
                    <a:pt x="17" y="1048"/>
                  </a:lnTo>
                  <a:lnTo>
                    <a:pt x="165" y="1063"/>
                  </a:lnTo>
                  <a:cubicBezTo>
                    <a:pt x="167" y="1075"/>
                    <a:pt x="203" y="1113"/>
                    <a:pt x="251" y="1119"/>
                  </a:cubicBezTo>
                  <a:cubicBezTo>
                    <a:pt x="347" y="1132"/>
                    <a:pt x="607" y="978"/>
                    <a:pt x="483" y="1299"/>
                  </a:cubicBezTo>
                  <a:cubicBezTo>
                    <a:pt x="542" y="1278"/>
                    <a:pt x="517" y="1275"/>
                    <a:pt x="557" y="1290"/>
                  </a:cubicBezTo>
                  <a:lnTo>
                    <a:pt x="558" y="1386"/>
                  </a:lnTo>
                  <a:cubicBezTo>
                    <a:pt x="637" y="1338"/>
                    <a:pt x="633" y="1321"/>
                    <a:pt x="734" y="1297"/>
                  </a:cubicBezTo>
                  <a:lnTo>
                    <a:pt x="736" y="1381"/>
                  </a:lnTo>
                  <a:lnTo>
                    <a:pt x="769" y="1299"/>
                  </a:lnTo>
                  <a:cubicBezTo>
                    <a:pt x="811" y="1338"/>
                    <a:pt x="806" y="1349"/>
                    <a:pt x="827" y="1419"/>
                  </a:cubicBezTo>
                  <a:cubicBezTo>
                    <a:pt x="902" y="1425"/>
                    <a:pt x="880" y="1402"/>
                    <a:pt x="910" y="1502"/>
                  </a:cubicBezTo>
                  <a:lnTo>
                    <a:pt x="776" y="1480"/>
                  </a:lnTo>
                  <a:lnTo>
                    <a:pt x="756" y="1551"/>
                  </a:lnTo>
                  <a:lnTo>
                    <a:pt x="814" y="1559"/>
                  </a:lnTo>
                  <a:cubicBezTo>
                    <a:pt x="785" y="1597"/>
                    <a:pt x="775" y="1614"/>
                    <a:pt x="770" y="1653"/>
                  </a:cubicBezTo>
                  <a:cubicBezTo>
                    <a:pt x="845" y="1650"/>
                    <a:pt x="865" y="1623"/>
                    <a:pt x="938" y="1604"/>
                  </a:cubicBezTo>
                  <a:lnTo>
                    <a:pt x="838" y="1751"/>
                  </a:lnTo>
                  <a:cubicBezTo>
                    <a:pt x="976" y="1753"/>
                    <a:pt x="942" y="1718"/>
                    <a:pt x="1052" y="1691"/>
                  </a:cubicBezTo>
                  <a:lnTo>
                    <a:pt x="980" y="1842"/>
                  </a:lnTo>
                  <a:cubicBezTo>
                    <a:pt x="1114" y="1804"/>
                    <a:pt x="1081" y="1787"/>
                    <a:pt x="1128" y="1758"/>
                  </a:cubicBezTo>
                  <a:lnTo>
                    <a:pt x="1120" y="1871"/>
                  </a:lnTo>
                  <a:cubicBezTo>
                    <a:pt x="1180" y="1858"/>
                    <a:pt x="1150" y="1873"/>
                    <a:pt x="1189" y="1834"/>
                  </a:cubicBezTo>
                  <a:cubicBezTo>
                    <a:pt x="1202" y="1820"/>
                    <a:pt x="1223" y="1800"/>
                    <a:pt x="1242" y="1780"/>
                  </a:cubicBezTo>
                  <a:lnTo>
                    <a:pt x="1268" y="1918"/>
                  </a:lnTo>
                  <a:lnTo>
                    <a:pt x="1422" y="1926"/>
                  </a:lnTo>
                  <a:lnTo>
                    <a:pt x="1434" y="1770"/>
                  </a:lnTo>
                  <a:cubicBezTo>
                    <a:pt x="1536" y="1800"/>
                    <a:pt x="1483" y="1790"/>
                    <a:pt x="1566" y="1736"/>
                  </a:cubicBezTo>
                  <a:cubicBezTo>
                    <a:pt x="1568" y="1823"/>
                    <a:pt x="1551" y="1855"/>
                    <a:pt x="1624" y="1899"/>
                  </a:cubicBezTo>
                  <a:cubicBezTo>
                    <a:pt x="1668" y="1867"/>
                    <a:pt x="1641" y="1895"/>
                    <a:pt x="1668" y="1839"/>
                  </a:cubicBezTo>
                  <a:cubicBezTo>
                    <a:pt x="1697" y="1782"/>
                    <a:pt x="1672" y="1815"/>
                    <a:pt x="1706" y="1787"/>
                  </a:cubicBezTo>
                  <a:cubicBezTo>
                    <a:pt x="1755" y="1842"/>
                    <a:pt x="1733" y="1844"/>
                    <a:pt x="1820" y="1869"/>
                  </a:cubicBezTo>
                  <a:lnTo>
                    <a:pt x="1811" y="1631"/>
                  </a:lnTo>
                  <a:lnTo>
                    <a:pt x="1899" y="1686"/>
                  </a:lnTo>
                  <a:lnTo>
                    <a:pt x="1903" y="1535"/>
                  </a:lnTo>
                  <a:cubicBezTo>
                    <a:pt x="1965" y="1588"/>
                    <a:pt x="1975" y="1634"/>
                    <a:pt x="2062" y="1674"/>
                  </a:cubicBezTo>
                  <a:cubicBezTo>
                    <a:pt x="2097" y="1624"/>
                    <a:pt x="2046" y="1708"/>
                    <a:pt x="2072" y="1653"/>
                  </a:cubicBezTo>
                  <a:lnTo>
                    <a:pt x="2082" y="1632"/>
                  </a:lnTo>
                  <a:cubicBezTo>
                    <a:pt x="2083" y="1630"/>
                    <a:pt x="2086" y="1625"/>
                    <a:pt x="2088" y="1621"/>
                  </a:cubicBezTo>
                  <a:cubicBezTo>
                    <a:pt x="2112" y="1667"/>
                    <a:pt x="2143" y="1677"/>
                    <a:pt x="2193" y="1686"/>
                  </a:cubicBezTo>
                  <a:cubicBezTo>
                    <a:pt x="2179" y="1793"/>
                    <a:pt x="2157" y="1852"/>
                    <a:pt x="2250" y="1918"/>
                  </a:cubicBezTo>
                  <a:lnTo>
                    <a:pt x="2362" y="1871"/>
                  </a:lnTo>
                  <a:cubicBezTo>
                    <a:pt x="2344" y="1941"/>
                    <a:pt x="2342" y="1914"/>
                    <a:pt x="2351" y="1975"/>
                  </a:cubicBezTo>
                  <a:cubicBezTo>
                    <a:pt x="2414" y="1992"/>
                    <a:pt x="2393" y="1998"/>
                    <a:pt x="2430" y="1953"/>
                  </a:cubicBezTo>
                  <a:cubicBezTo>
                    <a:pt x="2507" y="2031"/>
                    <a:pt x="2477" y="2013"/>
                    <a:pt x="2588" y="2016"/>
                  </a:cubicBezTo>
                  <a:cubicBezTo>
                    <a:pt x="2689" y="2019"/>
                    <a:pt x="2673" y="2068"/>
                    <a:pt x="2782" y="2050"/>
                  </a:cubicBezTo>
                  <a:lnTo>
                    <a:pt x="2818" y="1959"/>
                  </a:lnTo>
                  <a:lnTo>
                    <a:pt x="2846" y="2032"/>
                  </a:lnTo>
                  <a:lnTo>
                    <a:pt x="2982" y="2091"/>
                  </a:lnTo>
                  <a:lnTo>
                    <a:pt x="3006" y="1971"/>
                  </a:lnTo>
                  <a:lnTo>
                    <a:pt x="3055" y="1962"/>
                  </a:lnTo>
                  <a:cubicBezTo>
                    <a:pt x="3074" y="1923"/>
                    <a:pt x="3033" y="1945"/>
                    <a:pt x="3081" y="1931"/>
                  </a:cubicBezTo>
                  <a:lnTo>
                    <a:pt x="3068" y="1844"/>
                  </a:lnTo>
                  <a:cubicBezTo>
                    <a:pt x="3177" y="1859"/>
                    <a:pt x="3172" y="1886"/>
                    <a:pt x="3308" y="1858"/>
                  </a:cubicBezTo>
                  <a:lnTo>
                    <a:pt x="3282" y="1966"/>
                  </a:lnTo>
                  <a:cubicBezTo>
                    <a:pt x="3425" y="1967"/>
                    <a:pt x="3411" y="1897"/>
                    <a:pt x="3459" y="1888"/>
                  </a:cubicBezTo>
                  <a:cubicBezTo>
                    <a:pt x="3463" y="1943"/>
                    <a:pt x="3474" y="1991"/>
                    <a:pt x="3490" y="2019"/>
                  </a:cubicBezTo>
                  <a:cubicBezTo>
                    <a:pt x="3565" y="2008"/>
                    <a:pt x="3560" y="1978"/>
                    <a:pt x="3615" y="1930"/>
                  </a:cubicBezTo>
                  <a:lnTo>
                    <a:pt x="3674" y="2044"/>
                  </a:lnTo>
                  <a:cubicBezTo>
                    <a:pt x="3717" y="2006"/>
                    <a:pt x="3684" y="2044"/>
                    <a:pt x="3704" y="2004"/>
                  </a:cubicBezTo>
                  <a:lnTo>
                    <a:pt x="3764" y="1979"/>
                  </a:lnTo>
                  <a:lnTo>
                    <a:pt x="3769" y="1882"/>
                  </a:lnTo>
                  <a:cubicBezTo>
                    <a:pt x="3835" y="1938"/>
                    <a:pt x="3782" y="1939"/>
                    <a:pt x="3870" y="1971"/>
                  </a:cubicBezTo>
                  <a:cubicBezTo>
                    <a:pt x="3908" y="1944"/>
                    <a:pt x="3878" y="1994"/>
                    <a:pt x="3915" y="1911"/>
                  </a:cubicBezTo>
                  <a:cubicBezTo>
                    <a:pt x="3957" y="1963"/>
                    <a:pt x="3943" y="2036"/>
                    <a:pt x="4016" y="2002"/>
                  </a:cubicBezTo>
                  <a:cubicBezTo>
                    <a:pt x="4045" y="1934"/>
                    <a:pt x="4032" y="1931"/>
                    <a:pt x="4019" y="1857"/>
                  </a:cubicBezTo>
                  <a:lnTo>
                    <a:pt x="4109" y="1904"/>
                  </a:lnTo>
                  <a:lnTo>
                    <a:pt x="4108" y="1788"/>
                  </a:lnTo>
                  <a:lnTo>
                    <a:pt x="4177" y="1833"/>
                  </a:lnTo>
                  <a:cubicBezTo>
                    <a:pt x="4230" y="1758"/>
                    <a:pt x="4201" y="1780"/>
                    <a:pt x="4231" y="1707"/>
                  </a:cubicBezTo>
                  <a:lnTo>
                    <a:pt x="4270" y="1903"/>
                  </a:lnTo>
                  <a:lnTo>
                    <a:pt x="4378" y="1833"/>
                  </a:lnTo>
                  <a:cubicBezTo>
                    <a:pt x="4389" y="1806"/>
                    <a:pt x="4370" y="1763"/>
                    <a:pt x="4424" y="1871"/>
                  </a:cubicBezTo>
                  <a:cubicBezTo>
                    <a:pt x="4451" y="1926"/>
                    <a:pt x="4443" y="1928"/>
                    <a:pt x="4482" y="1958"/>
                  </a:cubicBezTo>
                  <a:cubicBezTo>
                    <a:pt x="4580" y="1940"/>
                    <a:pt x="4489" y="1947"/>
                    <a:pt x="4613" y="1847"/>
                  </a:cubicBezTo>
                  <a:lnTo>
                    <a:pt x="4635" y="1827"/>
                  </a:lnTo>
                  <a:cubicBezTo>
                    <a:pt x="4666" y="1904"/>
                    <a:pt x="4663" y="1904"/>
                    <a:pt x="4739" y="1915"/>
                  </a:cubicBezTo>
                  <a:lnTo>
                    <a:pt x="4793" y="1904"/>
                  </a:lnTo>
                  <a:lnTo>
                    <a:pt x="4823" y="1788"/>
                  </a:lnTo>
                  <a:cubicBezTo>
                    <a:pt x="4884" y="1812"/>
                    <a:pt x="4867" y="1836"/>
                    <a:pt x="4931" y="1811"/>
                  </a:cubicBezTo>
                  <a:lnTo>
                    <a:pt x="4936" y="1651"/>
                  </a:lnTo>
                  <a:lnTo>
                    <a:pt x="5029" y="1737"/>
                  </a:lnTo>
                  <a:lnTo>
                    <a:pt x="5046" y="1596"/>
                  </a:lnTo>
                  <a:lnTo>
                    <a:pt x="5114" y="1623"/>
                  </a:lnTo>
                  <a:lnTo>
                    <a:pt x="5160" y="1714"/>
                  </a:lnTo>
                  <a:lnTo>
                    <a:pt x="5167" y="1787"/>
                  </a:lnTo>
                  <a:cubicBezTo>
                    <a:pt x="5179" y="1791"/>
                    <a:pt x="5166" y="1817"/>
                    <a:pt x="5235" y="1789"/>
                  </a:cubicBezTo>
                  <a:cubicBezTo>
                    <a:pt x="5236" y="1789"/>
                    <a:pt x="5288" y="1754"/>
                    <a:pt x="5294" y="1750"/>
                  </a:cubicBezTo>
                  <a:lnTo>
                    <a:pt x="5305" y="1829"/>
                  </a:lnTo>
                  <a:lnTo>
                    <a:pt x="5458" y="1827"/>
                  </a:lnTo>
                  <a:lnTo>
                    <a:pt x="5401" y="1944"/>
                  </a:lnTo>
                  <a:lnTo>
                    <a:pt x="5403" y="2014"/>
                  </a:lnTo>
                  <a:lnTo>
                    <a:pt x="5480" y="1993"/>
                  </a:lnTo>
                  <a:lnTo>
                    <a:pt x="5546" y="1927"/>
                  </a:lnTo>
                  <a:lnTo>
                    <a:pt x="5557" y="2073"/>
                  </a:lnTo>
                  <a:lnTo>
                    <a:pt x="5601" y="2043"/>
                  </a:lnTo>
                  <a:lnTo>
                    <a:pt x="5656" y="2104"/>
                  </a:lnTo>
                  <a:lnTo>
                    <a:pt x="5698" y="2042"/>
                  </a:lnTo>
                  <a:lnTo>
                    <a:pt x="5778" y="2106"/>
                  </a:lnTo>
                  <a:cubicBezTo>
                    <a:pt x="5885" y="2047"/>
                    <a:pt x="5829" y="2056"/>
                    <a:pt x="5911" y="2001"/>
                  </a:cubicBezTo>
                  <a:lnTo>
                    <a:pt x="5990" y="2043"/>
                  </a:lnTo>
                  <a:cubicBezTo>
                    <a:pt x="6008" y="1971"/>
                    <a:pt x="6032" y="1927"/>
                    <a:pt x="6080" y="1878"/>
                  </a:cubicBezTo>
                  <a:lnTo>
                    <a:pt x="6190" y="1937"/>
                  </a:lnTo>
                  <a:lnTo>
                    <a:pt x="6203" y="1797"/>
                  </a:lnTo>
                  <a:lnTo>
                    <a:pt x="6328" y="1856"/>
                  </a:lnTo>
                  <a:lnTo>
                    <a:pt x="6241" y="1930"/>
                  </a:lnTo>
                  <a:cubicBezTo>
                    <a:pt x="6263" y="1949"/>
                    <a:pt x="6244" y="1956"/>
                    <a:pt x="6316" y="1961"/>
                  </a:cubicBezTo>
                  <a:lnTo>
                    <a:pt x="6225" y="1987"/>
                  </a:lnTo>
                  <a:cubicBezTo>
                    <a:pt x="6294" y="2056"/>
                    <a:pt x="6307" y="1983"/>
                    <a:pt x="6345" y="2060"/>
                  </a:cubicBezTo>
                  <a:cubicBezTo>
                    <a:pt x="6245" y="2077"/>
                    <a:pt x="6230" y="2089"/>
                    <a:pt x="6206" y="2177"/>
                  </a:cubicBezTo>
                  <a:cubicBezTo>
                    <a:pt x="6262" y="2177"/>
                    <a:pt x="6317" y="2181"/>
                    <a:pt x="6359" y="2215"/>
                  </a:cubicBezTo>
                  <a:lnTo>
                    <a:pt x="6456" y="2258"/>
                  </a:lnTo>
                  <a:lnTo>
                    <a:pt x="6348" y="2335"/>
                  </a:lnTo>
                  <a:cubicBezTo>
                    <a:pt x="6391" y="2388"/>
                    <a:pt x="6413" y="2372"/>
                    <a:pt x="6456" y="2413"/>
                  </a:cubicBezTo>
                  <a:lnTo>
                    <a:pt x="6323" y="2505"/>
                  </a:lnTo>
                  <a:lnTo>
                    <a:pt x="6355" y="2542"/>
                  </a:lnTo>
                  <a:cubicBezTo>
                    <a:pt x="6278" y="2571"/>
                    <a:pt x="6253" y="2646"/>
                    <a:pt x="6289" y="2714"/>
                  </a:cubicBezTo>
                  <a:cubicBezTo>
                    <a:pt x="6306" y="2644"/>
                    <a:pt x="6324" y="2668"/>
                    <a:pt x="6374" y="2624"/>
                  </a:cubicBezTo>
                  <a:cubicBezTo>
                    <a:pt x="6400" y="2601"/>
                    <a:pt x="6442" y="2554"/>
                    <a:pt x="6469" y="2523"/>
                  </a:cubicBezTo>
                  <a:cubicBezTo>
                    <a:pt x="6539" y="2442"/>
                    <a:pt x="6576" y="2384"/>
                    <a:pt x="6610" y="2274"/>
                  </a:cubicBezTo>
                  <a:lnTo>
                    <a:pt x="6561" y="2270"/>
                  </a:lnTo>
                  <a:cubicBezTo>
                    <a:pt x="6564" y="2193"/>
                    <a:pt x="6569" y="2202"/>
                    <a:pt x="6590" y="2154"/>
                  </a:cubicBezTo>
                  <a:lnTo>
                    <a:pt x="6469" y="2148"/>
                  </a:lnTo>
                  <a:lnTo>
                    <a:pt x="6536" y="2041"/>
                  </a:lnTo>
                  <a:cubicBezTo>
                    <a:pt x="6478" y="2024"/>
                    <a:pt x="6436" y="2005"/>
                    <a:pt x="6402" y="1957"/>
                  </a:cubicBezTo>
                  <a:lnTo>
                    <a:pt x="6436" y="1928"/>
                  </a:lnTo>
                  <a:cubicBezTo>
                    <a:pt x="6423" y="1911"/>
                    <a:pt x="6430" y="1913"/>
                    <a:pt x="6418" y="1894"/>
                  </a:cubicBezTo>
                  <a:cubicBezTo>
                    <a:pt x="6490" y="1751"/>
                    <a:pt x="6355" y="1728"/>
                    <a:pt x="6459" y="1650"/>
                  </a:cubicBezTo>
                  <a:cubicBezTo>
                    <a:pt x="6476" y="1697"/>
                    <a:pt x="6457" y="1740"/>
                    <a:pt x="6457" y="1739"/>
                  </a:cubicBezTo>
                  <a:lnTo>
                    <a:pt x="6550" y="1713"/>
                  </a:lnTo>
                  <a:cubicBezTo>
                    <a:pt x="6549" y="1772"/>
                    <a:pt x="6548" y="1770"/>
                    <a:pt x="6518" y="1817"/>
                  </a:cubicBezTo>
                  <a:lnTo>
                    <a:pt x="6553" y="1850"/>
                  </a:lnTo>
                  <a:lnTo>
                    <a:pt x="6633" y="1813"/>
                  </a:lnTo>
                  <a:lnTo>
                    <a:pt x="6603" y="1711"/>
                  </a:lnTo>
                  <a:cubicBezTo>
                    <a:pt x="6673" y="1724"/>
                    <a:pt x="6679" y="1788"/>
                    <a:pt x="6726" y="1846"/>
                  </a:cubicBezTo>
                  <a:lnTo>
                    <a:pt x="6752" y="1815"/>
                  </a:lnTo>
                  <a:cubicBezTo>
                    <a:pt x="6773" y="1792"/>
                    <a:pt x="6745" y="1812"/>
                    <a:pt x="6776" y="1793"/>
                  </a:cubicBezTo>
                  <a:lnTo>
                    <a:pt x="6897" y="1845"/>
                  </a:lnTo>
                  <a:cubicBezTo>
                    <a:pt x="6886" y="1705"/>
                    <a:pt x="6857" y="1761"/>
                    <a:pt x="6811" y="1658"/>
                  </a:cubicBezTo>
                  <a:lnTo>
                    <a:pt x="6901" y="1654"/>
                  </a:lnTo>
                  <a:lnTo>
                    <a:pt x="6893" y="1589"/>
                  </a:lnTo>
                  <a:lnTo>
                    <a:pt x="6946" y="1603"/>
                  </a:lnTo>
                  <a:lnTo>
                    <a:pt x="6957" y="1547"/>
                  </a:lnTo>
                  <a:cubicBezTo>
                    <a:pt x="6957" y="1540"/>
                    <a:pt x="6961" y="1539"/>
                    <a:pt x="6964" y="1532"/>
                  </a:cubicBezTo>
                  <a:cubicBezTo>
                    <a:pt x="7082" y="1545"/>
                    <a:pt x="7067" y="1527"/>
                    <a:pt x="7173" y="1638"/>
                  </a:cubicBezTo>
                  <a:cubicBezTo>
                    <a:pt x="7209" y="1676"/>
                    <a:pt x="7202" y="1720"/>
                    <a:pt x="7252" y="1712"/>
                  </a:cubicBezTo>
                  <a:cubicBezTo>
                    <a:pt x="7268" y="1662"/>
                    <a:pt x="7224" y="1638"/>
                    <a:pt x="7184" y="1591"/>
                  </a:cubicBezTo>
                  <a:lnTo>
                    <a:pt x="7235" y="1563"/>
                  </a:lnTo>
                  <a:cubicBezTo>
                    <a:pt x="7236" y="1563"/>
                    <a:pt x="7241" y="1563"/>
                    <a:pt x="7242" y="1560"/>
                  </a:cubicBezTo>
                  <a:cubicBezTo>
                    <a:pt x="7243" y="1557"/>
                    <a:pt x="7246" y="1557"/>
                    <a:pt x="7248" y="1556"/>
                  </a:cubicBezTo>
                  <a:cubicBezTo>
                    <a:pt x="7224" y="1514"/>
                    <a:pt x="7209" y="1500"/>
                    <a:pt x="7210" y="1451"/>
                  </a:cubicBezTo>
                  <a:cubicBezTo>
                    <a:pt x="7273" y="1426"/>
                    <a:pt x="7372" y="1449"/>
                    <a:pt x="7448" y="1449"/>
                  </a:cubicBezTo>
                  <a:cubicBezTo>
                    <a:pt x="7404" y="1400"/>
                    <a:pt x="7416" y="1442"/>
                    <a:pt x="7383" y="1371"/>
                  </a:cubicBezTo>
                  <a:lnTo>
                    <a:pt x="7489" y="1377"/>
                  </a:lnTo>
                  <a:cubicBezTo>
                    <a:pt x="7381" y="1217"/>
                    <a:pt x="7470" y="1308"/>
                    <a:pt x="7431" y="1260"/>
                  </a:cubicBezTo>
                  <a:cubicBezTo>
                    <a:pt x="7351" y="1258"/>
                    <a:pt x="7404" y="1276"/>
                    <a:pt x="7334" y="1283"/>
                  </a:cubicBezTo>
                  <a:cubicBezTo>
                    <a:pt x="7277" y="1246"/>
                    <a:pt x="7306" y="1222"/>
                    <a:pt x="7225" y="1192"/>
                  </a:cubicBezTo>
                  <a:lnTo>
                    <a:pt x="7256" y="1346"/>
                  </a:lnTo>
                  <a:lnTo>
                    <a:pt x="7173" y="1294"/>
                  </a:lnTo>
                  <a:lnTo>
                    <a:pt x="7127" y="1340"/>
                  </a:lnTo>
                  <a:cubicBezTo>
                    <a:pt x="7124" y="1342"/>
                    <a:pt x="7115" y="1394"/>
                    <a:pt x="7036" y="1297"/>
                  </a:cubicBezTo>
                  <a:cubicBezTo>
                    <a:pt x="7012" y="1267"/>
                    <a:pt x="6994" y="1232"/>
                    <a:pt x="6980" y="1195"/>
                  </a:cubicBezTo>
                  <a:lnTo>
                    <a:pt x="6978" y="1313"/>
                  </a:lnTo>
                  <a:lnTo>
                    <a:pt x="6853" y="1257"/>
                  </a:lnTo>
                  <a:cubicBezTo>
                    <a:pt x="6850" y="1260"/>
                    <a:pt x="6848" y="1265"/>
                    <a:pt x="6847" y="1267"/>
                  </a:cubicBezTo>
                  <a:lnTo>
                    <a:pt x="6818" y="1301"/>
                  </a:lnTo>
                  <a:cubicBezTo>
                    <a:pt x="6706" y="1364"/>
                    <a:pt x="6709" y="1208"/>
                    <a:pt x="6603" y="1169"/>
                  </a:cubicBezTo>
                  <a:cubicBezTo>
                    <a:pt x="6586" y="1260"/>
                    <a:pt x="6469" y="1216"/>
                    <a:pt x="6404" y="1199"/>
                  </a:cubicBezTo>
                  <a:cubicBezTo>
                    <a:pt x="6399" y="1251"/>
                    <a:pt x="6407" y="1247"/>
                    <a:pt x="6378" y="1285"/>
                  </a:cubicBezTo>
                  <a:lnTo>
                    <a:pt x="6300" y="1239"/>
                  </a:lnTo>
                  <a:lnTo>
                    <a:pt x="6259" y="1301"/>
                  </a:lnTo>
                  <a:lnTo>
                    <a:pt x="6123" y="1229"/>
                  </a:lnTo>
                  <a:lnTo>
                    <a:pt x="6152" y="1402"/>
                  </a:lnTo>
                  <a:lnTo>
                    <a:pt x="6062" y="1365"/>
                  </a:lnTo>
                  <a:cubicBezTo>
                    <a:pt x="6010" y="1422"/>
                    <a:pt x="6005" y="1437"/>
                    <a:pt x="5917" y="1441"/>
                  </a:cubicBezTo>
                  <a:lnTo>
                    <a:pt x="5874" y="1374"/>
                  </a:lnTo>
                  <a:cubicBezTo>
                    <a:pt x="5751" y="1491"/>
                    <a:pt x="5789" y="1415"/>
                    <a:pt x="5721" y="1344"/>
                  </a:cubicBezTo>
                  <a:lnTo>
                    <a:pt x="5609" y="1440"/>
                  </a:lnTo>
                  <a:cubicBezTo>
                    <a:pt x="5616" y="1518"/>
                    <a:pt x="5623" y="1485"/>
                    <a:pt x="5606" y="1540"/>
                  </a:cubicBezTo>
                  <a:lnTo>
                    <a:pt x="5408" y="1515"/>
                  </a:lnTo>
                  <a:lnTo>
                    <a:pt x="5369" y="1568"/>
                  </a:lnTo>
                  <a:cubicBezTo>
                    <a:pt x="5251" y="1446"/>
                    <a:pt x="5161" y="1467"/>
                    <a:pt x="5163" y="1235"/>
                  </a:cubicBezTo>
                  <a:cubicBezTo>
                    <a:pt x="5364" y="1260"/>
                    <a:pt x="5299" y="1405"/>
                    <a:pt x="5472" y="1444"/>
                  </a:cubicBezTo>
                  <a:cubicBezTo>
                    <a:pt x="5440" y="1374"/>
                    <a:pt x="5434" y="1396"/>
                    <a:pt x="5389" y="1337"/>
                  </a:cubicBezTo>
                  <a:lnTo>
                    <a:pt x="5518" y="1384"/>
                  </a:lnTo>
                  <a:lnTo>
                    <a:pt x="5470" y="1266"/>
                  </a:lnTo>
                  <a:cubicBezTo>
                    <a:pt x="5532" y="1300"/>
                    <a:pt x="5522" y="1320"/>
                    <a:pt x="5598" y="1340"/>
                  </a:cubicBezTo>
                  <a:cubicBezTo>
                    <a:pt x="5575" y="1214"/>
                    <a:pt x="5580" y="1206"/>
                    <a:pt x="5584" y="1081"/>
                  </a:cubicBezTo>
                  <a:cubicBezTo>
                    <a:pt x="5638" y="1116"/>
                    <a:pt x="5609" y="1105"/>
                    <a:pt x="5653" y="1151"/>
                  </a:cubicBezTo>
                  <a:cubicBezTo>
                    <a:pt x="5688" y="1107"/>
                    <a:pt x="5696" y="1060"/>
                    <a:pt x="5765" y="1090"/>
                  </a:cubicBezTo>
                  <a:cubicBezTo>
                    <a:pt x="5793" y="1142"/>
                    <a:pt x="5791" y="1189"/>
                    <a:pt x="5791" y="1250"/>
                  </a:cubicBezTo>
                  <a:cubicBezTo>
                    <a:pt x="5837" y="1250"/>
                    <a:pt x="5840" y="1231"/>
                    <a:pt x="5876" y="1286"/>
                  </a:cubicBezTo>
                  <a:lnTo>
                    <a:pt x="5898" y="1219"/>
                  </a:lnTo>
                  <a:cubicBezTo>
                    <a:pt x="5967" y="1211"/>
                    <a:pt x="5977" y="1230"/>
                    <a:pt x="6026" y="1271"/>
                  </a:cubicBezTo>
                  <a:lnTo>
                    <a:pt x="6003" y="1204"/>
                  </a:lnTo>
                  <a:lnTo>
                    <a:pt x="6039" y="1180"/>
                  </a:lnTo>
                  <a:lnTo>
                    <a:pt x="5989" y="1101"/>
                  </a:lnTo>
                  <a:cubicBezTo>
                    <a:pt x="5992" y="1098"/>
                    <a:pt x="5996" y="1095"/>
                    <a:pt x="5997" y="1094"/>
                  </a:cubicBezTo>
                  <a:lnTo>
                    <a:pt x="6015" y="1082"/>
                  </a:lnTo>
                  <a:cubicBezTo>
                    <a:pt x="6094" y="1034"/>
                    <a:pt x="6101" y="1026"/>
                    <a:pt x="6240" y="1146"/>
                  </a:cubicBezTo>
                  <a:lnTo>
                    <a:pt x="6301" y="1098"/>
                  </a:lnTo>
                  <a:cubicBezTo>
                    <a:pt x="6368" y="1112"/>
                    <a:pt x="6414" y="1131"/>
                    <a:pt x="6481" y="1114"/>
                  </a:cubicBezTo>
                  <a:cubicBezTo>
                    <a:pt x="6489" y="1065"/>
                    <a:pt x="6472" y="1073"/>
                    <a:pt x="6423" y="1022"/>
                  </a:cubicBezTo>
                  <a:lnTo>
                    <a:pt x="6417" y="1000"/>
                  </a:lnTo>
                  <a:cubicBezTo>
                    <a:pt x="6264" y="1087"/>
                    <a:pt x="6292" y="943"/>
                    <a:pt x="6251" y="822"/>
                  </a:cubicBezTo>
                  <a:lnTo>
                    <a:pt x="6163" y="795"/>
                  </a:lnTo>
                  <a:cubicBezTo>
                    <a:pt x="6181" y="872"/>
                    <a:pt x="6218" y="846"/>
                    <a:pt x="6257" y="909"/>
                  </a:cubicBezTo>
                  <a:cubicBezTo>
                    <a:pt x="6188" y="919"/>
                    <a:pt x="6179" y="911"/>
                    <a:pt x="6115" y="874"/>
                  </a:cubicBezTo>
                  <a:lnTo>
                    <a:pt x="6089" y="951"/>
                  </a:lnTo>
                  <a:cubicBezTo>
                    <a:pt x="5969" y="958"/>
                    <a:pt x="6023" y="942"/>
                    <a:pt x="5936" y="905"/>
                  </a:cubicBezTo>
                  <a:cubicBezTo>
                    <a:pt x="5792" y="843"/>
                    <a:pt x="5852" y="903"/>
                    <a:pt x="5764" y="786"/>
                  </a:cubicBezTo>
                  <a:cubicBezTo>
                    <a:pt x="5657" y="786"/>
                    <a:pt x="5672" y="772"/>
                    <a:pt x="5588" y="736"/>
                  </a:cubicBezTo>
                  <a:cubicBezTo>
                    <a:pt x="5606" y="676"/>
                    <a:pt x="5638" y="672"/>
                    <a:pt x="5621" y="597"/>
                  </a:cubicBezTo>
                  <a:lnTo>
                    <a:pt x="5544" y="610"/>
                  </a:lnTo>
                  <a:cubicBezTo>
                    <a:pt x="5531" y="617"/>
                    <a:pt x="5467" y="646"/>
                    <a:pt x="5461" y="651"/>
                  </a:cubicBezTo>
                  <a:cubicBezTo>
                    <a:pt x="5420" y="679"/>
                    <a:pt x="5451" y="676"/>
                    <a:pt x="5402" y="706"/>
                  </a:cubicBezTo>
                  <a:cubicBezTo>
                    <a:pt x="5341" y="743"/>
                    <a:pt x="5272" y="749"/>
                    <a:pt x="5203" y="753"/>
                  </a:cubicBezTo>
                  <a:cubicBezTo>
                    <a:pt x="5266" y="698"/>
                    <a:pt x="5365" y="712"/>
                    <a:pt x="5436" y="650"/>
                  </a:cubicBezTo>
                  <a:lnTo>
                    <a:pt x="5378" y="616"/>
                  </a:lnTo>
                  <a:lnTo>
                    <a:pt x="5406" y="580"/>
                  </a:lnTo>
                  <a:lnTo>
                    <a:pt x="5303" y="579"/>
                  </a:lnTo>
                  <a:cubicBezTo>
                    <a:pt x="5277" y="548"/>
                    <a:pt x="5296" y="621"/>
                    <a:pt x="5283" y="558"/>
                  </a:cubicBezTo>
                  <a:cubicBezTo>
                    <a:pt x="5282" y="553"/>
                    <a:pt x="5276" y="553"/>
                    <a:pt x="5272" y="545"/>
                  </a:cubicBezTo>
                  <a:cubicBezTo>
                    <a:pt x="5133" y="613"/>
                    <a:pt x="5173" y="610"/>
                    <a:pt x="5098" y="571"/>
                  </a:cubicBezTo>
                  <a:lnTo>
                    <a:pt x="5051" y="673"/>
                  </a:lnTo>
                  <a:cubicBezTo>
                    <a:pt x="4981" y="631"/>
                    <a:pt x="5034" y="658"/>
                    <a:pt x="4988" y="619"/>
                  </a:cubicBezTo>
                  <a:lnTo>
                    <a:pt x="4936" y="585"/>
                  </a:lnTo>
                  <a:cubicBezTo>
                    <a:pt x="4930" y="520"/>
                    <a:pt x="4927" y="523"/>
                    <a:pt x="4890" y="473"/>
                  </a:cubicBezTo>
                  <a:cubicBezTo>
                    <a:pt x="4794" y="460"/>
                    <a:pt x="4640" y="532"/>
                    <a:pt x="4533" y="548"/>
                  </a:cubicBezTo>
                  <a:lnTo>
                    <a:pt x="4512" y="404"/>
                  </a:lnTo>
                  <a:cubicBezTo>
                    <a:pt x="4503" y="404"/>
                    <a:pt x="4474" y="403"/>
                    <a:pt x="4467" y="402"/>
                  </a:cubicBezTo>
                  <a:cubicBezTo>
                    <a:pt x="4438" y="396"/>
                    <a:pt x="4438" y="390"/>
                    <a:pt x="4430" y="385"/>
                  </a:cubicBezTo>
                  <a:lnTo>
                    <a:pt x="4439" y="335"/>
                  </a:lnTo>
                  <a:cubicBezTo>
                    <a:pt x="4428" y="346"/>
                    <a:pt x="4420" y="348"/>
                    <a:pt x="4407" y="359"/>
                  </a:cubicBezTo>
                  <a:cubicBezTo>
                    <a:pt x="4407" y="417"/>
                    <a:pt x="4384" y="416"/>
                    <a:pt x="4394" y="455"/>
                  </a:cubicBezTo>
                  <a:cubicBezTo>
                    <a:pt x="4410" y="517"/>
                    <a:pt x="4415" y="505"/>
                    <a:pt x="4418" y="590"/>
                  </a:cubicBezTo>
                  <a:lnTo>
                    <a:pt x="4247" y="503"/>
                  </a:lnTo>
                  <a:cubicBezTo>
                    <a:pt x="4259" y="549"/>
                    <a:pt x="4290" y="658"/>
                    <a:pt x="4278" y="701"/>
                  </a:cubicBezTo>
                  <a:lnTo>
                    <a:pt x="4181" y="690"/>
                  </a:lnTo>
                  <a:cubicBezTo>
                    <a:pt x="4206" y="771"/>
                    <a:pt x="4214" y="737"/>
                    <a:pt x="4243" y="817"/>
                  </a:cubicBezTo>
                  <a:cubicBezTo>
                    <a:pt x="4187" y="815"/>
                    <a:pt x="4164" y="822"/>
                    <a:pt x="4117" y="789"/>
                  </a:cubicBezTo>
                  <a:cubicBezTo>
                    <a:pt x="4079" y="762"/>
                    <a:pt x="4087" y="755"/>
                    <a:pt x="4072" y="724"/>
                  </a:cubicBezTo>
                  <a:cubicBezTo>
                    <a:pt x="3945" y="757"/>
                    <a:pt x="3948" y="804"/>
                    <a:pt x="3787" y="814"/>
                  </a:cubicBezTo>
                  <a:lnTo>
                    <a:pt x="3908" y="668"/>
                  </a:lnTo>
                  <a:lnTo>
                    <a:pt x="3854" y="614"/>
                  </a:lnTo>
                  <a:lnTo>
                    <a:pt x="3928" y="549"/>
                  </a:lnTo>
                  <a:lnTo>
                    <a:pt x="3768" y="435"/>
                  </a:lnTo>
                  <a:lnTo>
                    <a:pt x="3882" y="405"/>
                  </a:lnTo>
                  <a:lnTo>
                    <a:pt x="3815" y="325"/>
                  </a:lnTo>
                  <a:lnTo>
                    <a:pt x="3898" y="315"/>
                  </a:lnTo>
                  <a:lnTo>
                    <a:pt x="3773" y="234"/>
                  </a:lnTo>
                  <a:cubicBezTo>
                    <a:pt x="3794" y="165"/>
                    <a:pt x="3825" y="153"/>
                    <a:pt x="3878" y="110"/>
                  </a:cubicBezTo>
                  <a:lnTo>
                    <a:pt x="3874" y="14"/>
                  </a:lnTo>
                  <a:cubicBezTo>
                    <a:pt x="3852" y="39"/>
                    <a:pt x="3862" y="17"/>
                    <a:pt x="3850" y="64"/>
                  </a:cubicBezTo>
                  <a:cubicBezTo>
                    <a:pt x="3850" y="65"/>
                    <a:pt x="3847" y="104"/>
                    <a:pt x="3845" y="114"/>
                  </a:cubicBezTo>
                  <a:cubicBezTo>
                    <a:pt x="3784" y="95"/>
                    <a:pt x="3861" y="123"/>
                    <a:pt x="3805" y="82"/>
                  </a:cubicBezTo>
                  <a:cubicBezTo>
                    <a:pt x="3762" y="50"/>
                    <a:pt x="3804" y="87"/>
                    <a:pt x="3765" y="71"/>
                  </a:cubicBezTo>
                  <a:cubicBezTo>
                    <a:pt x="3715" y="49"/>
                    <a:pt x="3748" y="26"/>
                    <a:pt x="3680" y="0"/>
                  </a:cubicBezTo>
                  <a:lnTo>
                    <a:pt x="3733" y="137"/>
                  </a:lnTo>
                  <a:lnTo>
                    <a:pt x="3678" y="150"/>
                  </a:lnTo>
                  <a:cubicBezTo>
                    <a:pt x="3722" y="188"/>
                    <a:pt x="3746" y="190"/>
                    <a:pt x="3727" y="253"/>
                  </a:cubicBezTo>
                  <a:cubicBezTo>
                    <a:pt x="3639" y="302"/>
                    <a:pt x="3559" y="257"/>
                    <a:pt x="3480" y="209"/>
                  </a:cubicBezTo>
                  <a:cubicBezTo>
                    <a:pt x="3367" y="140"/>
                    <a:pt x="3400" y="107"/>
                    <a:pt x="3330" y="29"/>
                  </a:cubicBezTo>
                  <a:cubicBezTo>
                    <a:pt x="3350" y="246"/>
                    <a:pt x="3373" y="240"/>
                    <a:pt x="3477" y="320"/>
                  </a:cubicBezTo>
                  <a:lnTo>
                    <a:pt x="3331" y="308"/>
                  </a:lnTo>
                  <a:lnTo>
                    <a:pt x="3334" y="412"/>
                  </a:lnTo>
                  <a:cubicBezTo>
                    <a:pt x="3443" y="462"/>
                    <a:pt x="3533" y="399"/>
                    <a:pt x="3630" y="369"/>
                  </a:cubicBezTo>
                  <a:cubicBezTo>
                    <a:pt x="3607" y="449"/>
                    <a:pt x="3629" y="428"/>
                    <a:pt x="3540" y="459"/>
                  </a:cubicBezTo>
                  <a:lnTo>
                    <a:pt x="3454" y="500"/>
                  </a:lnTo>
                  <a:cubicBezTo>
                    <a:pt x="3500" y="516"/>
                    <a:pt x="3545" y="532"/>
                    <a:pt x="3595" y="527"/>
                  </a:cubicBezTo>
                  <a:cubicBezTo>
                    <a:pt x="3668" y="520"/>
                    <a:pt x="3660" y="470"/>
                    <a:pt x="3699" y="466"/>
                  </a:cubicBezTo>
                  <a:lnTo>
                    <a:pt x="3679" y="563"/>
                  </a:lnTo>
                  <a:cubicBezTo>
                    <a:pt x="3785" y="543"/>
                    <a:pt x="3726" y="527"/>
                    <a:pt x="3781" y="575"/>
                  </a:cubicBezTo>
                  <a:lnTo>
                    <a:pt x="3576" y="689"/>
                  </a:lnTo>
                  <a:lnTo>
                    <a:pt x="3749" y="695"/>
                  </a:lnTo>
                  <a:cubicBezTo>
                    <a:pt x="3697" y="761"/>
                    <a:pt x="3720" y="693"/>
                    <a:pt x="3690" y="779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FD99E14-14A9-FE3C-99D7-87B3DD8C5E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060" y="465455"/>
              <a:ext cx="211455" cy="295910"/>
            </a:xfrm>
            <a:custGeom>
              <a:avLst/>
              <a:gdLst>
                <a:gd name="T0" fmla="*/ 1572 w 3740"/>
                <a:gd name="T1" fmla="*/ 1796 h 5152"/>
                <a:gd name="T2" fmla="*/ 1527 w 3740"/>
                <a:gd name="T3" fmla="*/ 1999 h 5152"/>
                <a:gd name="T4" fmla="*/ 1084 w 3740"/>
                <a:gd name="T5" fmla="*/ 1798 h 5152"/>
                <a:gd name="T6" fmla="*/ 861 w 3740"/>
                <a:gd name="T7" fmla="*/ 1442 h 5152"/>
                <a:gd name="T8" fmla="*/ 1438 w 3740"/>
                <a:gd name="T9" fmla="*/ 1402 h 5152"/>
                <a:gd name="T10" fmla="*/ 1298 w 3740"/>
                <a:gd name="T11" fmla="*/ 588 h 5152"/>
                <a:gd name="T12" fmla="*/ 852 w 3740"/>
                <a:gd name="T13" fmla="*/ 676 h 5152"/>
                <a:gd name="T14" fmla="*/ 976 w 3740"/>
                <a:gd name="T15" fmla="*/ 1116 h 5152"/>
                <a:gd name="T16" fmla="*/ 432 w 3740"/>
                <a:gd name="T17" fmla="*/ 1324 h 5152"/>
                <a:gd name="T18" fmla="*/ 829 w 3740"/>
                <a:gd name="T19" fmla="*/ 1630 h 5152"/>
                <a:gd name="T20" fmla="*/ 823 w 3740"/>
                <a:gd name="T21" fmla="*/ 2039 h 5152"/>
                <a:gd name="T22" fmla="*/ 500 w 3740"/>
                <a:gd name="T23" fmla="*/ 2390 h 5152"/>
                <a:gd name="T24" fmla="*/ 392 w 3740"/>
                <a:gd name="T25" fmla="*/ 2678 h 5152"/>
                <a:gd name="T26" fmla="*/ 227 w 3740"/>
                <a:gd name="T27" fmla="*/ 2935 h 5152"/>
                <a:gd name="T28" fmla="*/ 137 w 3740"/>
                <a:gd name="T29" fmla="*/ 3442 h 5152"/>
                <a:gd name="T30" fmla="*/ 294 w 3740"/>
                <a:gd name="T31" fmla="*/ 3737 h 5152"/>
                <a:gd name="T32" fmla="*/ 602 w 3740"/>
                <a:gd name="T33" fmla="*/ 3961 h 5152"/>
                <a:gd name="T34" fmla="*/ 691 w 3740"/>
                <a:gd name="T35" fmla="*/ 4233 h 5152"/>
                <a:gd name="T36" fmla="*/ 1165 w 3740"/>
                <a:gd name="T37" fmla="*/ 4113 h 5152"/>
                <a:gd name="T38" fmla="*/ 1472 w 3740"/>
                <a:gd name="T39" fmla="*/ 4218 h 5152"/>
                <a:gd name="T40" fmla="*/ 1598 w 3740"/>
                <a:gd name="T41" fmla="*/ 4595 h 5152"/>
                <a:gd name="T42" fmla="*/ 1845 w 3740"/>
                <a:gd name="T43" fmla="*/ 4857 h 5152"/>
                <a:gd name="T44" fmla="*/ 2140 w 3740"/>
                <a:gd name="T45" fmla="*/ 4978 h 5152"/>
                <a:gd name="T46" fmla="*/ 2598 w 3740"/>
                <a:gd name="T47" fmla="*/ 4763 h 5152"/>
                <a:gd name="T48" fmla="*/ 2792 w 3740"/>
                <a:gd name="T49" fmla="*/ 5079 h 5152"/>
                <a:gd name="T50" fmla="*/ 3124 w 3740"/>
                <a:gd name="T51" fmla="*/ 4910 h 5152"/>
                <a:gd name="T52" fmla="*/ 3430 w 3740"/>
                <a:gd name="T53" fmla="*/ 4810 h 5152"/>
                <a:gd name="T54" fmla="*/ 3740 w 3740"/>
                <a:gd name="T55" fmla="*/ 4946 h 5152"/>
                <a:gd name="T56" fmla="*/ 3125 w 3740"/>
                <a:gd name="T57" fmla="*/ 4790 h 5152"/>
                <a:gd name="T58" fmla="*/ 2682 w 3740"/>
                <a:gd name="T59" fmla="*/ 4542 h 5152"/>
                <a:gd name="T60" fmla="*/ 2098 w 3740"/>
                <a:gd name="T61" fmla="*/ 4574 h 5152"/>
                <a:gd name="T62" fmla="*/ 2022 w 3740"/>
                <a:gd name="T63" fmla="*/ 4090 h 5152"/>
                <a:gd name="T64" fmla="*/ 1665 w 3740"/>
                <a:gd name="T65" fmla="*/ 3997 h 5152"/>
                <a:gd name="T66" fmla="*/ 1132 w 3740"/>
                <a:gd name="T67" fmla="*/ 3878 h 5152"/>
                <a:gd name="T68" fmla="*/ 869 w 3740"/>
                <a:gd name="T69" fmla="*/ 3767 h 5152"/>
                <a:gd name="T70" fmla="*/ 691 w 3740"/>
                <a:gd name="T71" fmla="*/ 3489 h 5152"/>
                <a:gd name="T72" fmla="*/ 729 w 3740"/>
                <a:gd name="T73" fmla="*/ 3052 h 5152"/>
                <a:gd name="T74" fmla="*/ 1089 w 3740"/>
                <a:gd name="T75" fmla="*/ 3067 h 5152"/>
                <a:gd name="T76" fmla="*/ 1528 w 3740"/>
                <a:gd name="T77" fmla="*/ 3094 h 5152"/>
                <a:gd name="T78" fmla="*/ 1310 w 3740"/>
                <a:gd name="T79" fmla="*/ 3000 h 5152"/>
                <a:gd name="T80" fmla="*/ 891 w 3740"/>
                <a:gd name="T81" fmla="*/ 2591 h 5152"/>
                <a:gd name="T82" fmla="*/ 1065 w 3740"/>
                <a:gd name="T83" fmla="*/ 2321 h 5152"/>
                <a:gd name="T84" fmla="*/ 1443 w 3740"/>
                <a:gd name="T85" fmla="*/ 2173 h 5152"/>
                <a:gd name="T86" fmla="*/ 1914 w 3740"/>
                <a:gd name="T87" fmla="*/ 2406 h 5152"/>
                <a:gd name="T88" fmla="*/ 1828 w 3740"/>
                <a:gd name="T89" fmla="*/ 2123 h 5152"/>
                <a:gd name="T90" fmla="*/ 2000 w 3740"/>
                <a:gd name="T91" fmla="*/ 1905 h 5152"/>
                <a:gd name="T92" fmla="*/ 2264 w 3740"/>
                <a:gd name="T93" fmla="*/ 1613 h 5152"/>
                <a:gd name="T94" fmla="*/ 2427 w 3740"/>
                <a:gd name="T95" fmla="*/ 1333 h 5152"/>
                <a:gd name="T96" fmla="*/ 2944 w 3740"/>
                <a:gd name="T97" fmla="*/ 1552 h 5152"/>
                <a:gd name="T98" fmla="*/ 3033 w 3740"/>
                <a:gd name="T99" fmla="*/ 1286 h 5152"/>
                <a:gd name="T100" fmla="*/ 2569 w 3740"/>
                <a:gd name="T101" fmla="*/ 1232 h 5152"/>
                <a:gd name="T102" fmla="*/ 2139 w 3740"/>
                <a:gd name="T103" fmla="*/ 1318 h 5152"/>
                <a:gd name="T104" fmla="*/ 1820 w 3740"/>
                <a:gd name="T105" fmla="*/ 1554 h 5152"/>
                <a:gd name="T106" fmla="*/ 1709 w 3740"/>
                <a:gd name="T107" fmla="*/ 1228 h 5152"/>
                <a:gd name="T108" fmla="*/ 1239 w 3740"/>
                <a:gd name="T109" fmla="*/ 886 h 5152"/>
                <a:gd name="T110" fmla="*/ 1690 w 3740"/>
                <a:gd name="T111" fmla="*/ 781 h 5152"/>
                <a:gd name="T112" fmla="*/ 2059 w 3740"/>
                <a:gd name="T113" fmla="*/ 305 h 5152"/>
                <a:gd name="T114" fmla="*/ 2303 w 3740"/>
                <a:gd name="T115" fmla="*/ 288 h 5152"/>
                <a:gd name="T116" fmla="*/ 2485 w 3740"/>
                <a:gd name="T117" fmla="*/ 490 h 5152"/>
                <a:gd name="T118" fmla="*/ 2202 w 3740"/>
                <a:gd name="T119" fmla="*/ 169 h 5152"/>
                <a:gd name="T120" fmla="*/ 1712 w 3740"/>
                <a:gd name="T121" fmla="*/ 271 h 5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0" h="5152">
                  <a:moveTo>
                    <a:pt x="1522" y="1429"/>
                  </a:moveTo>
                  <a:lnTo>
                    <a:pt x="1539" y="1463"/>
                  </a:lnTo>
                  <a:cubicBezTo>
                    <a:pt x="1624" y="1450"/>
                    <a:pt x="1611" y="1432"/>
                    <a:pt x="1677" y="1397"/>
                  </a:cubicBezTo>
                  <a:cubicBezTo>
                    <a:pt x="1717" y="1472"/>
                    <a:pt x="1708" y="1561"/>
                    <a:pt x="1708" y="1648"/>
                  </a:cubicBezTo>
                  <a:lnTo>
                    <a:pt x="1542" y="1669"/>
                  </a:lnTo>
                  <a:lnTo>
                    <a:pt x="1572" y="1796"/>
                  </a:lnTo>
                  <a:lnTo>
                    <a:pt x="1662" y="1848"/>
                  </a:lnTo>
                  <a:cubicBezTo>
                    <a:pt x="1645" y="1858"/>
                    <a:pt x="1667" y="1856"/>
                    <a:pt x="1634" y="1859"/>
                  </a:cubicBezTo>
                  <a:lnTo>
                    <a:pt x="1561" y="1853"/>
                  </a:lnTo>
                  <a:lnTo>
                    <a:pt x="1588" y="1920"/>
                  </a:lnTo>
                  <a:lnTo>
                    <a:pt x="1465" y="1919"/>
                  </a:lnTo>
                  <a:cubicBezTo>
                    <a:pt x="1458" y="2020"/>
                    <a:pt x="1453" y="1954"/>
                    <a:pt x="1527" y="1999"/>
                  </a:cubicBezTo>
                  <a:lnTo>
                    <a:pt x="1522" y="2073"/>
                  </a:lnTo>
                  <a:cubicBezTo>
                    <a:pt x="1426" y="2025"/>
                    <a:pt x="1435" y="2020"/>
                    <a:pt x="1406" y="1917"/>
                  </a:cubicBezTo>
                  <a:cubicBezTo>
                    <a:pt x="1376" y="1807"/>
                    <a:pt x="1349" y="1804"/>
                    <a:pt x="1287" y="1792"/>
                  </a:cubicBezTo>
                  <a:lnTo>
                    <a:pt x="1244" y="1890"/>
                  </a:lnTo>
                  <a:lnTo>
                    <a:pt x="1220" y="1833"/>
                  </a:lnTo>
                  <a:lnTo>
                    <a:pt x="1084" y="1798"/>
                  </a:lnTo>
                  <a:lnTo>
                    <a:pt x="1090" y="1754"/>
                  </a:lnTo>
                  <a:lnTo>
                    <a:pt x="1135" y="1671"/>
                  </a:lnTo>
                  <a:lnTo>
                    <a:pt x="1020" y="1690"/>
                  </a:lnTo>
                  <a:cubicBezTo>
                    <a:pt x="1041" y="1650"/>
                    <a:pt x="1078" y="1644"/>
                    <a:pt x="1121" y="1636"/>
                  </a:cubicBezTo>
                  <a:lnTo>
                    <a:pt x="1105" y="1521"/>
                  </a:lnTo>
                  <a:cubicBezTo>
                    <a:pt x="1005" y="1488"/>
                    <a:pt x="965" y="1493"/>
                    <a:pt x="861" y="1442"/>
                  </a:cubicBezTo>
                  <a:lnTo>
                    <a:pt x="918" y="1415"/>
                  </a:lnTo>
                  <a:lnTo>
                    <a:pt x="859" y="1368"/>
                  </a:lnTo>
                  <a:lnTo>
                    <a:pt x="1280" y="1229"/>
                  </a:lnTo>
                  <a:lnTo>
                    <a:pt x="1300" y="1353"/>
                  </a:lnTo>
                  <a:lnTo>
                    <a:pt x="1454" y="1287"/>
                  </a:lnTo>
                  <a:lnTo>
                    <a:pt x="1438" y="1402"/>
                  </a:lnTo>
                  <a:lnTo>
                    <a:pt x="1523" y="1382"/>
                  </a:lnTo>
                  <a:lnTo>
                    <a:pt x="1522" y="1429"/>
                  </a:lnTo>
                  <a:close/>
                  <a:moveTo>
                    <a:pt x="1629" y="611"/>
                  </a:moveTo>
                  <a:cubicBezTo>
                    <a:pt x="1601" y="627"/>
                    <a:pt x="1508" y="617"/>
                    <a:pt x="1465" y="601"/>
                  </a:cubicBezTo>
                  <a:cubicBezTo>
                    <a:pt x="1412" y="581"/>
                    <a:pt x="1410" y="518"/>
                    <a:pt x="1365" y="475"/>
                  </a:cubicBezTo>
                  <a:cubicBezTo>
                    <a:pt x="1309" y="513"/>
                    <a:pt x="1277" y="519"/>
                    <a:pt x="1298" y="588"/>
                  </a:cubicBezTo>
                  <a:lnTo>
                    <a:pt x="1175" y="609"/>
                  </a:lnTo>
                  <a:lnTo>
                    <a:pt x="1118" y="555"/>
                  </a:lnTo>
                  <a:cubicBezTo>
                    <a:pt x="1121" y="539"/>
                    <a:pt x="1111" y="584"/>
                    <a:pt x="1058" y="584"/>
                  </a:cubicBezTo>
                  <a:cubicBezTo>
                    <a:pt x="1043" y="584"/>
                    <a:pt x="990" y="577"/>
                    <a:pt x="968" y="576"/>
                  </a:cubicBezTo>
                  <a:cubicBezTo>
                    <a:pt x="960" y="656"/>
                    <a:pt x="952" y="640"/>
                    <a:pt x="993" y="699"/>
                  </a:cubicBezTo>
                  <a:lnTo>
                    <a:pt x="852" y="676"/>
                  </a:lnTo>
                  <a:lnTo>
                    <a:pt x="906" y="775"/>
                  </a:lnTo>
                  <a:lnTo>
                    <a:pt x="875" y="843"/>
                  </a:lnTo>
                  <a:lnTo>
                    <a:pt x="723" y="861"/>
                  </a:lnTo>
                  <a:cubicBezTo>
                    <a:pt x="747" y="937"/>
                    <a:pt x="774" y="964"/>
                    <a:pt x="817" y="998"/>
                  </a:cubicBezTo>
                  <a:lnTo>
                    <a:pt x="720" y="997"/>
                  </a:lnTo>
                  <a:cubicBezTo>
                    <a:pt x="769" y="1156"/>
                    <a:pt x="855" y="1081"/>
                    <a:pt x="976" y="1116"/>
                  </a:cubicBezTo>
                  <a:cubicBezTo>
                    <a:pt x="909" y="1167"/>
                    <a:pt x="642" y="1085"/>
                    <a:pt x="544" y="1079"/>
                  </a:cubicBezTo>
                  <a:lnTo>
                    <a:pt x="541" y="1168"/>
                  </a:lnTo>
                  <a:lnTo>
                    <a:pt x="638" y="1238"/>
                  </a:lnTo>
                  <a:cubicBezTo>
                    <a:pt x="583" y="1225"/>
                    <a:pt x="541" y="1210"/>
                    <a:pt x="499" y="1228"/>
                  </a:cubicBezTo>
                  <a:cubicBezTo>
                    <a:pt x="534" y="1291"/>
                    <a:pt x="524" y="1258"/>
                    <a:pt x="585" y="1295"/>
                  </a:cubicBezTo>
                  <a:lnTo>
                    <a:pt x="432" y="1324"/>
                  </a:lnTo>
                  <a:cubicBezTo>
                    <a:pt x="460" y="1381"/>
                    <a:pt x="472" y="1377"/>
                    <a:pt x="520" y="1407"/>
                  </a:cubicBezTo>
                  <a:lnTo>
                    <a:pt x="454" y="1436"/>
                  </a:lnTo>
                  <a:lnTo>
                    <a:pt x="651" y="1474"/>
                  </a:lnTo>
                  <a:lnTo>
                    <a:pt x="515" y="1527"/>
                  </a:lnTo>
                  <a:cubicBezTo>
                    <a:pt x="622" y="1652"/>
                    <a:pt x="704" y="1536"/>
                    <a:pt x="809" y="1511"/>
                  </a:cubicBezTo>
                  <a:lnTo>
                    <a:pt x="829" y="1630"/>
                  </a:lnTo>
                  <a:cubicBezTo>
                    <a:pt x="657" y="1631"/>
                    <a:pt x="498" y="1706"/>
                    <a:pt x="615" y="1803"/>
                  </a:cubicBezTo>
                  <a:cubicBezTo>
                    <a:pt x="576" y="1809"/>
                    <a:pt x="590" y="1815"/>
                    <a:pt x="578" y="1828"/>
                  </a:cubicBezTo>
                  <a:cubicBezTo>
                    <a:pt x="641" y="1912"/>
                    <a:pt x="667" y="1859"/>
                    <a:pt x="742" y="1849"/>
                  </a:cubicBezTo>
                  <a:lnTo>
                    <a:pt x="687" y="1940"/>
                  </a:lnTo>
                  <a:cubicBezTo>
                    <a:pt x="736" y="1978"/>
                    <a:pt x="753" y="1970"/>
                    <a:pt x="809" y="1970"/>
                  </a:cubicBezTo>
                  <a:cubicBezTo>
                    <a:pt x="789" y="2021"/>
                    <a:pt x="780" y="2022"/>
                    <a:pt x="823" y="2039"/>
                  </a:cubicBezTo>
                  <a:lnTo>
                    <a:pt x="754" y="2048"/>
                  </a:lnTo>
                  <a:lnTo>
                    <a:pt x="770" y="2124"/>
                  </a:lnTo>
                  <a:lnTo>
                    <a:pt x="633" y="2160"/>
                  </a:lnTo>
                  <a:cubicBezTo>
                    <a:pt x="650" y="2224"/>
                    <a:pt x="623" y="2173"/>
                    <a:pt x="669" y="2227"/>
                  </a:cubicBezTo>
                  <a:cubicBezTo>
                    <a:pt x="596" y="2234"/>
                    <a:pt x="519" y="2233"/>
                    <a:pt x="463" y="2283"/>
                  </a:cubicBezTo>
                  <a:cubicBezTo>
                    <a:pt x="468" y="2354"/>
                    <a:pt x="476" y="2323"/>
                    <a:pt x="500" y="2390"/>
                  </a:cubicBezTo>
                  <a:cubicBezTo>
                    <a:pt x="454" y="2418"/>
                    <a:pt x="457" y="2411"/>
                    <a:pt x="431" y="2457"/>
                  </a:cubicBezTo>
                  <a:cubicBezTo>
                    <a:pt x="483" y="2480"/>
                    <a:pt x="500" y="2484"/>
                    <a:pt x="534" y="2523"/>
                  </a:cubicBezTo>
                  <a:lnTo>
                    <a:pt x="435" y="2581"/>
                  </a:lnTo>
                  <a:cubicBezTo>
                    <a:pt x="475" y="2642"/>
                    <a:pt x="543" y="2636"/>
                    <a:pt x="608" y="2633"/>
                  </a:cubicBezTo>
                  <a:lnTo>
                    <a:pt x="572" y="2700"/>
                  </a:lnTo>
                  <a:lnTo>
                    <a:pt x="392" y="2678"/>
                  </a:lnTo>
                  <a:lnTo>
                    <a:pt x="480" y="2794"/>
                  </a:lnTo>
                  <a:lnTo>
                    <a:pt x="317" y="2753"/>
                  </a:lnTo>
                  <a:lnTo>
                    <a:pt x="354" y="2800"/>
                  </a:lnTo>
                  <a:lnTo>
                    <a:pt x="235" y="2799"/>
                  </a:lnTo>
                  <a:cubicBezTo>
                    <a:pt x="260" y="2884"/>
                    <a:pt x="263" y="2853"/>
                    <a:pt x="301" y="2900"/>
                  </a:cubicBezTo>
                  <a:lnTo>
                    <a:pt x="227" y="2935"/>
                  </a:lnTo>
                  <a:lnTo>
                    <a:pt x="295" y="2994"/>
                  </a:lnTo>
                  <a:cubicBezTo>
                    <a:pt x="250" y="3016"/>
                    <a:pt x="172" y="3022"/>
                    <a:pt x="139" y="3056"/>
                  </a:cubicBezTo>
                  <a:cubicBezTo>
                    <a:pt x="141" y="3075"/>
                    <a:pt x="171" y="3168"/>
                    <a:pt x="207" y="3205"/>
                  </a:cubicBezTo>
                  <a:cubicBezTo>
                    <a:pt x="121" y="3276"/>
                    <a:pt x="167" y="3227"/>
                    <a:pt x="120" y="3334"/>
                  </a:cubicBezTo>
                  <a:lnTo>
                    <a:pt x="192" y="3405"/>
                  </a:lnTo>
                  <a:lnTo>
                    <a:pt x="137" y="3442"/>
                  </a:lnTo>
                  <a:lnTo>
                    <a:pt x="157" y="3499"/>
                  </a:lnTo>
                  <a:cubicBezTo>
                    <a:pt x="0" y="3621"/>
                    <a:pt x="123" y="3521"/>
                    <a:pt x="37" y="3625"/>
                  </a:cubicBezTo>
                  <a:lnTo>
                    <a:pt x="37" y="3643"/>
                  </a:lnTo>
                  <a:lnTo>
                    <a:pt x="201" y="3677"/>
                  </a:lnTo>
                  <a:lnTo>
                    <a:pt x="208" y="3759"/>
                  </a:lnTo>
                  <a:lnTo>
                    <a:pt x="294" y="3737"/>
                  </a:lnTo>
                  <a:lnTo>
                    <a:pt x="250" y="3834"/>
                  </a:lnTo>
                  <a:lnTo>
                    <a:pt x="335" y="3840"/>
                  </a:lnTo>
                  <a:cubicBezTo>
                    <a:pt x="297" y="3891"/>
                    <a:pt x="303" y="3861"/>
                    <a:pt x="288" y="3932"/>
                  </a:cubicBezTo>
                  <a:lnTo>
                    <a:pt x="384" y="3870"/>
                  </a:lnTo>
                  <a:lnTo>
                    <a:pt x="313" y="4096"/>
                  </a:lnTo>
                  <a:cubicBezTo>
                    <a:pt x="410" y="4067"/>
                    <a:pt x="525" y="3964"/>
                    <a:pt x="602" y="3961"/>
                  </a:cubicBezTo>
                  <a:lnTo>
                    <a:pt x="580" y="4029"/>
                  </a:lnTo>
                  <a:lnTo>
                    <a:pt x="667" y="3999"/>
                  </a:lnTo>
                  <a:lnTo>
                    <a:pt x="563" y="4165"/>
                  </a:lnTo>
                  <a:cubicBezTo>
                    <a:pt x="595" y="4180"/>
                    <a:pt x="590" y="4164"/>
                    <a:pt x="622" y="4154"/>
                  </a:cubicBezTo>
                  <a:lnTo>
                    <a:pt x="577" y="4296"/>
                  </a:lnTo>
                  <a:cubicBezTo>
                    <a:pt x="636" y="4296"/>
                    <a:pt x="644" y="4275"/>
                    <a:pt x="691" y="4233"/>
                  </a:cubicBezTo>
                  <a:cubicBezTo>
                    <a:pt x="750" y="4180"/>
                    <a:pt x="718" y="4204"/>
                    <a:pt x="792" y="4206"/>
                  </a:cubicBezTo>
                  <a:lnTo>
                    <a:pt x="825" y="4133"/>
                  </a:lnTo>
                  <a:cubicBezTo>
                    <a:pt x="889" y="4167"/>
                    <a:pt x="877" y="4154"/>
                    <a:pt x="952" y="4125"/>
                  </a:cubicBezTo>
                  <a:cubicBezTo>
                    <a:pt x="999" y="4107"/>
                    <a:pt x="1018" y="4098"/>
                    <a:pt x="1062" y="4072"/>
                  </a:cubicBezTo>
                  <a:lnTo>
                    <a:pt x="1098" y="4125"/>
                  </a:lnTo>
                  <a:lnTo>
                    <a:pt x="1165" y="4113"/>
                  </a:lnTo>
                  <a:lnTo>
                    <a:pt x="1149" y="4194"/>
                  </a:lnTo>
                  <a:lnTo>
                    <a:pt x="1271" y="4145"/>
                  </a:lnTo>
                  <a:lnTo>
                    <a:pt x="1277" y="4239"/>
                  </a:lnTo>
                  <a:lnTo>
                    <a:pt x="1329" y="4215"/>
                  </a:lnTo>
                  <a:cubicBezTo>
                    <a:pt x="1319" y="4288"/>
                    <a:pt x="1314" y="4338"/>
                    <a:pt x="1398" y="4346"/>
                  </a:cubicBezTo>
                  <a:cubicBezTo>
                    <a:pt x="1462" y="4293"/>
                    <a:pt x="1431" y="4270"/>
                    <a:pt x="1472" y="4218"/>
                  </a:cubicBezTo>
                  <a:cubicBezTo>
                    <a:pt x="1554" y="4367"/>
                    <a:pt x="1538" y="4250"/>
                    <a:pt x="1560" y="4335"/>
                  </a:cubicBezTo>
                  <a:cubicBezTo>
                    <a:pt x="1561" y="4337"/>
                    <a:pt x="1562" y="4343"/>
                    <a:pt x="1562" y="4344"/>
                  </a:cubicBezTo>
                  <a:lnTo>
                    <a:pt x="1674" y="4331"/>
                  </a:lnTo>
                  <a:lnTo>
                    <a:pt x="1537" y="4477"/>
                  </a:lnTo>
                  <a:lnTo>
                    <a:pt x="1604" y="4513"/>
                  </a:lnTo>
                  <a:lnTo>
                    <a:pt x="1598" y="4595"/>
                  </a:lnTo>
                  <a:lnTo>
                    <a:pt x="1672" y="4585"/>
                  </a:lnTo>
                  <a:lnTo>
                    <a:pt x="1654" y="4710"/>
                  </a:lnTo>
                  <a:lnTo>
                    <a:pt x="1763" y="4661"/>
                  </a:lnTo>
                  <a:lnTo>
                    <a:pt x="1717" y="4800"/>
                  </a:lnTo>
                  <a:lnTo>
                    <a:pt x="1841" y="4746"/>
                  </a:lnTo>
                  <a:lnTo>
                    <a:pt x="1845" y="4857"/>
                  </a:lnTo>
                  <a:cubicBezTo>
                    <a:pt x="1893" y="4856"/>
                    <a:pt x="1925" y="4827"/>
                    <a:pt x="1957" y="4803"/>
                  </a:cubicBezTo>
                  <a:lnTo>
                    <a:pt x="1938" y="4911"/>
                  </a:lnTo>
                  <a:cubicBezTo>
                    <a:pt x="2034" y="4872"/>
                    <a:pt x="2035" y="4832"/>
                    <a:pt x="2109" y="4779"/>
                  </a:cubicBezTo>
                  <a:lnTo>
                    <a:pt x="2090" y="4881"/>
                  </a:lnTo>
                  <a:cubicBezTo>
                    <a:pt x="2092" y="4885"/>
                    <a:pt x="2109" y="4907"/>
                    <a:pt x="2110" y="4909"/>
                  </a:cubicBezTo>
                  <a:lnTo>
                    <a:pt x="2140" y="4978"/>
                  </a:lnTo>
                  <a:lnTo>
                    <a:pt x="2307" y="4972"/>
                  </a:lnTo>
                  <a:lnTo>
                    <a:pt x="2321" y="4870"/>
                  </a:lnTo>
                  <a:cubicBezTo>
                    <a:pt x="2378" y="4913"/>
                    <a:pt x="2331" y="4932"/>
                    <a:pt x="2407" y="4924"/>
                  </a:cubicBezTo>
                  <a:lnTo>
                    <a:pt x="2427" y="4791"/>
                  </a:lnTo>
                  <a:lnTo>
                    <a:pt x="2466" y="4901"/>
                  </a:lnTo>
                  <a:cubicBezTo>
                    <a:pt x="2540" y="4841"/>
                    <a:pt x="2461" y="4818"/>
                    <a:pt x="2598" y="4763"/>
                  </a:cubicBezTo>
                  <a:lnTo>
                    <a:pt x="2605" y="4859"/>
                  </a:lnTo>
                  <a:lnTo>
                    <a:pt x="2679" y="4830"/>
                  </a:lnTo>
                  <a:lnTo>
                    <a:pt x="2643" y="4968"/>
                  </a:lnTo>
                  <a:lnTo>
                    <a:pt x="2741" y="4911"/>
                  </a:lnTo>
                  <a:lnTo>
                    <a:pt x="2700" y="5111"/>
                  </a:lnTo>
                  <a:cubicBezTo>
                    <a:pt x="2770" y="5102"/>
                    <a:pt x="2735" y="5115"/>
                    <a:pt x="2792" y="5079"/>
                  </a:cubicBezTo>
                  <a:cubicBezTo>
                    <a:pt x="2811" y="5147"/>
                    <a:pt x="2833" y="5152"/>
                    <a:pt x="2902" y="5146"/>
                  </a:cubicBezTo>
                  <a:lnTo>
                    <a:pt x="2921" y="5005"/>
                  </a:lnTo>
                  <a:lnTo>
                    <a:pt x="3001" y="5058"/>
                  </a:lnTo>
                  <a:lnTo>
                    <a:pt x="3003" y="4950"/>
                  </a:lnTo>
                  <a:lnTo>
                    <a:pt x="3132" y="5042"/>
                  </a:lnTo>
                  <a:lnTo>
                    <a:pt x="3124" y="4910"/>
                  </a:lnTo>
                  <a:lnTo>
                    <a:pt x="3213" y="4949"/>
                  </a:lnTo>
                  <a:cubicBezTo>
                    <a:pt x="3221" y="4934"/>
                    <a:pt x="3231" y="4926"/>
                    <a:pt x="3222" y="4882"/>
                  </a:cubicBezTo>
                  <a:lnTo>
                    <a:pt x="3294" y="4888"/>
                  </a:lnTo>
                  <a:cubicBezTo>
                    <a:pt x="3294" y="4819"/>
                    <a:pt x="3286" y="4820"/>
                    <a:pt x="3325" y="4767"/>
                  </a:cubicBezTo>
                  <a:cubicBezTo>
                    <a:pt x="3350" y="4804"/>
                    <a:pt x="3342" y="4828"/>
                    <a:pt x="3354" y="4877"/>
                  </a:cubicBezTo>
                  <a:cubicBezTo>
                    <a:pt x="3432" y="4870"/>
                    <a:pt x="3390" y="4880"/>
                    <a:pt x="3430" y="4810"/>
                  </a:cubicBezTo>
                  <a:lnTo>
                    <a:pt x="3460" y="4937"/>
                  </a:lnTo>
                  <a:cubicBezTo>
                    <a:pt x="3522" y="4963"/>
                    <a:pt x="3478" y="4945"/>
                    <a:pt x="3533" y="4943"/>
                  </a:cubicBezTo>
                  <a:cubicBezTo>
                    <a:pt x="3566" y="4985"/>
                    <a:pt x="3572" y="4990"/>
                    <a:pt x="3584" y="5043"/>
                  </a:cubicBezTo>
                  <a:lnTo>
                    <a:pt x="3632" y="5001"/>
                  </a:lnTo>
                  <a:cubicBezTo>
                    <a:pt x="3656" y="5059"/>
                    <a:pt x="3642" y="5041"/>
                    <a:pt x="3701" y="5071"/>
                  </a:cubicBezTo>
                  <a:cubicBezTo>
                    <a:pt x="3738" y="5021"/>
                    <a:pt x="3723" y="5011"/>
                    <a:pt x="3740" y="4946"/>
                  </a:cubicBezTo>
                  <a:lnTo>
                    <a:pt x="3738" y="4887"/>
                  </a:lnTo>
                  <a:cubicBezTo>
                    <a:pt x="3621" y="4832"/>
                    <a:pt x="3383" y="4766"/>
                    <a:pt x="3322" y="4674"/>
                  </a:cubicBezTo>
                  <a:lnTo>
                    <a:pt x="3261" y="4653"/>
                  </a:lnTo>
                  <a:lnTo>
                    <a:pt x="3251" y="4782"/>
                  </a:lnTo>
                  <a:lnTo>
                    <a:pt x="3147" y="4691"/>
                  </a:lnTo>
                  <a:cubicBezTo>
                    <a:pt x="3145" y="4754"/>
                    <a:pt x="3156" y="4747"/>
                    <a:pt x="3125" y="4790"/>
                  </a:cubicBezTo>
                  <a:cubicBezTo>
                    <a:pt x="3056" y="4799"/>
                    <a:pt x="3025" y="4754"/>
                    <a:pt x="3000" y="4689"/>
                  </a:cubicBezTo>
                  <a:cubicBezTo>
                    <a:pt x="2959" y="4731"/>
                    <a:pt x="2986" y="4695"/>
                    <a:pt x="2961" y="4749"/>
                  </a:cubicBezTo>
                  <a:cubicBezTo>
                    <a:pt x="2939" y="4798"/>
                    <a:pt x="2916" y="4845"/>
                    <a:pt x="2821" y="4787"/>
                  </a:cubicBezTo>
                  <a:lnTo>
                    <a:pt x="2815" y="4678"/>
                  </a:lnTo>
                  <a:lnTo>
                    <a:pt x="2686" y="4699"/>
                  </a:lnTo>
                  <a:lnTo>
                    <a:pt x="2682" y="4542"/>
                  </a:lnTo>
                  <a:lnTo>
                    <a:pt x="2573" y="4622"/>
                  </a:lnTo>
                  <a:lnTo>
                    <a:pt x="2553" y="4493"/>
                  </a:lnTo>
                  <a:cubicBezTo>
                    <a:pt x="2471" y="4530"/>
                    <a:pt x="2496" y="4561"/>
                    <a:pt x="2381" y="4603"/>
                  </a:cubicBezTo>
                  <a:lnTo>
                    <a:pt x="2379" y="4484"/>
                  </a:lnTo>
                  <a:lnTo>
                    <a:pt x="2265" y="4573"/>
                  </a:lnTo>
                  <a:cubicBezTo>
                    <a:pt x="2143" y="4549"/>
                    <a:pt x="2207" y="4570"/>
                    <a:pt x="2098" y="4574"/>
                  </a:cubicBezTo>
                  <a:cubicBezTo>
                    <a:pt x="2071" y="4495"/>
                    <a:pt x="2067" y="4526"/>
                    <a:pt x="2084" y="4441"/>
                  </a:cubicBezTo>
                  <a:lnTo>
                    <a:pt x="1968" y="4477"/>
                  </a:lnTo>
                  <a:cubicBezTo>
                    <a:pt x="1992" y="4322"/>
                    <a:pt x="2069" y="4300"/>
                    <a:pt x="2081" y="4166"/>
                  </a:cubicBezTo>
                  <a:cubicBezTo>
                    <a:pt x="2273" y="4259"/>
                    <a:pt x="2266" y="4212"/>
                    <a:pt x="2213" y="4021"/>
                  </a:cubicBezTo>
                  <a:lnTo>
                    <a:pt x="2014" y="3978"/>
                  </a:lnTo>
                  <a:lnTo>
                    <a:pt x="2022" y="4090"/>
                  </a:lnTo>
                  <a:lnTo>
                    <a:pt x="1979" y="4046"/>
                  </a:lnTo>
                  <a:cubicBezTo>
                    <a:pt x="1954" y="4102"/>
                    <a:pt x="1976" y="4065"/>
                    <a:pt x="1942" y="4099"/>
                  </a:cubicBezTo>
                  <a:lnTo>
                    <a:pt x="1888" y="3997"/>
                  </a:lnTo>
                  <a:lnTo>
                    <a:pt x="1850" y="4012"/>
                  </a:lnTo>
                  <a:cubicBezTo>
                    <a:pt x="1791" y="3958"/>
                    <a:pt x="1812" y="3957"/>
                    <a:pt x="1786" y="3882"/>
                  </a:cubicBezTo>
                  <a:cubicBezTo>
                    <a:pt x="1731" y="3958"/>
                    <a:pt x="1724" y="3908"/>
                    <a:pt x="1665" y="3997"/>
                  </a:cubicBezTo>
                  <a:cubicBezTo>
                    <a:pt x="1591" y="3971"/>
                    <a:pt x="1505" y="4000"/>
                    <a:pt x="1448" y="4081"/>
                  </a:cubicBezTo>
                  <a:cubicBezTo>
                    <a:pt x="1424" y="4114"/>
                    <a:pt x="1434" y="4105"/>
                    <a:pt x="1392" y="4130"/>
                  </a:cubicBezTo>
                  <a:lnTo>
                    <a:pt x="1372" y="4014"/>
                  </a:lnTo>
                  <a:lnTo>
                    <a:pt x="1327" y="4033"/>
                  </a:lnTo>
                  <a:lnTo>
                    <a:pt x="1201" y="3860"/>
                  </a:lnTo>
                  <a:lnTo>
                    <a:pt x="1132" y="3878"/>
                  </a:lnTo>
                  <a:lnTo>
                    <a:pt x="1065" y="3941"/>
                  </a:lnTo>
                  <a:lnTo>
                    <a:pt x="1063" y="3823"/>
                  </a:lnTo>
                  <a:cubicBezTo>
                    <a:pt x="991" y="3886"/>
                    <a:pt x="1014" y="3905"/>
                    <a:pt x="899" y="3936"/>
                  </a:cubicBezTo>
                  <a:lnTo>
                    <a:pt x="929" y="3823"/>
                  </a:lnTo>
                  <a:cubicBezTo>
                    <a:pt x="860" y="3867"/>
                    <a:pt x="907" y="3868"/>
                    <a:pt x="817" y="3852"/>
                  </a:cubicBezTo>
                  <a:lnTo>
                    <a:pt x="869" y="3767"/>
                  </a:lnTo>
                  <a:cubicBezTo>
                    <a:pt x="866" y="3765"/>
                    <a:pt x="862" y="3763"/>
                    <a:pt x="861" y="3762"/>
                  </a:cubicBezTo>
                  <a:cubicBezTo>
                    <a:pt x="799" y="3730"/>
                    <a:pt x="812" y="3747"/>
                    <a:pt x="786" y="3687"/>
                  </a:cubicBezTo>
                  <a:lnTo>
                    <a:pt x="822" y="3617"/>
                  </a:lnTo>
                  <a:lnTo>
                    <a:pt x="774" y="3590"/>
                  </a:lnTo>
                  <a:cubicBezTo>
                    <a:pt x="805" y="3539"/>
                    <a:pt x="791" y="3575"/>
                    <a:pt x="823" y="3523"/>
                  </a:cubicBezTo>
                  <a:lnTo>
                    <a:pt x="691" y="3489"/>
                  </a:lnTo>
                  <a:cubicBezTo>
                    <a:pt x="729" y="3397"/>
                    <a:pt x="758" y="3434"/>
                    <a:pt x="816" y="3371"/>
                  </a:cubicBezTo>
                  <a:lnTo>
                    <a:pt x="636" y="3308"/>
                  </a:lnTo>
                  <a:cubicBezTo>
                    <a:pt x="644" y="3291"/>
                    <a:pt x="606" y="3260"/>
                    <a:pt x="743" y="3247"/>
                  </a:cubicBezTo>
                  <a:cubicBezTo>
                    <a:pt x="700" y="3192"/>
                    <a:pt x="727" y="3225"/>
                    <a:pt x="669" y="3180"/>
                  </a:cubicBezTo>
                  <a:lnTo>
                    <a:pt x="648" y="3083"/>
                  </a:lnTo>
                  <a:lnTo>
                    <a:pt x="729" y="3052"/>
                  </a:lnTo>
                  <a:cubicBezTo>
                    <a:pt x="659" y="2866"/>
                    <a:pt x="803" y="2961"/>
                    <a:pt x="842" y="2947"/>
                  </a:cubicBezTo>
                  <a:cubicBezTo>
                    <a:pt x="865" y="2926"/>
                    <a:pt x="883" y="2905"/>
                    <a:pt x="905" y="2885"/>
                  </a:cubicBezTo>
                  <a:cubicBezTo>
                    <a:pt x="944" y="2852"/>
                    <a:pt x="942" y="2847"/>
                    <a:pt x="977" y="2815"/>
                  </a:cubicBezTo>
                  <a:cubicBezTo>
                    <a:pt x="955" y="2875"/>
                    <a:pt x="937" y="2896"/>
                    <a:pt x="946" y="2961"/>
                  </a:cubicBezTo>
                  <a:cubicBezTo>
                    <a:pt x="998" y="2998"/>
                    <a:pt x="1022" y="2995"/>
                    <a:pt x="1081" y="3000"/>
                  </a:cubicBezTo>
                  <a:cubicBezTo>
                    <a:pt x="1095" y="3031"/>
                    <a:pt x="1110" y="2954"/>
                    <a:pt x="1089" y="3067"/>
                  </a:cubicBezTo>
                  <a:lnTo>
                    <a:pt x="1152" y="3027"/>
                  </a:lnTo>
                  <a:cubicBezTo>
                    <a:pt x="1158" y="3068"/>
                    <a:pt x="1165" y="3115"/>
                    <a:pt x="1173" y="3155"/>
                  </a:cubicBezTo>
                  <a:cubicBezTo>
                    <a:pt x="1212" y="3337"/>
                    <a:pt x="1298" y="3202"/>
                    <a:pt x="1308" y="3193"/>
                  </a:cubicBezTo>
                  <a:cubicBezTo>
                    <a:pt x="1380" y="3136"/>
                    <a:pt x="1322" y="3202"/>
                    <a:pt x="1393" y="3163"/>
                  </a:cubicBezTo>
                  <a:lnTo>
                    <a:pt x="1459" y="3072"/>
                  </a:lnTo>
                  <a:lnTo>
                    <a:pt x="1528" y="3094"/>
                  </a:lnTo>
                  <a:lnTo>
                    <a:pt x="1662" y="3116"/>
                  </a:lnTo>
                  <a:cubicBezTo>
                    <a:pt x="1632" y="3016"/>
                    <a:pt x="1654" y="3039"/>
                    <a:pt x="1579" y="3033"/>
                  </a:cubicBezTo>
                  <a:cubicBezTo>
                    <a:pt x="1558" y="2963"/>
                    <a:pt x="1563" y="2952"/>
                    <a:pt x="1521" y="2913"/>
                  </a:cubicBezTo>
                  <a:lnTo>
                    <a:pt x="1488" y="2995"/>
                  </a:lnTo>
                  <a:lnTo>
                    <a:pt x="1486" y="2911"/>
                  </a:lnTo>
                  <a:cubicBezTo>
                    <a:pt x="1385" y="2935"/>
                    <a:pt x="1389" y="2952"/>
                    <a:pt x="1310" y="3000"/>
                  </a:cubicBezTo>
                  <a:lnTo>
                    <a:pt x="1309" y="2904"/>
                  </a:lnTo>
                  <a:cubicBezTo>
                    <a:pt x="1269" y="2889"/>
                    <a:pt x="1294" y="2892"/>
                    <a:pt x="1235" y="2913"/>
                  </a:cubicBezTo>
                  <a:cubicBezTo>
                    <a:pt x="1359" y="2592"/>
                    <a:pt x="1099" y="2746"/>
                    <a:pt x="1003" y="2733"/>
                  </a:cubicBezTo>
                  <a:cubicBezTo>
                    <a:pt x="955" y="2727"/>
                    <a:pt x="919" y="2689"/>
                    <a:pt x="917" y="2677"/>
                  </a:cubicBezTo>
                  <a:lnTo>
                    <a:pt x="769" y="2662"/>
                  </a:lnTo>
                  <a:lnTo>
                    <a:pt x="891" y="2591"/>
                  </a:lnTo>
                  <a:cubicBezTo>
                    <a:pt x="910" y="2488"/>
                    <a:pt x="804" y="2512"/>
                    <a:pt x="758" y="2409"/>
                  </a:cubicBezTo>
                  <a:lnTo>
                    <a:pt x="821" y="2385"/>
                  </a:lnTo>
                  <a:cubicBezTo>
                    <a:pt x="801" y="2318"/>
                    <a:pt x="794" y="2312"/>
                    <a:pt x="752" y="2263"/>
                  </a:cubicBezTo>
                  <a:cubicBezTo>
                    <a:pt x="880" y="2306"/>
                    <a:pt x="805" y="2292"/>
                    <a:pt x="885" y="2360"/>
                  </a:cubicBezTo>
                  <a:lnTo>
                    <a:pt x="886" y="2279"/>
                  </a:lnTo>
                  <a:cubicBezTo>
                    <a:pt x="954" y="2308"/>
                    <a:pt x="992" y="2347"/>
                    <a:pt x="1065" y="2321"/>
                  </a:cubicBezTo>
                  <a:cubicBezTo>
                    <a:pt x="1082" y="2280"/>
                    <a:pt x="1080" y="2307"/>
                    <a:pt x="1064" y="2250"/>
                  </a:cubicBezTo>
                  <a:lnTo>
                    <a:pt x="1131" y="2213"/>
                  </a:lnTo>
                  <a:lnTo>
                    <a:pt x="1093" y="2080"/>
                  </a:lnTo>
                  <a:lnTo>
                    <a:pt x="1216" y="2159"/>
                  </a:lnTo>
                  <a:cubicBezTo>
                    <a:pt x="1287" y="2098"/>
                    <a:pt x="1275" y="2086"/>
                    <a:pt x="1276" y="1984"/>
                  </a:cubicBezTo>
                  <a:cubicBezTo>
                    <a:pt x="1316" y="2008"/>
                    <a:pt x="1386" y="2127"/>
                    <a:pt x="1443" y="2173"/>
                  </a:cubicBezTo>
                  <a:lnTo>
                    <a:pt x="1377" y="2197"/>
                  </a:lnTo>
                  <a:lnTo>
                    <a:pt x="1395" y="2300"/>
                  </a:lnTo>
                  <a:cubicBezTo>
                    <a:pt x="1463" y="2335"/>
                    <a:pt x="1642" y="2322"/>
                    <a:pt x="1733" y="2314"/>
                  </a:cubicBezTo>
                  <a:lnTo>
                    <a:pt x="1731" y="2463"/>
                  </a:lnTo>
                  <a:cubicBezTo>
                    <a:pt x="1896" y="2380"/>
                    <a:pt x="1829" y="2293"/>
                    <a:pt x="1981" y="2233"/>
                  </a:cubicBezTo>
                  <a:lnTo>
                    <a:pt x="1914" y="2406"/>
                  </a:lnTo>
                  <a:lnTo>
                    <a:pt x="1947" y="2421"/>
                  </a:lnTo>
                  <a:cubicBezTo>
                    <a:pt x="1977" y="2300"/>
                    <a:pt x="2002" y="2307"/>
                    <a:pt x="2000" y="2161"/>
                  </a:cubicBezTo>
                  <a:cubicBezTo>
                    <a:pt x="1946" y="2184"/>
                    <a:pt x="1954" y="2185"/>
                    <a:pt x="1912" y="2226"/>
                  </a:cubicBezTo>
                  <a:cubicBezTo>
                    <a:pt x="1918" y="2188"/>
                    <a:pt x="1925" y="2154"/>
                    <a:pt x="1923" y="2115"/>
                  </a:cubicBezTo>
                  <a:cubicBezTo>
                    <a:pt x="1918" y="2045"/>
                    <a:pt x="1908" y="2051"/>
                    <a:pt x="1875" y="2021"/>
                  </a:cubicBezTo>
                  <a:cubicBezTo>
                    <a:pt x="1864" y="2090"/>
                    <a:pt x="1863" y="2069"/>
                    <a:pt x="1828" y="2123"/>
                  </a:cubicBezTo>
                  <a:cubicBezTo>
                    <a:pt x="1825" y="2088"/>
                    <a:pt x="1831" y="2054"/>
                    <a:pt x="1819" y="2020"/>
                  </a:cubicBezTo>
                  <a:cubicBezTo>
                    <a:pt x="1798" y="1960"/>
                    <a:pt x="1812" y="2008"/>
                    <a:pt x="1792" y="1980"/>
                  </a:cubicBezTo>
                  <a:cubicBezTo>
                    <a:pt x="1774" y="1955"/>
                    <a:pt x="1790" y="1984"/>
                    <a:pt x="1766" y="1943"/>
                  </a:cubicBezTo>
                  <a:lnTo>
                    <a:pt x="1823" y="1883"/>
                  </a:lnTo>
                  <a:lnTo>
                    <a:pt x="2017" y="1992"/>
                  </a:lnTo>
                  <a:lnTo>
                    <a:pt x="2000" y="1905"/>
                  </a:lnTo>
                  <a:cubicBezTo>
                    <a:pt x="2068" y="1918"/>
                    <a:pt x="2038" y="1926"/>
                    <a:pt x="2083" y="1958"/>
                  </a:cubicBezTo>
                  <a:cubicBezTo>
                    <a:pt x="2083" y="1958"/>
                    <a:pt x="2282" y="2064"/>
                    <a:pt x="2324" y="1944"/>
                  </a:cubicBezTo>
                  <a:lnTo>
                    <a:pt x="2211" y="1848"/>
                  </a:lnTo>
                  <a:lnTo>
                    <a:pt x="2225" y="1755"/>
                  </a:lnTo>
                  <a:cubicBezTo>
                    <a:pt x="2309" y="1790"/>
                    <a:pt x="2235" y="1804"/>
                    <a:pt x="2389" y="1813"/>
                  </a:cubicBezTo>
                  <a:cubicBezTo>
                    <a:pt x="2383" y="1727"/>
                    <a:pt x="2423" y="1737"/>
                    <a:pt x="2264" y="1613"/>
                  </a:cubicBezTo>
                  <a:cubicBezTo>
                    <a:pt x="2267" y="1611"/>
                    <a:pt x="2272" y="1608"/>
                    <a:pt x="2274" y="1607"/>
                  </a:cubicBezTo>
                  <a:cubicBezTo>
                    <a:pt x="2276" y="1606"/>
                    <a:pt x="2282" y="1603"/>
                    <a:pt x="2284" y="1602"/>
                  </a:cubicBezTo>
                  <a:lnTo>
                    <a:pt x="2322" y="1578"/>
                  </a:lnTo>
                  <a:lnTo>
                    <a:pt x="2297" y="1500"/>
                  </a:lnTo>
                  <a:cubicBezTo>
                    <a:pt x="2386" y="1531"/>
                    <a:pt x="2386" y="1563"/>
                    <a:pt x="2504" y="1580"/>
                  </a:cubicBezTo>
                  <a:cubicBezTo>
                    <a:pt x="2474" y="1492"/>
                    <a:pt x="2437" y="1429"/>
                    <a:pt x="2427" y="1333"/>
                  </a:cubicBezTo>
                  <a:cubicBezTo>
                    <a:pt x="2460" y="1356"/>
                    <a:pt x="2471" y="1375"/>
                    <a:pt x="2500" y="1398"/>
                  </a:cubicBezTo>
                  <a:cubicBezTo>
                    <a:pt x="2531" y="1423"/>
                    <a:pt x="2616" y="1438"/>
                    <a:pt x="2727" y="1566"/>
                  </a:cubicBezTo>
                  <a:lnTo>
                    <a:pt x="2756" y="1540"/>
                  </a:lnTo>
                  <a:cubicBezTo>
                    <a:pt x="2799" y="1578"/>
                    <a:pt x="2783" y="1580"/>
                    <a:pt x="2834" y="1591"/>
                  </a:cubicBezTo>
                  <a:cubicBezTo>
                    <a:pt x="2874" y="1561"/>
                    <a:pt x="2858" y="1584"/>
                    <a:pt x="2861" y="1524"/>
                  </a:cubicBezTo>
                  <a:lnTo>
                    <a:pt x="2944" y="1552"/>
                  </a:lnTo>
                  <a:lnTo>
                    <a:pt x="2960" y="1448"/>
                  </a:lnTo>
                  <a:cubicBezTo>
                    <a:pt x="3006" y="1429"/>
                    <a:pt x="3015" y="1456"/>
                    <a:pt x="3071" y="1486"/>
                  </a:cubicBezTo>
                  <a:cubicBezTo>
                    <a:pt x="3150" y="1454"/>
                    <a:pt x="3196" y="1422"/>
                    <a:pt x="3194" y="1357"/>
                  </a:cubicBezTo>
                  <a:lnTo>
                    <a:pt x="3110" y="1325"/>
                  </a:lnTo>
                  <a:cubicBezTo>
                    <a:pt x="3105" y="1395"/>
                    <a:pt x="3117" y="1399"/>
                    <a:pt x="3080" y="1449"/>
                  </a:cubicBezTo>
                  <a:cubicBezTo>
                    <a:pt x="3083" y="1364"/>
                    <a:pt x="3107" y="1331"/>
                    <a:pt x="3033" y="1286"/>
                  </a:cubicBezTo>
                  <a:lnTo>
                    <a:pt x="3003" y="1404"/>
                  </a:lnTo>
                  <a:lnTo>
                    <a:pt x="2957" y="1343"/>
                  </a:lnTo>
                  <a:lnTo>
                    <a:pt x="2913" y="1400"/>
                  </a:lnTo>
                  <a:cubicBezTo>
                    <a:pt x="2808" y="1338"/>
                    <a:pt x="2823" y="1278"/>
                    <a:pt x="2726" y="1234"/>
                  </a:cubicBezTo>
                  <a:lnTo>
                    <a:pt x="2736" y="1327"/>
                  </a:lnTo>
                  <a:lnTo>
                    <a:pt x="2569" y="1232"/>
                  </a:lnTo>
                  <a:lnTo>
                    <a:pt x="2555" y="1363"/>
                  </a:lnTo>
                  <a:cubicBezTo>
                    <a:pt x="2489" y="1334"/>
                    <a:pt x="2463" y="1304"/>
                    <a:pt x="2425" y="1243"/>
                  </a:cubicBezTo>
                  <a:cubicBezTo>
                    <a:pt x="2394" y="1194"/>
                    <a:pt x="2339" y="1165"/>
                    <a:pt x="2278" y="1148"/>
                  </a:cubicBezTo>
                  <a:cubicBezTo>
                    <a:pt x="2265" y="1313"/>
                    <a:pt x="2291" y="1273"/>
                    <a:pt x="2328" y="1403"/>
                  </a:cubicBezTo>
                  <a:lnTo>
                    <a:pt x="2192" y="1306"/>
                  </a:lnTo>
                  <a:lnTo>
                    <a:pt x="2139" y="1318"/>
                  </a:lnTo>
                  <a:lnTo>
                    <a:pt x="2176" y="1427"/>
                  </a:lnTo>
                  <a:lnTo>
                    <a:pt x="2032" y="1408"/>
                  </a:lnTo>
                  <a:lnTo>
                    <a:pt x="2132" y="1537"/>
                  </a:lnTo>
                  <a:cubicBezTo>
                    <a:pt x="2004" y="1557"/>
                    <a:pt x="2015" y="1532"/>
                    <a:pt x="1902" y="1507"/>
                  </a:cubicBezTo>
                  <a:cubicBezTo>
                    <a:pt x="1854" y="1570"/>
                    <a:pt x="1894" y="1560"/>
                    <a:pt x="1823" y="1567"/>
                  </a:cubicBezTo>
                  <a:cubicBezTo>
                    <a:pt x="1822" y="1563"/>
                    <a:pt x="1821" y="1557"/>
                    <a:pt x="1820" y="1554"/>
                  </a:cubicBezTo>
                  <a:lnTo>
                    <a:pt x="1807" y="1499"/>
                  </a:lnTo>
                  <a:cubicBezTo>
                    <a:pt x="1791" y="1463"/>
                    <a:pt x="1785" y="1484"/>
                    <a:pt x="1764" y="1429"/>
                  </a:cubicBezTo>
                  <a:lnTo>
                    <a:pt x="1886" y="1401"/>
                  </a:lnTo>
                  <a:cubicBezTo>
                    <a:pt x="1862" y="1349"/>
                    <a:pt x="1838" y="1346"/>
                    <a:pt x="1787" y="1311"/>
                  </a:cubicBezTo>
                  <a:lnTo>
                    <a:pt x="1808" y="1223"/>
                  </a:lnTo>
                  <a:lnTo>
                    <a:pt x="1709" y="1228"/>
                  </a:lnTo>
                  <a:lnTo>
                    <a:pt x="1747" y="1144"/>
                  </a:lnTo>
                  <a:cubicBezTo>
                    <a:pt x="1676" y="1012"/>
                    <a:pt x="1611" y="1054"/>
                    <a:pt x="1525" y="1078"/>
                  </a:cubicBezTo>
                  <a:lnTo>
                    <a:pt x="1491" y="1001"/>
                  </a:lnTo>
                  <a:cubicBezTo>
                    <a:pt x="1373" y="1039"/>
                    <a:pt x="1291" y="1043"/>
                    <a:pt x="1188" y="955"/>
                  </a:cubicBezTo>
                  <a:lnTo>
                    <a:pt x="1330" y="938"/>
                  </a:lnTo>
                  <a:lnTo>
                    <a:pt x="1239" y="886"/>
                  </a:lnTo>
                  <a:lnTo>
                    <a:pt x="1278" y="780"/>
                  </a:lnTo>
                  <a:lnTo>
                    <a:pt x="1362" y="797"/>
                  </a:lnTo>
                  <a:lnTo>
                    <a:pt x="1365" y="749"/>
                  </a:lnTo>
                  <a:cubicBezTo>
                    <a:pt x="1402" y="803"/>
                    <a:pt x="1449" y="811"/>
                    <a:pt x="1517" y="818"/>
                  </a:cubicBezTo>
                  <a:lnTo>
                    <a:pt x="1540" y="766"/>
                  </a:lnTo>
                  <a:lnTo>
                    <a:pt x="1690" y="781"/>
                  </a:lnTo>
                  <a:lnTo>
                    <a:pt x="1654" y="725"/>
                  </a:lnTo>
                  <a:lnTo>
                    <a:pt x="1812" y="750"/>
                  </a:lnTo>
                  <a:cubicBezTo>
                    <a:pt x="1891" y="675"/>
                    <a:pt x="1844" y="661"/>
                    <a:pt x="1921" y="578"/>
                  </a:cubicBezTo>
                  <a:cubicBezTo>
                    <a:pt x="1998" y="493"/>
                    <a:pt x="1972" y="512"/>
                    <a:pt x="2084" y="484"/>
                  </a:cubicBezTo>
                  <a:cubicBezTo>
                    <a:pt x="2018" y="429"/>
                    <a:pt x="1973" y="377"/>
                    <a:pt x="1935" y="297"/>
                  </a:cubicBezTo>
                  <a:lnTo>
                    <a:pt x="2059" y="305"/>
                  </a:lnTo>
                  <a:lnTo>
                    <a:pt x="2026" y="201"/>
                  </a:lnTo>
                  <a:lnTo>
                    <a:pt x="2084" y="195"/>
                  </a:lnTo>
                  <a:lnTo>
                    <a:pt x="2034" y="108"/>
                  </a:lnTo>
                  <a:cubicBezTo>
                    <a:pt x="2107" y="109"/>
                    <a:pt x="2087" y="140"/>
                    <a:pt x="2200" y="270"/>
                  </a:cubicBezTo>
                  <a:cubicBezTo>
                    <a:pt x="2218" y="238"/>
                    <a:pt x="2184" y="311"/>
                    <a:pt x="2207" y="250"/>
                  </a:cubicBezTo>
                  <a:lnTo>
                    <a:pt x="2303" y="288"/>
                  </a:lnTo>
                  <a:lnTo>
                    <a:pt x="2333" y="228"/>
                  </a:lnTo>
                  <a:lnTo>
                    <a:pt x="2381" y="276"/>
                  </a:lnTo>
                  <a:lnTo>
                    <a:pt x="2409" y="230"/>
                  </a:lnTo>
                  <a:lnTo>
                    <a:pt x="2450" y="375"/>
                  </a:lnTo>
                  <a:lnTo>
                    <a:pt x="2508" y="345"/>
                  </a:lnTo>
                  <a:lnTo>
                    <a:pt x="2485" y="490"/>
                  </a:lnTo>
                  <a:cubicBezTo>
                    <a:pt x="2562" y="469"/>
                    <a:pt x="2562" y="458"/>
                    <a:pt x="2618" y="421"/>
                  </a:cubicBezTo>
                  <a:cubicBezTo>
                    <a:pt x="2602" y="343"/>
                    <a:pt x="2621" y="367"/>
                    <a:pt x="2561" y="339"/>
                  </a:cubicBezTo>
                  <a:lnTo>
                    <a:pt x="2591" y="288"/>
                  </a:lnTo>
                  <a:lnTo>
                    <a:pt x="2617" y="201"/>
                  </a:lnTo>
                  <a:cubicBezTo>
                    <a:pt x="2349" y="244"/>
                    <a:pt x="2511" y="90"/>
                    <a:pt x="2369" y="5"/>
                  </a:cubicBezTo>
                  <a:lnTo>
                    <a:pt x="2202" y="169"/>
                  </a:lnTo>
                  <a:cubicBezTo>
                    <a:pt x="2145" y="123"/>
                    <a:pt x="2162" y="137"/>
                    <a:pt x="2161" y="52"/>
                  </a:cubicBezTo>
                  <a:lnTo>
                    <a:pt x="1966" y="0"/>
                  </a:lnTo>
                  <a:lnTo>
                    <a:pt x="1925" y="101"/>
                  </a:lnTo>
                  <a:lnTo>
                    <a:pt x="1851" y="79"/>
                  </a:lnTo>
                  <a:cubicBezTo>
                    <a:pt x="1836" y="201"/>
                    <a:pt x="1811" y="167"/>
                    <a:pt x="1819" y="307"/>
                  </a:cubicBezTo>
                  <a:lnTo>
                    <a:pt x="1712" y="271"/>
                  </a:lnTo>
                  <a:cubicBezTo>
                    <a:pt x="1689" y="344"/>
                    <a:pt x="1695" y="357"/>
                    <a:pt x="1666" y="424"/>
                  </a:cubicBezTo>
                  <a:lnTo>
                    <a:pt x="1780" y="531"/>
                  </a:lnTo>
                  <a:lnTo>
                    <a:pt x="1622" y="500"/>
                  </a:lnTo>
                  <a:lnTo>
                    <a:pt x="1629" y="611"/>
                  </a:ln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EA11911F-C854-0056-72DF-255B0B3CC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" y="473710"/>
              <a:ext cx="177165" cy="133350"/>
            </a:xfrm>
            <a:custGeom>
              <a:avLst/>
              <a:gdLst>
                <a:gd name="T0" fmla="*/ 1183 w 3133"/>
                <a:gd name="T1" fmla="*/ 147 h 2319"/>
                <a:gd name="T2" fmla="*/ 1182 w 3133"/>
                <a:gd name="T3" fmla="*/ 244 h 2319"/>
                <a:gd name="T4" fmla="*/ 1149 w 3133"/>
                <a:gd name="T5" fmla="*/ 324 h 2319"/>
                <a:gd name="T6" fmla="*/ 1074 w 3133"/>
                <a:gd name="T7" fmla="*/ 521 h 2319"/>
                <a:gd name="T8" fmla="*/ 988 w 3133"/>
                <a:gd name="T9" fmla="*/ 358 h 2319"/>
                <a:gd name="T10" fmla="*/ 814 w 3133"/>
                <a:gd name="T11" fmla="*/ 306 h 2319"/>
                <a:gd name="T12" fmla="*/ 698 w 3133"/>
                <a:gd name="T13" fmla="*/ 298 h 2319"/>
                <a:gd name="T14" fmla="*/ 578 w 3133"/>
                <a:gd name="T15" fmla="*/ 72 h 2319"/>
                <a:gd name="T16" fmla="*/ 522 w 3133"/>
                <a:gd name="T17" fmla="*/ 217 h 2319"/>
                <a:gd name="T18" fmla="*/ 382 w 3133"/>
                <a:gd name="T19" fmla="*/ 210 h 2319"/>
                <a:gd name="T20" fmla="*/ 388 w 3133"/>
                <a:gd name="T21" fmla="*/ 393 h 2319"/>
                <a:gd name="T22" fmla="*/ 98 w 3133"/>
                <a:gd name="T23" fmla="*/ 355 h 2319"/>
                <a:gd name="T24" fmla="*/ 122 w 3133"/>
                <a:gd name="T25" fmla="*/ 583 h 2319"/>
                <a:gd name="T26" fmla="*/ 240 w 3133"/>
                <a:gd name="T27" fmla="*/ 762 h 2319"/>
                <a:gd name="T28" fmla="*/ 340 w 3133"/>
                <a:gd name="T29" fmla="*/ 806 h 2319"/>
                <a:gd name="T30" fmla="*/ 492 w 3133"/>
                <a:gd name="T31" fmla="*/ 924 h 2319"/>
                <a:gd name="T32" fmla="*/ 265 w 3133"/>
                <a:gd name="T33" fmla="*/ 1270 h 2319"/>
                <a:gd name="T34" fmla="*/ 370 w 3133"/>
                <a:gd name="T35" fmla="*/ 1367 h 2319"/>
                <a:gd name="T36" fmla="*/ 444 w 3133"/>
                <a:gd name="T37" fmla="*/ 1591 h 2319"/>
                <a:gd name="T38" fmla="*/ 467 w 3133"/>
                <a:gd name="T39" fmla="*/ 1807 h 2319"/>
                <a:gd name="T40" fmla="*/ 612 w 3133"/>
                <a:gd name="T41" fmla="*/ 2091 h 2319"/>
                <a:gd name="T42" fmla="*/ 640 w 3133"/>
                <a:gd name="T43" fmla="*/ 2162 h 2319"/>
                <a:gd name="T44" fmla="*/ 1002 w 3133"/>
                <a:gd name="T45" fmla="*/ 2187 h 2319"/>
                <a:gd name="T46" fmla="*/ 1143 w 3133"/>
                <a:gd name="T47" fmla="*/ 2246 h 2319"/>
                <a:gd name="T48" fmla="*/ 1234 w 3133"/>
                <a:gd name="T49" fmla="*/ 2042 h 2319"/>
                <a:gd name="T50" fmla="*/ 1048 w 3133"/>
                <a:gd name="T51" fmla="*/ 1994 h 2319"/>
                <a:gd name="T52" fmla="*/ 1083 w 3133"/>
                <a:gd name="T53" fmla="*/ 1836 h 2319"/>
                <a:gd name="T54" fmla="*/ 930 w 3133"/>
                <a:gd name="T55" fmla="*/ 1787 h 2319"/>
                <a:gd name="T56" fmla="*/ 1180 w 3133"/>
                <a:gd name="T57" fmla="*/ 1720 h 2319"/>
                <a:gd name="T58" fmla="*/ 1133 w 3133"/>
                <a:gd name="T59" fmla="*/ 1467 h 2319"/>
                <a:gd name="T60" fmla="*/ 1298 w 3133"/>
                <a:gd name="T61" fmla="*/ 1581 h 2319"/>
                <a:gd name="T62" fmla="*/ 1374 w 3133"/>
                <a:gd name="T63" fmla="*/ 1204 h 2319"/>
                <a:gd name="T64" fmla="*/ 1718 w 3133"/>
                <a:gd name="T65" fmla="*/ 846 h 2319"/>
                <a:gd name="T66" fmla="*/ 2084 w 3133"/>
                <a:gd name="T67" fmla="*/ 881 h 2319"/>
                <a:gd name="T68" fmla="*/ 2197 w 3133"/>
                <a:gd name="T69" fmla="*/ 1004 h 2319"/>
                <a:gd name="T70" fmla="*/ 2626 w 3133"/>
                <a:gd name="T71" fmla="*/ 1120 h 2319"/>
                <a:gd name="T72" fmla="*/ 3111 w 3133"/>
                <a:gd name="T73" fmla="*/ 1128 h 2319"/>
                <a:gd name="T74" fmla="*/ 2979 w 3133"/>
                <a:gd name="T75" fmla="*/ 978 h 2319"/>
                <a:gd name="T76" fmla="*/ 3133 w 3133"/>
                <a:gd name="T77" fmla="*/ 780 h 2319"/>
                <a:gd name="T78" fmla="*/ 2899 w 3133"/>
                <a:gd name="T79" fmla="*/ 674 h 2319"/>
                <a:gd name="T80" fmla="*/ 2915 w 3133"/>
                <a:gd name="T81" fmla="*/ 457 h 2319"/>
                <a:gd name="T82" fmla="*/ 2735 w 3133"/>
                <a:gd name="T83" fmla="*/ 383 h 2319"/>
                <a:gd name="T84" fmla="*/ 2704 w 3133"/>
                <a:gd name="T85" fmla="*/ 231 h 2319"/>
                <a:gd name="T86" fmla="*/ 2449 w 3133"/>
                <a:gd name="T87" fmla="*/ 316 h 2319"/>
                <a:gd name="T88" fmla="*/ 2358 w 3133"/>
                <a:gd name="T89" fmla="*/ 471 h 2319"/>
                <a:gd name="T90" fmla="*/ 2249 w 3133"/>
                <a:gd name="T91" fmla="*/ 424 h 2319"/>
                <a:gd name="T92" fmla="*/ 2034 w 3133"/>
                <a:gd name="T93" fmla="*/ 321 h 2319"/>
                <a:gd name="T94" fmla="*/ 1842 w 3133"/>
                <a:gd name="T95" fmla="*/ 355 h 2319"/>
                <a:gd name="T96" fmla="*/ 1624 w 3133"/>
                <a:gd name="T97" fmla="*/ 358 h 2319"/>
                <a:gd name="T98" fmla="*/ 1611 w 3133"/>
                <a:gd name="T99" fmla="*/ 284 h 2319"/>
                <a:gd name="T100" fmla="*/ 1581 w 3133"/>
                <a:gd name="T101" fmla="*/ 248 h 2319"/>
                <a:gd name="T102" fmla="*/ 1298 w 3133"/>
                <a:gd name="T103" fmla="*/ 69 h 2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33" h="2319">
                  <a:moveTo>
                    <a:pt x="1253" y="62"/>
                  </a:moveTo>
                  <a:cubicBezTo>
                    <a:pt x="1234" y="111"/>
                    <a:pt x="1242" y="82"/>
                    <a:pt x="1228" y="100"/>
                  </a:cubicBezTo>
                  <a:cubicBezTo>
                    <a:pt x="1233" y="149"/>
                    <a:pt x="1250" y="104"/>
                    <a:pt x="1183" y="147"/>
                  </a:cubicBezTo>
                  <a:lnTo>
                    <a:pt x="1160" y="165"/>
                  </a:lnTo>
                  <a:cubicBezTo>
                    <a:pt x="1262" y="172"/>
                    <a:pt x="1263" y="123"/>
                    <a:pt x="1276" y="215"/>
                  </a:cubicBezTo>
                  <a:lnTo>
                    <a:pt x="1182" y="244"/>
                  </a:lnTo>
                  <a:lnTo>
                    <a:pt x="1208" y="299"/>
                  </a:lnTo>
                  <a:lnTo>
                    <a:pt x="1212" y="353"/>
                  </a:lnTo>
                  <a:lnTo>
                    <a:pt x="1149" y="324"/>
                  </a:lnTo>
                  <a:cubicBezTo>
                    <a:pt x="1171" y="407"/>
                    <a:pt x="1199" y="389"/>
                    <a:pt x="1193" y="494"/>
                  </a:cubicBezTo>
                  <a:cubicBezTo>
                    <a:pt x="1143" y="481"/>
                    <a:pt x="1135" y="453"/>
                    <a:pt x="1083" y="418"/>
                  </a:cubicBezTo>
                  <a:lnTo>
                    <a:pt x="1074" y="521"/>
                  </a:lnTo>
                  <a:cubicBezTo>
                    <a:pt x="1024" y="504"/>
                    <a:pt x="1042" y="482"/>
                    <a:pt x="998" y="437"/>
                  </a:cubicBezTo>
                  <a:cubicBezTo>
                    <a:pt x="983" y="475"/>
                    <a:pt x="983" y="505"/>
                    <a:pt x="935" y="517"/>
                  </a:cubicBezTo>
                  <a:cubicBezTo>
                    <a:pt x="929" y="405"/>
                    <a:pt x="916" y="444"/>
                    <a:pt x="988" y="358"/>
                  </a:cubicBezTo>
                  <a:lnTo>
                    <a:pt x="882" y="369"/>
                  </a:lnTo>
                  <a:lnTo>
                    <a:pt x="903" y="270"/>
                  </a:lnTo>
                  <a:lnTo>
                    <a:pt x="814" y="306"/>
                  </a:lnTo>
                  <a:lnTo>
                    <a:pt x="783" y="250"/>
                  </a:lnTo>
                  <a:cubicBezTo>
                    <a:pt x="782" y="244"/>
                    <a:pt x="780" y="242"/>
                    <a:pt x="778" y="237"/>
                  </a:cubicBezTo>
                  <a:cubicBezTo>
                    <a:pt x="720" y="279"/>
                    <a:pt x="772" y="271"/>
                    <a:pt x="698" y="298"/>
                  </a:cubicBezTo>
                  <a:lnTo>
                    <a:pt x="678" y="168"/>
                  </a:lnTo>
                  <a:cubicBezTo>
                    <a:pt x="642" y="223"/>
                    <a:pt x="669" y="222"/>
                    <a:pt x="610" y="260"/>
                  </a:cubicBezTo>
                  <a:lnTo>
                    <a:pt x="578" y="72"/>
                  </a:lnTo>
                  <a:cubicBezTo>
                    <a:pt x="556" y="95"/>
                    <a:pt x="570" y="71"/>
                    <a:pt x="559" y="101"/>
                  </a:cubicBezTo>
                  <a:cubicBezTo>
                    <a:pt x="556" y="111"/>
                    <a:pt x="553" y="134"/>
                    <a:pt x="552" y="140"/>
                  </a:cubicBezTo>
                  <a:cubicBezTo>
                    <a:pt x="546" y="165"/>
                    <a:pt x="536" y="190"/>
                    <a:pt x="522" y="217"/>
                  </a:cubicBezTo>
                  <a:lnTo>
                    <a:pt x="456" y="169"/>
                  </a:lnTo>
                  <a:cubicBezTo>
                    <a:pt x="441" y="159"/>
                    <a:pt x="412" y="149"/>
                    <a:pt x="394" y="142"/>
                  </a:cubicBezTo>
                  <a:cubicBezTo>
                    <a:pt x="386" y="175"/>
                    <a:pt x="382" y="174"/>
                    <a:pt x="382" y="210"/>
                  </a:cubicBezTo>
                  <a:cubicBezTo>
                    <a:pt x="381" y="271"/>
                    <a:pt x="393" y="264"/>
                    <a:pt x="395" y="270"/>
                  </a:cubicBezTo>
                  <a:cubicBezTo>
                    <a:pt x="384" y="296"/>
                    <a:pt x="415" y="284"/>
                    <a:pt x="358" y="279"/>
                  </a:cubicBezTo>
                  <a:lnTo>
                    <a:pt x="388" y="393"/>
                  </a:lnTo>
                  <a:cubicBezTo>
                    <a:pt x="337" y="370"/>
                    <a:pt x="294" y="342"/>
                    <a:pt x="264" y="291"/>
                  </a:cubicBezTo>
                  <a:lnTo>
                    <a:pt x="214" y="376"/>
                  </a:lnTo>
                  <a:cubicBezTo>
                    <a:pt x="136" y="387"/>
                    <a:pt x="175" y="379"/>
                    <a:pt x="98" y="355"/>
                  </a:cubicBezTo>
                  <a:lnTo>
                    <a:pt x="175" y="452"/>
                  </a:lnTo>
                  <a:cubicBezTo>
                    <a:pt x="97" y="455"/>
                    <a:pt x="113" y="421"/>
                    <a:pt x="5" y="448"/>
                  </a:cubicBezTo>
                  <a:lnTo>
                    <a:pt x="122" y="583"/>
                  </a:lnTo>
                  <a:lnTo>
                    <a:pt x="10" y="630"/>
                  </a:lnTo>
                  <a:lnTo>
                    <a:pt x="0" y="737"/>
                  </a:lnTo>
                  <a:cubicBezTo>
                    <a:pt x="96" y="772"/>
                    <a:pt x="138" y="793"/>
                    <a:pt x="240" y="762"/>
                  </a:cubicBezTo>
                  <a:cubicBezTo>
                    <a:pt x="220" y="828"/>
                    <a:pt x="208" y="823"/>
                    <a:pt x="231" y="887"/>
                  </a:cubicBezTo>
                  <a:cubicBezTo>
                    <a:pt x="315" y="854"/>
                    <a:pt x="272" y="860"/>
                    <a:pt x="335" y="804"/>
                  </a:cubicBezTo>
                  <a:cubicBezTo>
                    <a:pt x="337" y="804"/>
                    <a:pt x="340" y="806"/>
                    <a:pt x="340" y="806"/>
                  </a:cubicBezTo>
                  <a:cubicBezTo>
                    <a:pt x="435" y="859"/>
                    <a:pt x="379" y="794"/>
                    <a:pt x="536" y="788"/>
                  </a:cubicBezTo>
                  <a:cubicBezTo>
                    <a:pt x="575" y="841"/>
                    <a:pt x="594" y="902"/>
                    <a:pt x="591" y="973"/>
                  </a:cubicBezTo>
                  <a:lnTo>
                    <a:pt x="492" y="924"/>
                  </a:lnTo>
                  <a:cubicBezTo>
                    <a:pt x="489" y="1007"/>
                    <a:pt x="456" y="1088"/>
                    <a:pt x="382" y="1125"/>
                  </a:cubicBezTo>
                  <a:cubicBezTo>
                    <a:pt x="285" y="1172"/>
                    <a:pt x="290" y="1165"/>
                    <a:pt x="208" y="1244"/>
                  </a:cubicBezTo>
                  <a:lnTo>
                    <a:pt x="265" y="1270"/>
                  </a:lnTo>
                  <a:lnTo>
                    <a:pt x="199" y="1338"/>
                  </a:lnTo>
                  <a:cubicBezTo>
                    <a:pt x="284" y="1312"/>
                    <a:pt x="321" y="1281"/>
                    <a:pt x="412" y="1305"/>
                  </a:cubicBezTo>
                  <a:lnTo>
                    <a:pt x="370" y="1367"/>
                  </a:lnTo>
                  <a:cubicBezTo>
                    <a:pt x="481" y="1410"/>
                    <a:pt x="469" y="1396"/>
                    <a:pt x="457" y="1452"/>
                  </a:cubicBezTo>
                  <a:lnTo>
                    <a:pt x="510" y="1449"/>
                  </a:lnTo>
                  <a:cubicBezTo>
                    <a:pt x="493" y="1552"/>
                    <a:pt x="458" y="1525"/>
                    <a:pt x="444" y="1591"/>
                  </a:cubicBezTo>
                  <a:cubicBezTo>
                    <a:pt x="497" y="1571"/>
                    <a:pt x="500" y="1561"/>
                    <a:pt x="554" y="1571"/>
                  </a:cubicBezTo>
                  <a:cubicBezTo>
                    <a:pt x="547" y="1744"/>
                    <a:pt x="432" y="1659"/>
                    <a:pt x="394" y="1814"/>
                  </a:cubicBezTo>
                  <a:lnTo>
                    <a:pt x="467" y="1807"/>
                  </a:lnTo>
                  <a:cubicBezTo>
                    <a:pt x="522" y="1882"/>
                    <a:pt x="465" y="1830"/>
                    <a:pt x="555" y="1869"/>
                  </a:cubicBezTo>
                  <a:cubicBezTo>
                    <a:pt x="561" y="1990"/>
                    <a:pt x="510" y="1992"/>
                    <a:pt x="508" y="2114"/>
                  </a:cubicBezTo>
                  <a:lnTo>
                    <a:pt x="612" y="2091"/>
                  </a:lnTo>
                  <a:lnTo>
                    <a:pt x="631" y="2148"/>
                  </a:lnTo>
                  <a:cubicBezTo>
                    <a:pt x="632" y="2150"/>
                    <a:pt x="635" y="2161"/>
                    <a:pt x="636" y="2159"/>
                  </a:cubicBezTo>
                  <a:cubicBezTo>
                    <a:pt x="636" y="2157"/>
                    <a:pt x="639" y="2166"/>
                    <a:pt x="640" y="2162"/>
                  </a:cubicBezTo>
                  <a:lnTo>
                    <a:pt x="878" y="2121"/>
                  </a:lnTo>
                  <a:lnTo>
                    <a:pt x="926" y="2189"/>
                  </a:lnTo>
                  <a:cubicBezTo>
                    <a:pt x="978" y="2167"/>
                    <a:pt x="958" y="2157"/>
                    <a:pt x="1002" y="2187"/>
                  </a:cubicBezTo>
                  <a:cubicBezTo>
                    <a:pt x="924" y="2207"/>
                    <a:pt x="840" y="2188"/>
                    <a:pt x="767" y="2241"/>
                  </a:cubicBezTo>
                  <a:cubicBezTo>
                    <a:pt x="816" y="2297"/>
                    <a:pt x="845" y="2259"/>
                    <a:pt x="880" y="2319"/>
                  </a:cubicBezTo>
                  <a:lnTo>
                    <a:pt x="1143" y="2246"/>
                  </a:lnTo>
                  <a:cubicBezTo>
                    <a:pt x="1173" y="2160"/>
                    <a:pt x="1150" y="2228"/>
                    <a:pt x="1202" y="2162"/>
                  </a:cubicBezTo>
                  <a:lnTo>
                    <a:pt x="1029" y="2156"/>
                  </a:lnTo>
                  <a:lnTo>
                    <a:pt x="1234" y="2042"/>
                  </a:lnTo>
                  <a:cubicBezTo>
                    <a:pt x="1179" y="1994"/>
                    <a:pt x="1238" y="2010"/>
                    <a:pt x="1132" y="2030"/>
                  </a:cubicBezTo>
                  <a:lnTo>
                    <a:pt x="1152" y="1933"/>
                  </a:lnTo>
                  <a:cubicBezTo>
                    <a:pt x="1113" y="1937"/>
                    <a:pt x="1121" y="1987"/>
                    <a:pt x="1048" y="1994"/>
                  </a:cubicBezTo>
                  <a:cubicBezTo>
                    <a:pt x="998" y="1999"/>
                    <a:pt x="953" y="1983"/>
                    <a:pt x="907" y="1967"/>
                  </a:cubicBezTo>
                  <a:lnTo>
                    <a:pt x="993" y="1926"/>
                  </a:lnTo>
                  <a:cubicBezTo>
                    <a:pt x="1082" y="1895"/>
                    <a:pt x="1060" y="1916"/>
                    <a:pt x="1083" y="1836"/>
                  </a:cubicBezTo>
                  <a:cubicBezTo>
                    <a:pt x="986" y="1866"/>
                    <a:pt x="896" y="1929"/>
                    <a:pt x="787" y="1879"/>
                  </a:cubicBezTo>
                  <a:lnTo>
                    <a:pt x="784" y="1775"/>
                  </a:lnTo>
                  <a:lnTo>
                    <a:pt x="930" y="1787"/>
                  </a:lnTo>
                  <a:cubicBezTo>
                    <a:pt x="826" y="1707"/>
                    <a:pt x="803" y="1713"/>
                    <a:pt x="783" y="1496"/>
                  </a:cubicBezTo>
                  <a:cubicBezTo>
                    <a:pt x="853" y="1574"/>
                    <a:pt x="820" y="1607"/>
                    <a:pt x="933" y="1676"/>
                  </a:cubicBezTo>
                  <a:cubicBezTo>
                    <a:pt x="1012" y="1724"/>
                    <a:pt x="1092" y="1769"/>
                    <a:pt x="1180" y="1720"/>
                  </a:cubicBezTo>
                  <a:cubicBezTo>
                    <a:pt x="1199" y="1657"/>
                    <a:pt x="1175" y="1655"/>
                    <a:pt x="1131" y="1617"/>
                  </a:cubicBezTo>
                  <a:lnTo>
                    <a:pt x="1186" y="1604"/>
                  </a:lnTo>
                  <a:lnTo>
                    <a:pt x="1133" y="1467"/>
                  </a:lnTo>
                  <a:cubicBezTo>
                    <a:pt x="1201" y="1493"/>
                    <a:pt x="1168" y="1516"/>
                    <a:pt x="1218" y="1538"/>
                  </a:cubicBezTo>
                  <a:cubicBezTo>
                    <a:pt x="1257" y="1554"/>
                    <a:pt x="1215" y="1517"/>
                    <a:pt x="1258" y="1549"/>
                  </a:cubicBezTo>
                  <a:cubicBezTo>
                    <a:pt x="1314" y="1590"/>
                    <a:pt x="1237" y="1562"/>
                    <a:pt x="1298" y="1581"/>
                  </a:cubicBezTo>
                  <a:cubicBezTo>
                    <a:pt x="1300" y="1571"/>
                    <a:pt x="1303" y="1532"/>
                    <a:pt x="1303" y="1531"/>
                  </a:cubicBezTo>
                  <a:cubicBezTo>
                    <a:pt x="1315" y="1484"/>
                    <a:pt x="1305" y="1506"/>
                    <a:pt x="1327" y="1481"/>
                  </a:cubicBezTo>
                  <a:cubicBezTo>
                    <a:pt x="1300" y="1432"/>
                    <a:pt x="1056" y="1133"/>
                    <a:pt x="1374" y="1204"/>
                  </a:cubicBezTo>
                  <a:lnTo>
                    <a:pt x="1386" y="1098"/>
                  </a:lnTo>
                  <a:cubicBezTo>
                    <a:pt x="1461" y="1080"/>
                    <a:pt x="1506" y="1122"/>
                    <a:pt x="1564" y="1157"/>
                  </a:cubicBezTo>
                  <a:cubicBezTo>
                    <a:pt x="1588" y="1045"/>
                    <a:pt x="1619" y="900"/>
                    <a:pt x="1718" y="846"/>
                  </a:cubicBezTo>
                  <a:lnTo>
                    <a:pt x="1802" y="904"/>
                  </a:lnTo>
                  <a:cubicBezTo>
                    <a:pt x="1871" y="825"/>
                    <a:pt x="1968" y="750"/>
                    <a:pt x="2081" y="785"/>
                  </a:cubicBezTo>
                  <a:lnTo>
                    <a:pt x="2084" y="881"/>
                  </a:lnTo>
                  <a:lnTo>
                    <a:pt x="2163" y="914"/>
                  </a:lnTo>
                  <a:lnTo>
                    <a:pt x="2136" y="1022"/>
                  </a:lnTo>
                  <a:lnTo>
                    <a:pt x="2197" y="1004"/>
                  </a:lnTo>
                  <a:lnTo>
                    <a:pt x="2289" y="1132"/>
                  </a:lnTo>
                  <a:cubicBezTo>
                    <a:pt x="2347" y="975"/>
                    <a:pt x="2490" y="924"/>
                    <a:pt x="2535" y="1128"/>
                  </a:cubicBezTo>
                  <a:cubicBezTo>
                    <a:pt x="2595" y="1107"/>
                    <a:pt x="2567" y="1102"/>
                    <a:pt x="2626" y="1120"/>
                  </a:cubicBezTo>
                  <a:cubicBezTo>
                    <a:pt x="2656" y="1205"/>
                    <a:pt x="2647" y="1203"/>
                    <a:pt x="2622" y="1287"/>
                  </a:cubicBezTo>
                  <a:cubicBezTo>
                    <a:pt x="2696" y="1287"/>
                    <a:pt x="2680" y="1282"/>
                    <a:pt x="2712" y="1333"/>
                  </a:cubicBezTo>
                  <a:cubicBezTo>
                    <a:pt x="3118" y="1212"/>
                    <a:pt x="2735" y="1209"/>
                    <a:pt x="3111" y="1128"/>
                  </a:cubicBezTo>
                  <a:lnTo>
                    <a:pt x="3027" y="1064"/>
                  </a:lnTo>
                  <a:lnTo>
                    <a:pt x="3093" y="1016"/>
                  </a:lnTo>
                  <a:cubicBezTo>
                    <a:pt x="3038" y="963"/>
                    <a:pt x="3062" y="975"/>
                    <a:pt x="2979" y="978"/>
                  </a:cubicBezTo>
                  <a:cubicBezTo>
                    <a:pt x="3010" y="912"/>
                    <a:pt x="3012" y="935"/>
                    <a:pt x="2966" y="880"/>
                  </a:cubicBezTo>
                  <a:cubicBezTo>
                    <a:pt x="3034" y="791"/>
                    <a:pt x="3020" y="821"/>
                    <a:pt x="3105" y="794"/>
                  </a:cubicBezTo>
                  <a:lnTo>
                    <a:pt x="3133" y="780"/>
                  </a:lnTo>
                  <a:cubicBezTo>
                    <a:pt x="3092" y="715"/>
                    <a:pt x="3092" y="756"/>
                    <a:pt x="3018" y="724"/>
                  </a:cubicBezTo>
                  <a:cubicBezTo>
                    <a:pt x="3037" y="667"/>
                    <a:pt x="3040" y="671"/>
                    <a:pt x="3075" y="633"/>
                  </a:cubicBezTo>
                  <a:cubicBezTo>
                    <a:pt x="2961" y="612"/>
                    <a:pt x="2988" y="596"/>
                    <a:pt x="2899" y="674"/>
                  </a:cubicBezTo>
                  <a:lnTo>
                    <a:pt x="2915" y="561"/>
                  </a:lnTo>
                  <a:lnTo>
                    <a:pt x="2818" y="585"/>
                  </a:lnTo>
                  <a:cubicBezTo>
                    <a:pt x="2840" y="525"/>
                    <a:pt x="2864" y="502"/>
                    <a:pt x="2915" y="457"/>
                  </a:cubicBezTo>
                  <a:lnTo>
                    <a:pt x="2853" y="427"/>
                  </a:lnTo>
                  <a:cubicBezTo>
                    <a:pt x="2948" y="300"/>
                    <a:pt x="2979" y="347"/>
                    <a:pt x="3019" y="250"/>
                  </a:cubicBezTo>
                  <a:cubicBezTo>
                    <a:pt x="2928" y="261"/>
                    <a:pt x="2843" y="355"/>
                    <a:pt x="2735" y="383"/>
                  </a:cubicBezTo>
                  <a:lnTo>
                    <a:pt x="2753" y="293"/>
                  </a:lnTo>
                  <a:lnTo>
                    <a:pt x="2671" y="301"/>
                  </a:lnTo>
                  <a:lnTo>
                    <a:pt x="2704" y="231"/>
                  </a:lnTo>
                  <a:cubicBezTo>
                    <a:pt x="2683" y="229"/>
                    <a:pt x="2567" y="212"/>
                    <a:pt x="2554" y="214"/>
                  </a:cubicBezTo>
                  <a:cubicBezTo>
                    <a:pt x="2459" y="228"/>
                    <a:pt x="2478" y="309"/>
                    <a:pt x="2478" y="319"/>
                  </a:cubicBezTo>
                  <a:lnTo>
                    <a:pt x="2449" y="316"/>
                  </a:lnTo>
                  <a:lnTo>
                    <a:pt x="2410" y="355"/>
                  </a:lnTo>
                  <a:cubicBezTo>
                    <a:pt x="2404" y="377"/>
                    <a:pt x="2399" y="398"/>
                    <a:pt x="2390" y="420"/>
                  </a:cubicBezTo>
                  <a:cubicBezTo>
                    <a:pt x="2367" y="472"/>
                    <a:pt x="2378" y="445"/>
                    <a:pt x="2358" y="471"/>
                  </a:cubicBezTo>
                  <a:lnTo>
                    <a:pt x="2366" y="417"/>
                  </a:lnTo>
                  <a:lnTo>
                    <a:pt x="2352" y="352"/>
                  </a:lnTo>
                  <a:cubicBezTo>
                    <a:pt x="2263" y="344"/>
                    <a:pt x="2317" y="402"/>
                    <a:pt x="2249" y="424"/>
                  </a:cubicBezTo>
                  <a:cubicBezTo>
                    <a:pt x="2217" y="434"/>
                    <a:pt x="2129" y="410"/>
                    <a:pt x="2079" y="410"/>
                  </a:cubicBezTo>
                  <a:lnTo>
                    <a:pt x="2096" y="338"/>
                  </a:lnTo>
                  <a:lnTo>
                    <a:pt x="2034" y="321"/>
                  </a:lnTo>
                  <a:cubicBezTo>
                    <a:pt x="2031" y="314"/>
                    <a:pt x="2027" y="293"/>
                    <a:pt x="2025" y="289"/>
                  </a:cubicBezTo>
                  <a:cubicBezTo>
                    <a:pt x="2011" y="254"/>
                    <a:pt x="2013" y="265"/>
                    <a:pt x="2002" y="249"/>
                  </a:cubicBezTo>
                  <a:lnTo>
                    <a:pt x="1842" y="355"/>
                  </a:lnTo>
                  <a:lnTo>
                    <a:pt x="1763" y="329"/>
                  </a:lnTo>
                  <a:cubicBezTo>
                    <a:pt x="1731" y="367"/>
                    <a:pt x="1705" y="386"/>
                    <a:pt x="1667" y="397"/>
                  </a:cubicBezTo>
                  <a:lnTo>
                    <a:pt x="1624" y="358"/>
                  </a:lnTo>
                  <a:cubicBezTo>
                    <a:pt x="1635" y="335"/>
                    <a:pt x="1655" y="306"/>
                    <a:pt x="1674" y="283"/>
                  </a:cubicBezTo>
                  <a:cubicBezTo>
                    <a:pt x="1689" y="265"/>
                    <a:pt x="1705" y="258"/>
                    <a:pt x="1722" y="235"/>
                  </a:cubicBezTo>
                  <a:lnTo>
                    <a:pt x="1611" y="284"/>
                  </a:lnTo>
                  <a:cubicBezTo>
                    <a:pt x="1591" y="273"/>
                    <a:pt x="1619" y="295"/>
                    <a:pt x="1598" y="270"/>
                  </a:cubicBezTo>
                  <a:cubicBezTo>
                    <a:pt x="1597" y="268"/>
                    <a:pt x="1587" y="261"/>
                    <a:pt x="1586" y="254"/>
                  </a:cubicBezTo>
                  <a:cubicBezTo>
                    <a:pt x="1585" y="248"/>
                    <a:pt x="1581" y="247"/>
                    <a:pt x="1581" y="248"/>
                  </a:cubicBezTo>
                  <a:lnTo>
                    <a:pt x="1505" y="299"/>
                  </a:lnTo>
                  <a:cubicBezTo>
                    <a:pt x="1468" y="91"/>
                    <a:pt x="1340" y="266"/>
                    <a:pt x="1366" y="0"/>
                  </a:cubicBezTo>
                  <a:lnTo>
                    <a:pt x="1298" y="69"/>
                  </a:lnTo>
                  <a:cubicBezTo>
                    <a:pt x="1271" y="63"/>
                    <a:pt x="1278" y="61"/>
                    <a:pt x="1274" y="60"/>
                  </a:cubicBezTo>
                  <a:cubicBezTo>
                    <a:pt x="1229" y="50"/>
                    <a:pt x="1295" y="43"/>
                    <a:pt x="1253" y="6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0C621F4-9726-7291-DE9A-5BB08AA24D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4810" y="662940"/>
              <a:ext cx="192405" cy="368300"/>
            </a:xfrm>
            <a:custGeom>
              <a:avLst/>
              <a:gdLst>
                <a:gd name="T0" fmla="*/ 1945 w 3403"/>
                <a:gd name="T1" fmla="*/ 4381 h 6403"/>
                <a:gd name="T2" fmla="*/ 2050 w 3403"/>
                <a:gd name="T3" fmla="*/ 4756 h 6403"/>
                <a:gd name="T4" fmla="*/ 2064 w 3403"/>
                <a:gd name="T5" fmla="*/ 4885 h 6403"/>
                <a:gd name="T6" fmla="*/ 2086 w 3403"/>
                <a:gd name="T7" fmla="*/ 5640 h 6403"/>
                <a:gd name="T8" fmla="*/ 2216 w 3403"/>
                <a:gd name="T9" fmla="*/ 3400 h 6403"/>
                <a:gd name="T10" fmla="*/ 2085 w 3403"/>
                <a:gd name="T11" fmla="*/ 3082 h 6403"/>
                <a:gd name="T12" fmla="*/ 2508 w 3403"/>
                <a:gd name="T13" fmla="*/ 2634 h 6403"/>
                <a:gd name="T14" fmla="*/ 2615 w 3403"/>
                <a:gd name="T15" fmla="*/ 2015 h 6403"/>
                <a:gd name="T16" fmla="*/ 2189 w 3403"/>
                <a:gd name="T17" fmla="*/ 2358 h 6403"/>
                <a:gd name="T18" fmla="*/ 2061 w 3403"/>
                <a:gd name="T19" fmla="*/ 1847 h 6403"/>
                <a:gd name="T20" fmla="*/ 2204 w 3403"/>
                <a:gd name="T21" fmla="*/ 2227 h 6403"/>
                <a:gd name="T22" fmla="*/ 2276 w 3403"/>
                <a:gd name="T23" fmla="*/ 3223 h 6403"/>
                <a:gd name="T24" fmla="*/ 704 w 3403"/>
                <a:gd name="T25" fmla="*/ 1042 h 6403"/>
                <a:gd name="T26" fmla="*/ 2286 w 3403"/>
                <a:gd name="T27" fmla="*/ 1741 h 6403"/>
                <a:gd name="T28" fmla="*/ 1592 w 3403"/>
                <a:gd name="T29" fmla="*/ 1096 h 6403"/>
                <a:gd name="T30" fmla="*/ 1709 w 3403"/>
                <a:gd name="T31" fmla="*/ 1349 h 6403"/>
                <a:gd name="T32" fmla="*/ 1442 w 3403"/>
                <a:gd name="T33" fmla="*/ 356 h 6403"/>
                <a:gd name="T34" fmla="*/ 1184 w 3403"/>
                <a:gd name="T35" fmla="*/ 654 h 6403"/>
                <a:gd name="T36" fmla="*/ 1096 w 3403"/>
                <a:gd name="T37" fmla="*/ 557 h 6403"/>
                <a:gd name="T38" fmla="*/ 416 w 3403"/>
                <a:gd name="T39" fmla="*/ 776 h 6403"/>
                <a:gd name="T40" fmla="*/ 212 w 3403"/>
                <a:gd name="T41" fmla="*/ 174 h 6403"/>
                <a:gd name="T42" fmla="*/ 4 w 3403"/>
                <a:gd name="T43" fmla="*/ 143 h 6403"/>
                <a:gd name="T44" fmla="*/ 920 w 3403"/>
                <a:gd name="T45" fmla="*/ 1314 h 6403"/>
                <a:gd name="T46" fmla="*/ 1587 w 3403"/>
                <a:gd name="T47" fmla="*/ 1543 h 6403"/>
                <a:gd name="T48" fmla="*/ 2038 w 3403"/>
                <a:gd name="T49" fmla="*/ 2495 h 6403"/>
                <a:gd name="T50" fmla="*/ 1882 w 3403"/>
                <a:gd name="T51" fmla="*/ 4355 h 6403"/>
                <a:gd name="T52" fmla="*/ 1264 w 3403"/>
                <a:gd name="T53" fmla="*/ 5951 h 6403"/>
                <a:gd name="T54" fmla="*/ 1305 w 3403"/>
                <a:gd name="T55" fmla="*/ 6061 h 6403"/>
                <a:gd name="T56" fmla="*/ 1860 w 3403"/>
                <a:gd name="T57" fmla="*/ 5032 h 6403"/>
                <a:gd name="T58" fmla="*/ 1880 w 3403"/>
                <a:gd name="T59" fmla="*/ 5902 h 6403"/>
                <a:gd name="T60" fmla="*/ 1684 w 3403"/>
                <a:gd name="T61" fmla="*/ 6320 h 6403"/>
                <a:gd name="T62" fmla="*/ 2017 w 3403"/>
                <a:gd name="T63" fmla="*/ 6369 h 6403"/>
                <a:gd name="T64" fmla="*/ 2288 w 3403"/>
                <a:gd name="T65" fmla="*/ 5925 h 6403"/>
                <a:gd name="T66" fmla="*/ 2303 w 3403"/>
                <a:gd name="T67" fmla="*/ 5144 h 6403"/>
                <a:gd name="T68" fmla="*/ 2417 w 3403"/>
                <a:gd name="T69" fmla="*/ 5397 h 6403"/>
                <a:gd name="T70" fmla="*/ 2398 w 3403"/>
                <a:gd name="T71" fmla="*/ 4574 h 6403"/>
                <a:gd name="T72" fmla="*/ 2383 w 3403"/>
                <a:gd name="T73" fmla="*/ 2948 h 6403"/>
                <a:gd name="T74" fmla="*/ 2483 w 3403"/>
                <a:gd name="T75" fmla="*/ 2819 h 6403"/>
                <a:gd name="T76" fmla="*/ 2738 w 3403"/>
                <a:gd name="T77" fmla="*/ 1791 h 6403"/>
                <a:gd name="T78" fmla="*/ 2700 w 3403"/>
                <a:gd name="T79" fmla="*/ 1172 h 6403"/>
                <a:gd name="T80" fmla="*/ 3287 w 3403"/>
                <a:gd name="T81" fmla="*/ 205 h 6403"/>
                <a:gd name="T82" fmla="*/ 3346 w 3403"/>
                <a:gd name="T83" fmla="*/ 117 h 6403"/>
                <a:gd name="T84" fmla="*/ 3046 w 3403"/>
                <a:gd name="T85" fmla="*/ 367 h 6403"/>
                <a:gd name="T86" fmla="*/ 2580 w 3403"/>
                <a:gd name="T87" fmla="*/ 0 h 6403"/>
                <a:gd name="T88" fmla="*/ 2640 w 3403"/>
                <a:gd name="T89" fmla="*/ 1081 h 6403"/>
                <a:gd name="T90" fmla="*/ 2286 w 3403"/>
                <a:gd name="T91" fmla="*/ 1741 h 6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03" h="6403">
                  <a:moveTo>
                    <a:pt x="1945" y="4381"/>
                  </a:moveTo>
                  <a:cubicBezTo>
                    <a:pt x="1986" y="4591"/>
                    <a:pt x="2002" y="4900"/>
                    <a:pt x="1974" y="5112"/>
                  </a:cubicBezTo>
                  <a:cubicBezTo>
                    <a:pt x="1883" y="4983"/>
                    <a:pt x="1844" y="4477"/>
                    <a:pt x="1945" y="4381"/>
                  </a:cubicBezTo>
                  <a:close/>
                  <a:moveTo>
                    <a:pt x="2050" y="4756"/>
                  </a:moveTo>
                  <a:cubicBezTo>
                    <a:pt x="2006" y="4586"/>
                    <a:pt x="2000" y="4056"/>
                    <a:pt x="2125" y="3922"/>
                  </a:cubicBezTo>
                  <a:cubicBezTo>
                    <a:pt x="2141" y="4141"/>
                    <a:pt x="2207" y="4598"/>
                    <a:pt x="2050" y="4756"/>
                  </a:cubicBezTo>
                  <a:close/>
                  <a:moveTo>
                    <a:pt x="2086" y="5544"/>
                  </a:moveTo>
                  <a:cubicBezTo>
                    <a:pt x="2005" y="5641"/>
                    <a:pt x="2026" y="5839"/>
                    <a:pt x="1953" y="5947"/>
                  </a:cubicBezTo>
                  <a:lnTo>
                    <a:pt x="2064" y="4885"/>
                  </a:lnTo>
                  <a:cubicBezTo>
                    <a:pt x="2116" y="4962"/>
                    <a:pt x="2081" y="5081"/>
                    <a:pt x="2133" y="5160"/>
                  </a:cubicBezTo>
                  <a:cubicBezTo>
                    <a:pt x="2170" y="4958"/>
                    <a:pt x="2233" y="4520"/>
                    <a:pt x="2352" y="4359"/>
                  </a:cubicBezTo>
                  <a:cubicBezTo>
                    <a:pt x="2378" y="4461"/>
                    <a:pt x="2157" y="5540"/>
                    <a:pt x="2086" y="5640"/>
                  </a:cubicBezTo>
                  <a:lnTo>
                    <a:pt x="2086" y="5544"/>
                  </a:lnTo>
                  <a:close/>
                  <a:moveTo>
                    <a:pt x="2101" y="2377"/>
                  </a:moveTo>
                  <a:cubicBezTo>
                    <a:pt x="2157" y="2438"/>
                    <a:pt x="2225" y="3283"/>
                    <a:pt x="2216" y="3400"/>
                  </a:cubicBezTo>
                  <a:lnTo>
                    <a:pt x="2185" y="3662"/>
                  </a:lnTo>
                  <a:cubicBezTo>
                    <a:pt x="2170" y="3750"/>
                    <a:pt x="2165" y="3725"/>
                    <a:pt x="2159" y="3734"/>
                  </a:cubicBezTo>
                  <a:cubicBezTo>
                    <a:pt x="2103" y="3563"/>
                    <a:pt x="2082" y="3265"/>
                    <a:pt x="2085" y="3082"/>
                  </a:cubicBezTo>
                  <a:cubicBezTo>
                    <a:pt x="2088" y="2959"/>
                    <a:pt x="2100" y="2837"/>
                    <a:pt x="2107" y="2714"/>
                  </a:cubicBezTo>
                  <a:cubicBezTo>
                    <a:pt x="2114" y="2596"/>
                    <a:pt x="2097" y="2491"/>
                    <a:pt x="2101" y="2377"/>
                  </a:cubicBezTo>
                  <a:close/>
                  <a:moveTo>
                    <a:pt x="2508" y="2634"/>
                  </a:moveTo>
                  <a:cubicBezTo>
                    <a:pt x="2460" y="2383"/>
                    <a:pt x="2466" y="2207"/>
                    <a:pt x="2527" y="1962"/>
                  </a:cubicBezTo>
                  <a:cubicBezTo>
                    <a:pt x="2576" y="1767"/>
                    <a:pt x="2595" y="1516"/>
                    <a:pt x="2649" y="1342"/>
                  </a:cubicBezTo>
                  <a:cubicBezTo>
                    <a:pt x="2727" y="1503"/>
                    <a:pt x="2587" y="1895"/>
                    <a:pt x="2615" y="2015"/>
                  </a:cubicBezTo>
                  <a:cubicBezTo>
                    <a:pt x="2655" y="2187"/>
                    <a:pt x="2641" y="2172"/>
                    <a:pt x="2596" y="2338"/>
                  </a:cubicBezTo>
                  <a:cubicBezTo>
                    <a:pt x="2574" y="2422"/>
                    <a:pt x="2555" y="2574"/>
                    <a:pt x="2508" y="2634"/>
                  </a:cubicBezTo>
                  <a:close/>
                  <a:moveTo>
                    <a:pt x="2189" y="2358"/>
                  </a:moveTo>
                  <a:cubicBezTo>
                    <a:pt x="2114" y="2274"/>
                    <a:pt x="2015" y="2037"/>
                    <a:pt x="1973" y="1923"/>
                  </a:cubicBezTo>
                  <a:cubicBezTo>
                    <a:pt x="1911" y="1753"/>
                    <a:pt x="1786" y="1664"/>
                    <a:pt x="1718" y="1534"/>
                  </a:cubicBezTo>
                  <a:cubicBezTo>
                    <a:pt x="1878" y="1565"/>
                    <a:pt x="1994" y="1692"/>
                    <a:pt x="2061" y="1847"/>
                  </a:cubicBezTo>
                  <a:cubicBezTo>
                    <a:pt x="2113" y="1971"/>
                    <a:pt x="2194" y="2227"/>
                    <a:pt x="2189" y="2358"/>
                  </a:cubicBezTo>
                  <a:close/>
                  <a:moveTo>
                    <a:pt x="2276" y="3223"/>
                  </a:moveTo>
                  <a:cubicBezTo>
                    <a:pt x="2239" y="3166"/>
                    <a:pt x="2223" y="2378"/>
                    <a:pt x="2204" y="2227"/>
                  </a:cubicBezTo>
                  <a:cubicBezTo>
                    <a:pt x="2146" y="1789"/>
                    <a:pt x="2140" y="1791"/>
                    <a:pt x="1926" y="1443"/>
                  </a:cubicBezTo>
                  <a:cubicBezTo>
                    <a:pt x="2133" y="1546"/>
                    <a:pt x="2281" y="1937"/>
                    <a:pt x="2325" y="2183"/>
                  </a:cubicBezTo>
                  <a:cubicBezTo>
                    <a:pt x="2351" y="2330"/>
                    <a:pt x="2314" y="3090"/>
                    <a:pt x="2276" y="3223"/>
                  </a:cubicBezTo>
                  <a:close/>
                  <a:moveTo>
                    <a:pt x="1462" y="1390"/>
                  </a:moveTo>
                  <a:cubicBezTo>
                    <a:pt x="1231" y="1352"/>
                    <a:pt x="536" y="1168"/>
                    <a:pt x="458" y="903"/>
                  </a:cubicBezTo>
                  <a:cubicBezTo>
                    <a:pt x="548" y="955"/>
                    <a:pt x="600" y="999"/>
                    <a:pt x="704" y="1042"/>
                  </a:cubicBezTo>
                  <a:cubicBezTo>
                    <a:pt x="786" y="1075"/>
                    <a:pt x="893" y="1107"/>
                    <a:pt x="979" y="1135"/>
                  </a:cubicBezTo>
                  <a:cubicBezTo>
                    <a:pt x="1080" y="1169"/>
                    <a:pt x="1421" y="1297"/>
                    <a:pt x="1462" y="1390"/>
                  </a:cubicBezTo>
                  <a:close/>
                  <a:moveTo>
                    <a:pt x="2286" y="1741"/>
                  </a:moveTo>
                  <a:cubicBezTo>
                    <a:pt x="2270" y="1728"/>
                    <a:pt x="2175" y="1578"/>
                    <a:pt x="2155" y="1546"/>
                  </a:cubicBezTo>
                  <a:cubicBezTo>
                    <a:pt x="2026" y="1334"/>
                    <a:pt x="1720" y="1197"/>
                    <a:pt x="1661" y="1115"/>
                  </a:cubicBezTo>
                  <a:lnTo>
                    <a:pt x="1592" y="1096"/>
                  </a:lnTo>
                  <a:lnTo>
                    <a:pt x="1798" y="1339"/>
                  </a:lnTo>
                  <a:cubicBezTo>
                    <a:pt x="1874" y="1426"/>
                    <a:pt x="1916" y="1494"/>
                    <a:pt x="1959" y="1611"/>
                  </a:cubicBezTo>
                  <a:cubicBezTo>
                    <a:pt x="1865" y="1580"/>
                    <a:pt x="1775" y="1393"/>
                    <a:pt x="1709" y="1349"/>
                  </a:cubicBezTo>
                  <a:cubicBezTo>
                    <a:pt x="1598" y="1275"/>
                    <a:pt x="1463" y="1259"/>
                    <a:pt x="1361" y="1199"/>
                  </a:cubicBezTo>
                  <a:cubicBezTo>
                    <a:pt x="1038" y="1009"/>
                    <a:pt x="1326" y="704"/>
                    <a:pt x="1414" y="502"/>
                  </a:cubicBezTo>
                  <a:cubicBezTo>
                    <a:pt x="1396" y="454"/>
                    <a:pt x="1428" y="418"/>
                    <a:pt x="1442" y="356"/>
                  </a:cubicBezTo>
                  <a:cubicBezTo>
                    <a:pt x="1386" y="404"/>
                    <a:pt x="1351" y="485"/>
                    <a:pt x="1308" y="554"/>
                  </a:cubicBezTo>
                  <a:cubicBezTo>
                    <a:pt x="1265" y="624"/>
                    <a:pt x="1224" y="698"/>
                    <a:pt x="1182" y="765"/>
                  </a:cubicBezTo>
                  <a:cubicBezTo>
                    <a:pt x="1152" y="709"/>
                    <a:pt x="1166" y="710"/>
                    <a:pt x="1184" y="654"/>
                  </a:cubicBezTo>
                  <a:cubicBezTo>
                    <a:pt x="1180" y="501"/>
                    <a:pt x="1102" y="228"/>
                    <a:pt x="1026" y="104"/>
                  </a:cubicBezTo>
                  <a:cubicBezTo>
                    <a:pt x="978" y="118"/>
                    <a:pt x="1019" y="96"/>
                    <a:pt x="1000" y="135"/>
                  </a:cubicBezTo>
                  <a:cubicBezTo>
                    <a:pt x="1033" y="213"/>
                    <a:pt x="1075" y="457"/>
                    <a:pt x="1096" y="557"/>
                  </a:cubicBezTo>
                  <a:cubicBezTo>
                    <a:pt x="1154" y="826"/>
                    <a:pt x="1083" y="780"/>
                    <a:pt x="1060" y="1000"/>
                  </a:cubicBezTo>
                  <a:lnTo>
                    <a:pt x="995" y="987"/>
                  </a:lnTo>
                  <a:cubicBezTo>
                    <a:pt x="818" y="1037"/>
                    <a:pt x="556" y="880"/>
                    <a:pt x="416" y="776"/>
                  </a:cubicBezTo>
                  <a:cubicBezTo>
                    <a:pt x="286" y="678"/>
                    <a:pt x="168" y="415"/>
                    <a:pt x="150" y="236"/>
                  </a:cubicBezTo>
                  <a:cubicBezTo>
                    <a:pt x="212" y="269"/>
                    <a:pt x="208" y="307"/>
                    <a:pt x="263" y="359"/>
                  </a:cubicBezTo>
                  <a:lnTo>
                    <a:pt x="212" y="174"/>
                  </a:lnTo>
                  <a:lnTo>
                    <a:pt x="69" y="17"/>
                  </a:lnTo>
                  <a:cubicBezTo>
                    <a:pt x="66" y="137"/>
                    <a:pt x="165" y="381"/>
                    <a:pt x="192" y="513"/>
                  </a:cubicBezTo>
                  <a:cubicBezTo>
                    <a:pt x="174" y="462"/>
                    <a:pt x="38" y="178"/>
                    <a:pt x="4" y="143"/>
                  </a:cubicBezTo>
                  <a:cubicBezTo>
                    <a:pt x="0" y="226"/>
                    <a:pt x="120" y="593"/>
                    <a:pt x="165" y="673"/>
                  </a:cubicBezTo>
                  <a:cubicBezTo>
                    <a:pt x="249" y="824"/>
                    <a:pt x="361" y="879"/>
                    <a:pt x="416" y="944"/>
                  </a:cubicBezTo>
                  <a:cubicBezTo>
                    <a:pt x="576" y="1129"/>
                    <a:pt x="660" y="1244"/>
                    <a:pt x="920" y="1314"/>
                  </a:cubicBezTo>
                  <a:cubicBezTo>
                    <a:pt x="1048" y="1348"/>
                    <a:pt x="1207" y="1388"/>
                    <a:pt x="1322" y="1445"/>
                  </a:cubicBezTo>
                  <a:cubicBezTo>
                    <a:pt x="1361" y="1464"/>
                    <a:pt x="1417" y="1482"/>
                    <a:pt x="1462" y="1481"/>
                  </a:cubicBezTo>
                  <a:cubicBezTo>
                    <a:pt x="1515" y="1481"/>
                    <a:pt x="1561" y="1500"/>
                    <a:pt x="1587" y="1543"/>
                  </a:cubicBezTo>
                  <a:cubicBezTo>
                    <a:pt x="1625" y="1628"/>
                    <a:pt x="1659" y="1581"/>
                    <a:pt x="1753" y="1718"/>
                  </a:cubicBezTo>
                  <a:cubicBezTo>
                    <a:pt x="1832" y="1833"/>
                    <a:pt x="1786" y="1729"/>
                    <a:pt x="1898" y="1918"/>
                  </a:cubicBezTo>
                  <a:cubicBezTo>
                    <a:pt x="1999" y="2089"/>
                    <a:pt x="2024" y="2295"/>
                    <a:pt x="2038" y="2495"/>
                  </a:cubicBezTo>
                  <a:cubicBezTo>
                    <a:pt x="2058" y="2784"/>
                    <a:pt x="2110" y="3608"/>
                    <a:pt x="2034" y="3850"/>
                  </a:cubicBezTo>
                  <a:lnTo>
                    <a:pt x="1946" y="3538"/>
                  </a:lnTo>
                  <a:cubicBezTo>
                    <a:pt x="1899" y="3629"/>
                    <a:pt x="1891" y="4205"/>
                    <a:pt x="1882" y="4355"/>
                  </a:cubicBezTo>
                  <a:cubicBezTo>
                    <a:pt x="1874" y="4492"/>
                    <a:pt x="1727" y="4888"/>
                    <a:pt x="1681" y="5055"/>
                  </a:cubicBezTo>
                  <a:cubicBezTo>
                    <a:pt x="1611" y="5307"/>
                    <a:pt x="1543" y="5449"/>
                    <a:pt x="1436" y="5683"/>
                  </a:cubicBezTo>
                  <a:cubicBezTo>
                    <a:pt x="1377" y="5814"/>
                    <a:pt x="1376" y="5864"/>
                    <a:pt x="1264" y="5951"/>
                  </a:cubicBezTo>
                  <a:cubicBezTo>
                    <a:pt x="1186" y="6012"/>
                    <a:pt x="1050" y="6040"/>
                    <a:pt x="999" y="6113"/>
                  </a:cubicBezTo>
                  <a:lnTo>
                    <a:pt x="1183" y="6094"/>
                  </a:lnTo>
                  <a:cubicBezTo>
                    <a:pt x="1220" y="6064"/>
                    <a:pt x="1250" y="6072"/>
                    <a:pt x="1305" y="6061"/>
                  </a:cubicBezTo>
                  <a:lnTo>
                    <a:pt x="1642" y="5434"/>
                  </a:lnTo>
                  <a:cubicBezTo>
                    <a:pt x="1669" y="5549"/>
                    <a:pt x="1596" y="5724"/>
                    <a:pt x="1564" y="5847"/>
                  </a:cubicBezTo>
                  <a:cubicBezTo>
                    <a:pt x="1810" y="5507"/>
                    <a:pt x="1734" y="5151"/>
                    <a:pt x="1860" y="5032"/>
                  </a:cubicBezTo>
                  <a:cubicBezTo>
                    <a:pt x="1916" y="5219"/>
                    <a:pt x="1817" y="5515"/>
                    <a:pt x="1816" y="5712"/>
                  </a:cubicBezTo>
                  <a:lnTo>
                    <a:pt x="1948" y="5239"/>
                  </a:lnTo>
                  <a:cubicBezTo>
                    <a:pt x="2003" y="5396"/>
                    <a:pt x="1968" y="5748"/>
                    <a:pt x="1880" y="5902"/>
                  </a:cubicBezTo>
                  <a:cubicBezTo>
                    <a:pt x="1817" y="6011"/>
                    <a:pt x="1578" y="6254"/>
                    <a:pt x="1576" y="6365"/>
                  </a:cubicBezTo>
                  <a:lnTo>
                    <a:pt x="1589" y="6403"/>
                  </a:lnTo>
                  <a:lnTo>
                    <a:pt x="1684" y="6320"/>
                  </a:lnTo>
                  <a:cubicBezTo>
                    <a:pt x="1747" y="6360"/>
                    <a:pt x="1827" y="6367"/>
                    <a:pt x="1891" y="6308"/>
                  </a:cubicBezTo>
                  <a:cubicBezTo>
                    <a:pt x="1922" y="6214"/>
                    <a:pt x="2040" y="5916"/>
                    <a:pt x="2102" y="5862"/>
                  </a:cubicBezTo>
                  <a:lnTo>
                    <a:pt x="2017" y="6369"/>
                  </a:lnTo>
                  <a:lnTo>
                    <a:pt x="2231" y="6350"/>
                  </a:lnTo>
                  <a:lnTo>
                    <a:pt x="2319" y="6257"/>
                  </a:lnTo>
                  <a:cubicBezTo>
                    <a:pt x="2258" y="6191"/>
                    <a:pt x="2287" y="6019"/>
                    <a:pt x="2288" y="5925"/>
                  </a:cubicBezTo>
                  <a:cubicBezTo>
                    <a:pt x="2237" y="5972"/>
                    <a:pt x="2246" y="6032"/>
                    <a:pt x="2233" y="6105"/>
                  </a:cubicBezTo>
                  <a:lnTo>
                    <a:pt x="2156" y="6169"/>
                  </a:lnTo>
                  <a:cubicBezTo>
                    <a:pt x="2162" y="6036"/>
                    <a:pt x="2268" y="5209"/>
                    <a:pt x="2303" y="5144"/>
                  </a:cubicBezTo>
                  <a:cubicBezTo>
                    <a:pt x="2343" y="5184"/>
                    <a:pt x="2344" y="5271"/>
                    <a:pt x="2348" y="5329"/>
                  </a:cubicBezTo>
                  <a:cubicBezTo>
                    <a:pt x="2354" y="5414"/>
                    <a:pt x="2359" y="5486"/>
                    <a:pt x="2346" y="5570"/>
                  </a:cubicBezTo>
                  <a:lnTo>
                    <a:pt x="2417" y="5397"/>
                  </a:lnTo>
                  <a:cubicBezTo>
                    <a:pt x="2420" y="5400"/>
                    <a:pt x="2434" y="5423"/>
                    <a:pt x="2435" y="5425"/>
                  </a:cubicBezTo>
                  <a:cubicBezTo>
                    <a:pt x="2483" y="5240"/>
                    <a:pt x="2451" y="5209"/>
                    <a:pt x="2396" y="5026"/>
                  </a:cubicBezTo>
                  <a:cubicBezTo>
                    <a:pt x="2343" y="4846"/>
                    <a:pt x="2363" y="4753"/>
                    <a:pt x="2398" y="4574"/>
                  </a:cubicBezTo>
                  <a:cubicBezTo>
                    <a:pt x="2422" y="4450"/>
                    <a:pt x="2464" y="3701"/>
                    <a:pt x="2448" y="3639"/>
                  </a:cubicBezTo>
                  <a:lnTo>
                    <a:pt x="2313" y="4151"/>
                  </a:lnTo>
                  <a:cubicBezTo>
                    <a:pt x="2223" y="3880"/>
                    <a:pt x="2338" y="3266"/>
                    <a:pt x="2383" y="2948"/>
                  </a:cubicBezTo>
                  <a:cubicBezTo>
                    <a:pt x="2402" y="2818"/>
                    <a:pt x="2392" y="2642"/>
                    <a:pt x="2418" y="2528"/>
                  </a:cubicBezTo>
                  <a:cubicBezTo>
                    <a:pt x="2479" y="2630"/>
                    <a:pt x="2456" y="2869"/>
                    <a:pt x="2455" y="2988"/>
                  </a:cubicBezTo>
                  <a:cubicBezTo>
                    <a:pt x="2472" y="2977"/>
                    <a:pt x="2475" y="2854"/>
                    <a:pt x="2483" y="2819"/>
                  </a:cubicBezTo>
                  <a:cubicBezTo>
                    <a:pt x="2496" y="2769"/>
                    <a:pt x="2527" y="2733"/>
                    <a:pt x="2554" y="2693"/>
                  </a:cubicBezTo>
                  <a:cubicBezTo>
                    <a:pt x="2515" y="2656"/>
                    <a:pt x="2659" y="2363"/>
                    <a:pt x="2681" y="2294"/>
                  </a:cubicBezTo>
                  <a:cubicBezTo>
                    <a:pt x="2744" y="2097"/>
                    <a:pt x="2643" y="1910"/>
                    <a:pt x="2738" y="1791"/>
                  </a:cubicBezTo>
                  <a:lnTo>
                    <a:pt x="2726" y="1784"/>
                  </a:lnTo>
                  <a:cubicBezTo>
                    <a:pt x="2728" y="1673"/>
                    <a:pt x="2742" y="1572"/>
                    <a:pt x="2736" y="1459"/>
                  </a:cubicBezTo>
                  <a:cubicBezTo>
                    <a:pt x="2731" y="1358"/>
                    <a:pt x="2700" y="1271"/>
                    <a:pt x="2700" y="1172"/>
                  </a:cubicBezTo>
                  <a:cubicBezTo>
                    <a:pt x="2700" y="1078"/>
                    <a:pt x="2753" y="617"/>
                    <a:pt x="2776" y="571"/>
                  </a:cubicBezTo>
                  <a:cubicBezTo>
                    <a:pt x="2843" y="722"/>
                    <a:pt x="2840" y="898"/>
                    <a:pt x="2835" y="1060"/>
                  </a:cubicBezTo>
                  <a:cubicBezTo>
                    <a:pt x="2943" y="954"/>
                    <a:pt x="3205" y="236"/>
                    <a:pt x="3287" y="205"/>
                  </a:cubicBezTo>
                  <a:lnTo>
                    <a:pt x="3260" y="431"/>
                  </a:lnTo>
                  <a:cubicBezTo>
                    <a:pt x="3309" y="375"/>
                    <a:pt x="3314" y="253"/>
                    <a:pt x="3348" y="187"/>
                  </a:cubicBezTo>
                  <a:lnTo>
                    <a:pt x="3346" y="117"/>
                  </a:lnTo>
                  <a:lnTo>
                    <a:pt x="3403" y="0"/>
                  </a:lnTo>
                  <a:lnTo>
                    <a:pt x="3250" y="2"/>
                  </a:lnTo>
                  <a:cubicBezTo>
                    <a:pt x="3212" y="36"/>
                    <a:pt x="3119" y="276"/>
                    <a:pt x="3046" y="367"/>
                  </a:cubicBezTo>
                  <a:lnTo>
                    <a:pt x="2948" y="580"/>
                  </a:lnTo>
                  <a:lnTo>
                    <a:pt x="2684" y="88"/>
                  </a:lnTo>
                  <a:cubicBezTo>
                    <a:pt x="2608" y="77"/>
                    <a:pt x="2611" y="77"/>
                    <a:pt x="2580" y="0"/>
                  </a:cubicBezTo>
                  <a:lnTo>
                    <a:pt x="2558" y="20"/>
                  </a:lnTo>
                  <a:cubicBezTo>
                    <a:pt x="2591" y="167"/>
                    <a:pt x="2749" y="335"/>
                    <a:pt x="2732" y="488"/>
                  </a:cubicBezTo>
                  <a:cubicBezTo>
                    <a:pt x="2710" y="682"/>
                    <a:pt x="2674" y="888"/>
                    <a:pt x="2640" y="1081"/>
                  </a:cubicBezTo>
                  <a:cubicBezTo>
                    <a:pt x="2579" y="1427"/>
                    <a:pt x="2506" y="1865"/>
                    <a:pt x="2415" y="2197"/>
                  </a:cubicBezTo>
                  <a:cubicBezTo>
                    <a:pt x="2384" y="2152"/>
                    <a:pt x="2364" y="2020"/>
                    <a:pt x="2351" y="1958"/>
                  </a:cubicBezTo>
                  <a:cubicBezTo>
                    <a:pt x="2335" y="1884"/>
                    <a:pt x="2310" y="1813"/>
                    <a:pt x="2286" y="17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4F0B542-9ABD-8DFA-C44D-AC9627202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" y="541655"/>
              <a:ext cx="113665" cy="101600"/>
            </a:xfrm>
            <a:custGeom>
              <a:avLst/>
              <a:gdLst>
                <a:gd name="T0" fmla="*/ 269 w 2003"/>
                <a:gd name="T1" fmla="*/ 1161 h 1760"/>
                <a:gd name="T2" fmla="*/ 221 w 2003"/>
                <a:gd name="T3" fmla="*/ 1261 h 1760"/>
                <a:gd name="T4" fmla="*/ 507 w 2003"/>
                <a:gd name="T5" fmla="*/ 1329 h 1760"/>
                <a:gd name="T6" fmla="*/ 469 w 2003"/>
                <a:gd name="T7" fmla="*/ 1549 h 1760"/>
                <a:gd name="T8" fmla="*/ 614 w 2003"/>
                <a:gd name="T9" fmla="*/ 1565 h 1760"/>
                <a:gd name="T10" fmla="*/ 761 w 2003"/>
                <a:gd name="T11" fmla="*/ 1565 h 1760"/>
                <a:gd name="T12" fmla="*/ 867 w 2003"/>
                <a:gd name="T13" fmla="*/ 1500 h 1760"/>
                <a:gd name="T14" fmla="*/ 941 w 2003"/>
                <a:gd name="T15" fmla="*/ 1482 h 1760"/>
                <a:gd name="T16" fmla="*/ 1234 w 2003"/>
                <a:gd name="T17" fmla="*/ 1760 h 1760"/>
                <a:gd name="T18" fmla="*/ 1382 w 2003"/>
                <a:gd name="T19" fmla="*/ 1714 h 1760"/>
                <a:gd name="T20" fmla="*/ 1522 w 2003"/>
                <a:gd name="T21" fmla="*/ 1545 h 1760"/>
                <a:gd name="T22" fmla="*/ 1691 w 2003"/>
                <a:gd name="T23" fmla="*/ 1404 h 1760"/>
                <a:gd name="T24" fmla="*/ 1622 w 2003"/>
                <a:gd name="T25" fmla="*/ 1244 h 1760"/>
                <a:gd name="T26" fmla="*/ 1724 w 2003"/>
                <a:gd name="T27" fmla="*/ 1189 h 1760"/>
                <a:gd name="T28" fmla="*/ 1837 w 2003"/>
                <a:gd name="T29" fmla="*/ 1090 h 1760"/>
                <a:gd name="T30" fmla="*/ 1985 w 2003"/>
                <a:gd name="T31" fmla="*/ 1010 h 1760"/>
                <a:gd name="T32" fmla="*/ 1899 w 2003"/>
                <a:gd name="T33" fmla="*/ 1030 h 1760"/>
                <a:gd name="T34" fmla="*/ 1703 w 2003"/>
                <a:gd name="T35" fmla="*/ 1044 h 1760"/>
                <a:gd name="T36" fmla="*/ 1674 w 2003"/>
                <a:gd name="T37" fmla="*/ 814 h 1760"/>
                <a:gd name="T38" fmla="*/ 1450 w 2003"/>
                <a:gd name="T39" fmla="*/ 634 h 1760"/>
                <a:gd name="T40" fmla="*/ 1588 w 2003"/>
                <a:gd name="T41" fmla="*/ 535 h 1760"/>
                <a:gd name="T42" fmla="*/ 1803 w 2003"/>
                <a:gd name="T43" fmla="*/ 317 h 1760"/>
                <a:gd name="T44" fmla="*/ 1811 w 2003"/>
                <a:gd name="T45" fmla="*/ 229 h 1760"/>
                <a:gd name="T46" fmla="*/ 1689 w 2003"/>
                <a:gd name="T47" fmla="*/ 284 h 1760"/>
                <a:gd name="T48" fmla="*/ 1549 w 2003"/>
                <a:gd name="T49" fmla="*/ 320 h 1760"/>
                <a:gd name="T50" fmla="*/ 1475 w 2003"/>
                <a:gd name="T51" fmla="*/ 209 h 1760"/>
                <a:gd name="T52" fmla="*/ 1581 w 2003"/>
                <a:gd name="T53" fmla="*/ 113 h 1760"/>
                <a:gd name="T54" fmla="*/ 1305 w 2003"/>
                <a:gd name="T55" fmla="*/ 153 h 1760"/>
                <a:gd name="T56" fmla="*/ 1178 w 2003"/>
                <a:gd name="T57" fmla="*/ 219 h 1760"/>
                <a:gd name="T58" fmla="*/ 1068 w 2003"/>
                <a:gd name="T59" fmla="*/ 258 h 1760"/>
                <a:gd name="T60" fmla="*/ 961 w 2003"/>
                <a:gd name="T61" fmla="*/ 233 h 1760"/>
                <a:gd name="T62" fmla="*/ 661 w 2003"/>
                <a:gd name="T63" fmla="*/ 0 h 1760"/>
                <a:gd name="T64" fmla="*/ 531 w 2003"/>
                <a:gd name="T65" fmla="*/ 167 h 1760"/>
                <a:gd name="T66" fmla="*/ 518 w 2003"/>
                <a:gd name="T67" fmla="*/ 269 h 1760"/>
                <a:gd name="T68" fmla="*/ 498 w 2003"/>
                <a:gd name="T69" fmla="*/ 280 h 1760"/>
                <a:gd name="T70" fmla="*/ 459 w 2003"/>
                <a:gd name="T71" fmla="*/ 422 h 1760"/>
                <a:gd name="T72" fmla="*/ 558 w 2003"/>
                <a:gd name="T73" fmla="*/ 611 h 1760"/>
                <a:gd name="T74" fmla="*/ 234 w 2003"/>
                <a:gd name="T75" fmla="*/ 572 h 1760"/>
                <a:gd name="T76" fmla="*/ 57 w 2003"/>
                <a:gd name="T77" fmla="*/ 550 h 1760"/>
                <a:gd name="T78" fmla="*/ 26 w 2003"/>
                <a:gd name="T79" fmla="*/ 647 h 1760"/>
                <a:gd name="T80" fmla="*/ 62 w 2003"/>
                <a:gd name="T81" fmla="*/ 790 h 1760"/>
                <a:gd name="T82" fmla="*/ 157 w 2003"/>
                <a:gd name="T83" fmla="*/ 782 h 1760"/>
                <a:gd name="T84" fmla="*/ 234 w 2003"/>
                <a:gd name="T85" fmla="*/ 828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3" h="1760">
                  <a:moveTo>
                    <a:pt x="181" y="1088"/>
                  </a:moveTo>
                  <a:cubicBezTo>
                    <a:pt x="239" y="1123"/>
                    <a:pt x="237" y="1110"/>
                    <a:pt x="269" y="1161"/>
                  </a:cubicBezTo>
                  <a:cubicBezTo>
                    <a:pt x="217" y="1182"/>
                    <a:pt x="139" y="1230"/>
                    <a:pt x="112" y="1279"/>
                  </a:cubicBezTo>
                  <a:lnTo>
                    <a:pt x="221" y="1261"/>
                  </a:lnTo>
                  <a:lnTo>
                    <a:pt x="254" y="1397"/>
                  </a:lnTo>
                  <a:cubicBezTo>
                    <a:pt x="349" y="1385"/>
                    <a:pt x="394" y="1342"/>
                    <a:pt x="507" y="1329"/>
                  </a:cubicBezTo>
                  <a:cubicBezTo>
                    <a:pt x="485" y="1385"/>
                    <a:pt x="473" y="1400"/>
                    <a:pt x="417" y="1428"/>
                  </a:cubicBezTo>
                  <a:cubicBezTo>
                    <a:pt x="418" y="1500"/>
                    <a:pt x="415" y="1504"/>
                    <a:pt x="469" y="1549"/>
                  </a:cubicBezTo>
                  <a:cubicBezTo>
                    <a:pt x="524" y="1536"/>
                    <a:pt x="525" y="1514"/>
                    <a:pt x="563" y="1481"/>
                  </a:cubicBezTo>
                  <a:lnTo>
                    <a:pt x="614" y="1565"/>
                  </a:lnTo>
                  <a:cubicBezTo>
                    <a:pt x="658" y="1557"/>
                    <a:pt x="626" y="1570"/>
                    <a:pt x="673" y="1535"/>
                  </a:cubicBezTo>
                  <a:cubicBezTo>
                    <a:pt x="725" y="1578"/>
                    <a:pt x="703" y="1577"/>
                    <a:pt x="761" y="1565"/>
                  </a:cubicBezTo>
                  <a:lnTo>
                    <a:pt x="780" y="1465"/>
                  </a:lnTo>
                  <a:lnTo>
                    <a:pt x="867" y="1500"/>
                  </a:lnTo>
                  <a:lnTo>
                    <a:pt x="899" y="1425"/>
                  </a:lnTo>
                  <a:lnTo>
                    <a:pt x="941" y="1482"/>
                  </a:lnTo>
                  <a:cubicBezTo>
                    <a:pt x="993" y="1252"/>
                    <a:pt x="1225" y="1342"/>
                    <a:pt x="1177" y="1629"/>
                  </a:cubicBezTo>
                  <a:lnTo>
                    <a:pt x="1234" y="1760"/>
                  </a:lnTo>
                  <a:cubicBezTo>
                    <a:pt x="1303" y="1712"/>
                    <a:pt x="1250" y="1731"/>
                    <a:pt x="1289" y="1678"/>
                  </a:cubicBezTo>
                  <a:lnTo>
                    <a:pt x="1382" y="1714"/>
                  </a:lnTo>
                  <a:lnTo>
                    <a:pt x="1390" y="1492"/>
                  </a:lnTo>
                  <a:lnTo>
                    <a:pt x="1522" y="1545"/>
                  </a:lnTo>
                  <a:lnTo>
                    <a:pt x="1525" y="1379"/>
                  </a:lnTo>
                  <a:lnTo>
                    <a:pt x="1691" y="1404"/>
                  </a:lnTo>
                  <a:lnTo>
                    <a:pt x="1660" y="1307"/>
                  </a:lnTo>
                  <a:cubicBezTo>
                    <a:pt x="1621" y="1285"/>
                    <a:pt x="1627" y="1291"/>
                    <a:pt x="1622" y="1244"/>
                  </a:cubicBezTo>
                  <a:lnTo>
                    <a:pt x="1744" y="1300"/>
                  </a:lnTo>
                  <a:lnTo>
                    <a:pt x="1724" y="1189"/>
                  </a:lnTo>
                  <a:lnTo>
                    <a:pt x="1863" y="1239"/>
                  </a:lnTo>
                  <a:lnTo>
                    <a:pt x="1837" y="1090"/>
                  </a:lnTo>
                  <a:lnTo>
                    <a:pt x="2003" y="1131"/>
                  </a:lnTo>
                  <a:lnTo>
                    <a:pt x="1985" y="1010"/>
                  </a:lnTo>
                  <a:lnTo>
                    <a:pt x="1921" y="1068"/>
                  </a:lnTo>
                  <a:lnTo>
                    <a:pt x="1899" y="1030"/>
                  </a:lnTo>
                  <a:cubicBezTo>
                    <a:pt x="1899" y="1025"/>
                    <a:pt x="1895" y="1024"/>
                    <a:pt x="1893" y="1021"/>
                  </a:cubicBezTo>
                  <a:cubicBezTo>
                    <a:pt x="1818" y="1064"/>
                    <a:pt x="1785" y="1056"/>
                    <a:pt x="1703" y="1044"/>
                  </a:cubicBezTo>
                  <a:cubicBezTo>
                    <a:pt x="1708" y="950"/>
                    <a:pt x="1756" y="973"/>
                    <a:pt x="1796" y="880"/>
                  </a:cubicBezTo>
                  <a:cubicBezTo>
                    <a:pt x="1731" y="874"/>
                    <a:pt x="1729" y="853"/>
                    <a:pt x="1674" y="814"/>
                  </a:cubicBezTo>
                  <a:lnTo>
                    <a:pt x="1732" y="708"/>
                  </a:lnTo>
                  <a:cubicBezTo>
                    <a:pt x="1575" y="694"/>
                    <a:pt x="1522" y="735"/>
                    <a:pt x="1450" y="634"/>
                  </a:cubicBezTo>
                  <a:lnTo>
                    <a:pt x="1608" y="565"/>
                  </a:lnTo>
                  <a:cubicBezTo>
                    <a:pt x="1588" y="526"/>
                    <a:pt x="1613" y="565"/>
                    <a:pt x="1588" y="535"/>
                  </a:cubicBezTo>
                  <a:cubicBezTo>
                    <a:pt x="1587" y="534"/>
                    <a:pt x="1568" y="518"/>
                    <a:pt x="1565" y="515"/>
                  </a:cubicBezTo>
                  <a:cubicBezTo>
                    <a:pt x="1675" y="449"/>
                    <a:pt x="1739" y="441"/>
                    <a:pt x="1803" y="317"/>
                  </a:cubicBezTo>
                  <a:lnTo>
                    <a:pt x="1881" y="313"/>
                  </a:lnTo>
                  <a:lnTo>
                    <a:pt x="1811" y="229"/>
                  </a:lnTo>
                  <a:cubicBezTo>
                    <a:pt x="1763" y="249"/>
                    <a:pt x="1811" y="200"/>
                    <a:pt x="1760" y="281"/>
                  </a:cubicBezTo>
                  <a:lnTo>
                    <a:pt x="1689" y="284"/>
                  </a:lnTo>
                  <a:cubicBezTo>
                    <a:pt x="1649" y="345"/>
                    <a:pt x="1623" y="358"/>
                    <a:pt x="1552" y="391"/>
                  </a:cubicBezTo>
                  <a:lnTo>
                    <a:pt x="1549" y="320"/>
                  </a:lnTo>
                  <a:cubicBezTo>
                    <a:pt x="1494" y="315"/>
                    <a:pt x="1424" y="326"/>
                    <a:pt x="1375" y="283"/>
                  </a:cubicBezTo>
                  <a:lnTo>
                    <a:pt x="1475" y="209"/>
                  </a:lnTo>
                  <a:lnTo>
                    <a:pt x="1431" y="157"/>
                  </a:lnTo>
                  <a:lnTo>
                    <a:pt x="1581" y="113"/>
                  </a:lnTo>
                  <a:cubicBezTo>
                    <a:pt x="1511" y="113"/>
                    <a:pt x="1466" y="84"/>
                    <a:pt x="1428" y="24"/>
                  </a:cubicBezTo>
                  <a:cubicBezTo>
                    <a:pt x="1430" y="89"/>
                    <a:pt x="1384" y="121"/>
                    <a:pt x="1305" y="153"/>
                  </a:cubicBezTo>
                  <a:cubicBezTo>
                    <a:pt x="1249" y="123"/>
                    <a:pt x="1240" y="96"/>
                    <a:pt x="1194" y="115"/>
                  </a:cubicBezTo>
                  <a:lnTo>
                    <a:pt x="1178" y="219"/>
                  </a:lnTo>
                  <a:lnTo>
                    <a:pt x="1095" y="191"/>
                  </a:lnTo>
                  <a:cubicBezTo>
                    <a:pt x="1092" y="251"/>
                    <a:pt x="1108" y="228"/>
                    <a:pt x="1068" y="258"/>
                  </a:cubicBezTo>
                  <a:cubicBezTo>
                    <a:pt x="1017" y="247"/>
                    <a:pt x="1033" y="245"/>
                    <a:pt x="990" y="207"/>
                  </a:cubicBezTo>
                  <a:lnTo>
                    <a:pt x="961" y="233"/>
                  </a:lnTo>
                  <a:cubicBezTo>
                    <a:pt x="850" y="105"/>
                    <a:pt x="765" y="90"/>
                    <a:pt x="734" y="65"/>
                  </a:cubicBezTo>
                  <a:cubicBezTo>
                    <a:pt x="705" y="42"/>
                    <a:pt x="694" y="23"/>
                    <a:pt x="661" y="0"/>
                  </a:cubicBezTo>
                  <a:cubicBezTo>
                    <a:pt x="671" y="96"/>
                    <a:pt x="708" y="159"/>
                    <a:pt x="738" y="247"/>
                  </a:cubicBezTo>
                  <a:cubicBezTo>
                    <a:pt x="620" y="230"/>
                    <a:pt x="620" y="198"/>
                    <a:pt x="531" y="167"/>
                  </a:cubicBezTo>
                  <a:lnTo>
                    <a:pt x="556" y="245"/>
                  </a:lnTo>
                  <a:lnTo>
                    <a:pt x="518" y="269"/>
                  </a:lnTo>
                  <a:cubicBezTo>
                    <a:pt x="516" y="270"/>
                    <a:pt x="510" y="273"/>
                    <a:pt x="508" y="274"/>
                  </a:cubicBezTo>
                  <a:cubicBezTo>
                    <a:pt x="506" y="275"/>
                    <a:pt x="501" y="278"/>
                    <a:pt x="498" y="280"/>
                  </a:cubicBezTo>
                  <a:cubicBezTo>
                    <a:pt x="657" y="404"/>
                    <a:pt x="617" y="394"/>
                    <a:pt x="623" y="480"/>
                  </a:cubicBezTo>
                  <a:cubicBezTo>
                    <a:pt x="469" y="471"/>
                    <a:pt x="543" y="457"/>
                    <a:pt x="459" y="422"/>
                  </a:cubicBezTo>
                  <a:lnTo>
                    <a:pt x="445" y="515"/>
                  </a:lnTo>
                  <a:lnTo>
                    <a:pt x="558" y="611"/>
                  </a:lnTo>
                  <a:cubicBezTo>
                    <a:pt x="516" y="731"/>
                    <a:pt x="317" y="625"/>
                    <a:pt x="317" y="625"/>
                  </a:cubicBezTo>
                  <a:cubicBezTo>
                    <a:pt x="272" y="593"/>
                    <a:pt x="302" y="585"/>
                    <a:pt x="234" y="572"/>
                  </a:cubicBezTo>
                  <a:lnTo>
                    <a:pt x="251" y="659"/>
                  </a:lnTo>
                  <a:lnTo>
                    <a:pt x="57" y="550"/>
                  </a:lnTo>
                  <a:lnTo>
                    <a:pt x="0" y="610"/>
                  </a:lnTo>
                  <a:cubicBezTo>
                    <a:pt x="24" y="651"/>
                    <a:pt x="8" y="622"/>
                    <a:pt x="26" y="647"/>
                  </a:cubicBezTo>
                  <a:cubicBezTo>
                    <a:pt x="46" y="675"/>
                    <a:pt x="32" y="627"/>
                    <a:pt x="53" y="687"/>
                  </a:cubicBezTo>
                  <a:cubicBezTo>
                    <a:pt x="65" y="721"/>
                    <a:pt x="59" y="755"/>
                    <a:pt x="62" y="790"/>
                  </a:cubicBezTo>
                  <a:cubicBezTo>
                    <a:pt x="97" y="736"/>
                    <a:pt x="98" y="757"/>
                    <a:pt x="109" y="688"/>
                  </a:cubicBezTo>
                  <a:cubicBezTo>
                    <a:pt x="142" y="718"/>
                    <a:pt x="152" y="712"/>
                    <a:pt x="157" y="782"/>
                  </a:cubicBezTo>
                  <a:cubicBezTo>
                    <a:pt x="159" y="821"/>
                    <a:pt x="152" y="855"/>
                    <a:pt x="146" y="893"/>
                  </a:cubicBezTo>
                  <a:cubicBezTo>
                    <a:pt x="188" y="852"/>
                    <a:pt x="180" y="851"/>
                    <a:pt x="234" y="828"/>
                  </a:cubicBezTo>
                  <a:cubicBezTo>
                    <a:pt x="236" y="974"/>
                    <a:pt x="211" y="967"/>
                    <a:pt x="181" y="1088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DACB4510-C27B-8F7A-DC35-03D96E060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" y="646430"/>
              <a:ext cx="128905" cy="369570"/>
            </a:xfrm>
            <a:custGeom>
              <a:avLst/>
              <a:gdLst>
                <a:gd name="T0" fmla="*/ 384 w 2279"/>
                <a:gd name="T1" fmla="*/ 1171 h 6429"/>
                <a:gd name="T2" fmla="*/ 360 w 2279"/>
                <a:gd name="T3" fmla="*/ 1258 h 6429"/>
                <a:gd name="T4" fmla="*/ 433 w 2279"/>
                <a:gd name="T5" fmla="*/ 1220 h 6429"/>
                <a:gd name="T6" fmla="*/ 558 w 2279"/>
                <a:gd name="T7" fmla="*/ 1381 h 6429"/>
                <a:gd name="T8" fmla="*/ 684 w 2279"/>
                <a:gd name="T9" fmla="*/ 1525 h 6429"/>
                <a:gd name="T10" fmla="*/ 1100 w 2279"/>
                <a:gd name="T11" fmla="*/ 1738 h 6429"/>
                <a:gd name="T12" fmla="*/ 1102 w 2279"/>
                <a:gd name="T13" fmla="*/ 1797 h 6429"/>
                <a:gd name="T14" fmla="*/ 1124 w 2279"/>
                <a:gd name="T15" fmla="*/ 1789 h 6429"/>
                <a:gd name="T16" fmla="*/ 1190 w 2279"/>
                <a:gd name="T17" fmla="*/ 1780 h 6429"/>
                <a:gd name="T18" fmla="*/ 1239 w 2279"/>
                <a:gd name="T19" fmla="*/ 1832 h 6429"/>
                <a:gd name="T20" fmla="*/ 1489 w 2279"/>
                <a:gd name="T21" fmla="*/ 1970 h 6429"/>
                <a:gd name="T22" fmla="*/ 1959 w 2279"/>
                <a:gd name="T23" fmla="*/ 2644 h 6429"/>
                <a:gd name="T24" fmla="*/ 1925 w 2279"/>
                <a:gd name="T25" fmla="*/ 4111 h 6429"/>
                <a:gd name="T26" fmla="*/ 1570 w 2279"/>
                <a:gd name="T27" fmla="*/ 5301 h 6429"/>
                <a:gd name="T28" fmla="*/ 1330 w 2279"/>
                <a:gd name="T29" fmla="*/ 5834 h 6429"/>
                <a:gd name="T30" fmla="*/ 1029 w 2279"/>
                <a:gd name="T31" fmla="*/ 6100 h 6429"/>
                <a:gd name="T32" fmla="*/ 911 w 2279"/>
                <a:gd name="T33" fmla="*/ 6167 h 6429"/>
                <a:gd name="T34" fmla="*/ 828 w 2279"/>
                <a:gd name="T35" fmla="*/ 6271 h 6429"/>
                <a:gd name="T36" fmla="*/ 986 w 2279"/>
                <a:gd name="T37" fmla="*/ 6288 h 6429"/>
                <a:gd name="T38" fmla="*/ 764 w 2279"/>
                <a:gd name="T39" fmla="*/ 6429 h 6429"/>
                <a:gd name="T40" fmla="*/ 952 w 2279"/>
                <a:gd name="T41" fmla="*/ 6399 h 6429"/>
                <a:gd name="T42" fmla="*/ 1168 w 2279"/>
                <a:gd name="T43" fmla="*/ 6405 h 6429"/>
                <a:gd name="T44" fmla="*/ 1433 w 2279"/>
                <a:gd name="T45" fmla="*/ 6243 h 6429"/>
                <a:gd name="T46" fmla="*/ 1605 w 2279"/>
                <a:gd name="T47" fmla="*/ 5975 h 6429"/>
                <a:gd name="T48" fmla="*/ 1850 w 2279"/>
                <a:gd name="T49" fmla="*/ 5347 h 6429"/>
                <a:gd name="T50" fmla="*/ 2051 w 2279"/>
                <a:gd name="T51" fmla="*/ 4647 h 6429"/>
                <a:gd name="T52" fmla="*/ 2115 w 2279"/>
                <a:gd name="T53" fmla="*/ 3830 h 6429"/>
                <a:gd name="T54" fmla="*/ 2203 w 2279"/>
                <a:gd name="T55" fmla="*/ 4142 h 6429"/>
                <a:gd name="T56" fmla="*/ 2207 w 2279"/>
                <a:gd name="T57" fmla="*/ 2787 h 6429"/>
                <a:gd name="T58" fmla="*/ 2067 w 2279"/>
                <a:gd name="T59" fmla="*/ 2210 h 6429"/>
                <a:gd name="T60" fmla="*/ 1922 w 2279"/>
                <a:gd name="T61" fmla="*/ 2010 h 6429"/>
                <a:gd name="T62" fmla="*/ 1756 w 2279"/>
                <a:gd name="T63" fmla="*/ 1835 h 6429"/>
                <a:gd name="T64" fmla="*/ 1631 w 2279"/>
                <a:gd name="T65" fmla="*/ 1773 h 6429"/>
                <a:gd name="T66" fmla="*/ 1491 w 2279"/>
                <a:gd name="T67" fmla="*/ 1737 h 6429"/>
                <a:gd name="T68" fmla="*/ 1089 w 2279"/>
                <a:gd name="T69" fmla="*/ 1606 h 6429"/>
                <a:gd name="T70" fmla="*/ 585 w 2279"/>
                <a:gd name="T71" fmla="*/ 1236 h 6429"/>
                <a:gd name="T72" fmla="*/ 334 w 2279"/>
                <a:gd name="T73" fmla="*/ 965 h 6429"/>
                <a:gd name="T74" fmla="*/ 173 w 2279"/>
                <a:gd name="T75" fmla="*/ 435 h 6429"/>
                <a:gd name="T76" fmla="*/ 361 w 2279"/>
                <a:gd name="T77" fmla="*/ 805 h 6429"/>
                <a:gd name="T78" fmla="*/ 238 w 2279"/>
                <a:gd name="T79" fmla="*/ 309 h 6429"/>
                <a:gd name="T80" fmla="*/ 381 w 2279"/>
                <a:gd name="T81" fmla="*/ 466 h 6429"/>
                <a:gd name="T82" fmla="*/ 364 w 2279"/>
                <a:gd name="T83" fmla="*/ 383 h 6429"/>
                <a:gd name="T84" fmla="*/ 307 w 2279"/>
                <a:gd name="T85" fmla="*/ 151 h 6429"/>
                <a:gd name="T86" fmla="*/ 202 w 2279"/>
                <a:gd name="T87" fmla="*/ 86 h 6429"/>
                <a:gd name="T88" fmla="*/ 196 w 2279"/>
                <a:gd name="T89" fmla="*/ 97 h 6429"/>
                <a:gd name="T90" fmla="*/ 186 w 2279"/>
                <a:gd name="T91" fmla="*/ 118 h 6429"/>
                <a:gd name="T92" fmla="*/ 176 w 2279"/>
                <a:gd name="T93" fmla="*/ 139 h 6429"/>
                <a:gd name="T94" fmla="*/ 17 w 2279"/>
                <a:gd name="T95" fmla="*/ 0 h 6429"/>
                <a:gd name="T96" fmla="*/ 73 w 2279"/>
                <a:gd name="T97" fmla="*/ 337 h 6429"/>
                <a:gd name="T98" fmla="*/ 134 w 2279"/>
                <a:gd name="T99" fmla="*/ 657 h 6429"/>
                <a:gd name="T100" fmla="*/ 384 w 2279"/>
                <a:gd name="T101" fmla="*/ 1171 h 6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9" h="6429">
                  <a:moveTo>
                    <a:pt x="384" y="1171"/>
                  </a:moveTo>
                  <a:lnTo>
                    <a:pt x="360" y="1258"/>
                  </a:lnTo>
                  <a:lnTo>
                    <a:pt x="433" y="1220"/>
                  </a:lnTo>
                  <a:lnTo>
                    <a:pt x="558" y="1381"/>
                  </a:lnTo>
                  <a:cubicBezTo>
                    <a:pt x="594" y="1438"/>
                    <a:pt x="633" y="1481"/>
                    <a:pt x="684" y="1525"/>
                  </a:cubicBezTo>
                  <a:cubicBezTo>
                    <a:pt x="745" y="1617"/>
                    <a:pt x="983" y="1683"/>
                    <a:pt x="1100" y="1738"/>
                  </a:cubicBezTo>
                  <a:lnTo>
                    <a:pt x="1102" y="1797"/>
                  </a:lnTo>
                  <a:lnTo>
                    <a:pt x="1124" y="1789"/>
                  </a:lnTo>
                  <a:cubicBezTo>
                    <a:pt x="1143" y="1769"/>
                    <a:pt x="1094" y="1736"/>
                    <a:pt x="1190" y="1780"/>
                  </a:cubicBezTo>
                  <a:cubicBezTo>
                    <a:pt x="1230" y="1799"/>
                    <a:pt x="1237" y="1796"/>
                    <a:pt x="1239" y="1832"/>
                  </a:cubicBezTo>
                  <a:cubicBezTo>
                    <a:pt x="1321" y="1846"/>
                    <a:pt x="1419" y="1920"/>
                    <a:pt x="1489" y="1970"/>
                  </a:cubicBezTo>
                  <a:cubicBezTo>
                    <a:pt x="1724" y="2136"/>
                    <a:pt x="1892" y="2339"/>
                    <a:pt x="1959" y="2644"/>
                  </a:cubicBezTo>
                  <a:cubicBezTo>
                    <a:pt x="2046" y="3046"/>
                    <a:pt x="1923" y="3667"/>
                    <a:pt x="1925" y="4111"/>
                  </a:cubicBezTo>
                  <a:cubicBezTo>
                    <a:pt x="1929" y="4857"/>
                    <a:pt x="1819" y="4718"/>
                    <a:pt x="1570" y="5301"/>
                  </a:cubicBezTo>
                  <a:cubicBezTo>
                    <a:pt x="1491" y="5486"/>
                    <a:pt x="1435" y="5666"/>
                    <a:pt x="1330" y="5834"/>
                  </a:cubicBezTo>
                  <a:cubicBezTo>
                    <a:pt x="1282" y="5909"/>
                    <a:pt x="1112" y="6036"/>
                    <a:pt x="1029" y="6100"/>
                  </a:cubicBezTo>
                  <a:cubicBezTo>
                    <a:pt x="982" y="6136"/>
                    <a:pt x="956" y="6136"/>
                    <a:pt x="911" y="6167"/>
                  </a:cubicBezTo>
                  <a:cubicBezTo>
                    <a:pt x="991" y="6207"/>
                    <a:pt x="871" y="6188"/>
                    <a:pt x="828" y="6271"/>
                  </a:cubicBezTo>
                  <a:lnTo>
                    <a:pt x="986" y="6288"/>
                  </a:lnTo>
                  <a:cubicBezTo>
                    <a:pt x="924" y="6341"/>
                    <a:pt x="816" y="6364"/>
                    <a:pt x="764" y="6429"/>
                  </a:cubicBezTo>
                  <a:cubicBezTo>
                    <a:pt x="826" y="6417"/>
                    <a:pt x="888" y="6398"/>
                    <a:pt x="952" y="6399"/>
                  </a:cubicBezTo>
                  <a:cubicBezTo>
                    <a:pt x="1038" y="6400"/>
                    <a:pt x="1072" y="6416"/>
                    <a:pt x="1168" y="6405"/>
                  </a:cubicBezTo>
                  <a:cubicBezTo>
                    <a:pt x="1219" y="6332"/>
                    <a:pt x="1355" y="6304"/>
                    <a:pt x="1433" y="6243"/>
                  </a:cubicBezTo>
                  <a:cubicBezTo>
                    <a:pt x="1545" y="6156"/>
                    <a:pt x="1546" y="6106"/>
                    <a:pt x="1605" y="5975"/>
                  </a:cubicBezTo>
                  <a:cubicBezTo>
                    <a:pt x="1712" y="5741"/>
                    <a:pt x="1780" y="5599"/>
                    <a:pt x="1850" y="5347"/>
                  </a:cubicBezTo>
                  <a:cubicBezTo>
                    <a:pt x="1896" y="5180"/>
                    <a:pt x="2043" y="4784"/>
                    <a:pt x="2051" y="4647"/>
                  </a:cubicBezTo>
                  <a:cubicBezTo>
                    <a:pt x="2060" y="4497"/>
                    <a:pt x="2068" y="3921"/>
                    <a:pt x="2115" y="3830"/>
                  </a:cubicBezTo>
                  <a:lnTo>
                    <a:pt x="2203" y="4142"/>
                  </a:lnTo>
                  <a:cubicBezTo>
                    <a:pt x="2279" y="3900"/>
                    <a:pt x="2227" y="3076"/>
                    <a:pt x="2207" y="2787"/>
                  </a:cubicBezTo>
                  <a:cubicBezTo>
                    <a:pt x="2193" y="2587"/>
                    <a:pt x="2168" y="2381"/>
                    <a:pt x="2067" y="2210"/>
                  </a:cubicBezTo>
                  <a:cubicBezTo>
                    <a:pt x="1955" y="2021"/>
                    <a:pt x="2001" y="2125"/>
                    <a:pt x="1922" y="2010"/>
                  </a:cubicBezTo>
                  <a:cubicBezTo>
                    <a:pt x="1828" y="1873"/>
                    <a:pt x="1794" y="1920"/>
                    <a:pt x="1756" y="1835"/>
                  </a:cubicBezTo>
                  <a:lnTo>
                    <a:pt x="1631" y="1773"/>
                  </a:lnTo>
                  <a:cubicBezTo>
                    <a:pt x="1586" y="1774"/>
                    <a:pt x="1530" y="1756"/>
                    <a:pt x="1491" y="1737"/>
                  </a:cubicBezTo>
                  <a:cubicBezTo>
                    <a:pt x="1376" y="1680"/>
                    <a:pt x="1217" y="1640"/>
                    <a:pt x="1089" y="1606"/>
                  </a:cubicBezTo>
                  <a:cubicBezTo>
                    <a:pt x="829" y="1536"/>
                    <a:pt x="745" y="1421"/>
                    <a:pt x="585" y="1236"/>
                  </a:cubicBezTo>
                  <a:cubicBezTo>
                    <a:pt x="530" y="1171"/>
                    <a:pt x="418" y="1116"/>
                    <a:pt x="334" y="965"/>
                  </a:cubicBezTo>
                  <a:cubicBezTo>
                    <a:pt x="289" y="885"/>
                    <a:pt x="169" y="518"/>
                    <a:pt x="173" y="435"/>
                  </a:cubicBezTo>
                  <a:cubicBezTo>
                    <a:pt x="207" y="470"/>
                    <a:pt x="343" y="754"/>
                    <a:pt x="361" y="805"/>
                  </a:cubicBezTo>
                  <a:cubicBezTo>
                    <a:pt x="334" y="673"/>
                    <a:pt x="235" y="429"/>
                    <a:pt x="238" y="309"/>
                  </a:cubicBezTo>
                  <a:lnTo>
                    <a:pt x="381" y="466"/>
                  </a:lnTo>
                  <a:lnTo>
                    <a:pt x="364" y="383"/>
                  </a:lnTo>
                  <a:cubicBezTo>
                    <a:pt x="271" y="317"/>
                    <a:pt x="293" y="258"/>
                    <a:pt x="307" y="151"/>
                  </a:cubicBezTo>
                  <a:cubicBezTo>
                    <a:pt x="257" y="142"/>
                    <a:pt x="226" y="132"/>
                    <a:pt x="202" y="86"/>
                  </a:cubicBezTo>
                  <a:cubicBezTo>
                    <a:pt x="200" y="90"/>
                    <a:pt x="197" y="95"/>
                    <a:pt x="196" y="97"/>
                  </a:cubicBezTo>
                  <a:lnTo>
                    <a:pt x="186" y="118"/>
                  </a:lnTo>
                  <a:cubicBezTo>
                    <a:pt x="160" y="173"/>
                    <a:pt x="211" y="89"/>
                    <a:pt x="176" y="139"/>
                  </a:cubicBezTo>
                  <a:cubicBezTo>
                    <a:pt x="89" y="99"/>
                    <a:pt x="79" y="53"/>
                    <a:pt x="17" y="0"/>
                  </a:cubicBezTo>
                  <a:cubicBezTo>
                    <a:pt x="0" y="176"/>
                    <a:pt x="31" y="186"/>
                    <a:pt x="73" y="337"/>
                  </a:cubicBezTo>
                  <a:cubicBezTo>
                    <a:pt x="103" y="445"/>
                    <a:pt x="97" y="546"/>
                    <a:pt x="134" y="657"/>
                  </a:cubicBezTo>
                  <a:cubicBezTo>
                    <a:pt x="207" y="872"/>
                    <a:pt x="368" y="1107"/>
                    <a:pt x="384" y="117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CE2D7925-7D4D-9544-08FB-2E3DC6785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65" y="450850"/>
              <a:ext cx="105410" cy="113030"/>
            </a:xfrm>
            <a:custGeom>
              <a:avLst/>
              <a:gdLst>
                <a:gd name="T0" fmla="*/ 209 w 1865"/>
                <a:gd name="T1" fmla="*/ 1285 h 1961"/>
                <a:gd name="T2" fmla="*/ 390 w 1865"/>
                <a:gd name="T3" fmla="*/ 1276 h 1961"/>
                <a:gd name="T4" fmla="*/ 538 w 1865"/>
                <a:gd name="T5" fmla="*/ 1316 h 1961"/>
                <a:gd name="T6" fmla="*/ 641 w 1865"/>
                <a:gd name="T7" fmla="*/ 1311 h 1961"/>
                <a:gd name="T8" fmla="*/ 741 w 1865"/>
                <a:gd name="T9" fmla="*/ 1324 h 1961"/>
                <a:gd name="T10" fmla="*/ 837 w 1865"/>
                <a:gd name="T11" fmla="*/ 1235 h 1961"/>
                <a:gd name="T12" fmla="*/ 872 w 1865"/>
                <a:gd name="T13" fmla="*/ 1156 h 1961"/>
                <a:gd name="T14" fmla="*/ 1097 w 1865"/>
                <a:gd name="T15" fmla="*/ 1221 h 1961"/>
                <a:gd name="T16" fmla="*/ 1137 w 1865"/>
                <a:gd name="T17" fmla="*/ 976 h 1961"/>
                <a:gd name="T18" fmla="*/ 1338 w 1865"/>
                <a:gd name="T19" fmla="*/ 991 h 1961"/>
                <a:gd name="T20" fmla="*/ 1381 w 1865"/>
                <a:gd name="T21" fmla="*/ 1182 h 1961"/>
                <a:gd name="T22" fmla="*/ 1280 w 1865"/>
                <a:gd name="T23" fmla="*/ 1236 h 1961"/>
                <a:gd name="T24" fmla="*/ 1289 w 1865"/>
                <a:gd name="T25" fmla="*/ 1357 h 1961"/>
                <a:gd name="T26" fmla="*/ 1209 w 1865"/>
                <a:gd name="T27" fmla="*/ 1358 h 1961"/>
                <a:gd name="T28" fmla="*/ 1108 w 1865"/>
                <a:gd name="T29" fmla="*/ 1345 h 1961"/>
                <a:gd name="T30" fmla="*/ 908 w 1865"/>
                <a:gd name="T31" fmla="*/ 1298 h 1961"/>
                <a:gd name="T32" fmla="*/ 798 w 1865"/>
                <a:gd name="T33" fmla="*/ 1470 h 1961"/>
                <a:gd name="T34" fmla="*/ 885 w 1865"/>
                <a:gd name="T35" fmla="*/ 1542 h 1961"/>
                <a:gd name="T36" fmla="*/ 922 w 1865"/>
                <a:gd name="T37" fmla="*/ 1756 h 1961"/>
                <a:gd name="T38" fmla="*/ 1129 w 1865"/>
                <a:gd name="T39" fmla="*/ 1829 h 1961"/>
                <a:gd name="T40" fmla="*/ 1351 w 1865"/>
                <a:gd name="T41" fmla="*/ 1955 h 1961"/>
                <a:gd name="T42" fmla="*/ 1369 w 1865"/>
                <a:gd name="T43" fmla="*/ 1799 h 1961"/>
                <a:gd name="T44" fmla="*/ 1484 w 1865"/>
                <a:gd name="T45" fmla="*/ 1771 h 1961"/>
                <a:gd name="T46" fmla="*/ 1442 w 1865"/>
                <a:gd name="T47" fmla="*/ 1627 h 1961"/>
                <a:gd name="T48" fmla="*/ 1445 w 1865"/>
                <a:gd name="T49" fmla="*/ 1473 h 1961"/>
                <a:gd name="T50" fmla="*/ 1438 w 1865"/>
                <a:gd name="T51" fmla="*/ 1347 h 1961"/>
                <a:gd name="T52" fmla="*/ 1567 w 1865"/>
                <a:gd name="T53" fmla="*/ 1236 h 1961"/>
                <a:gd name="T54" fmla="*/ 1614 w 1865"/>
                <a:gd name="T55" fmla="*/ 1122 h 1961"/>
                <a:gd name="T56" fmla="*/ 1773 w 1865"/>
                <a:gd name="T57" fmla="*/ 957 h 1961"/>
                <a:gd name="T58" fmla="*/ 1584 w 1865"/>
                <a:gd name="T59" fmla="*/ 968 h 1961"/>
                <a:gd name="T60" fmla="*/ 1482 w 1865"/>
                <a:gd name="T61" fmla="*/ 848 h 1961"/>
                <a:gd name="T62" fmla="*/ 1459 w 1865"/>
                <a:gd name="T63" fmla="*/ 673 h 1961"/>
                <a:gd name="T64" fmla="*/ 1680 w 1865"/>
                <a:gd name="T65" fmla="*/ 790 h 1961"/>
                <a:gd name="T66" fmla="*/ 1820 w 1865"/>
                <a:gd name="T67" fmla="*/ 742 h 1961"/>
                <a:gd name="T68" fmla="*/ 1679 w 1865"/>
                <a:gd name="T69" fmla="*/ 681 h 1961"/>
                <a:gd name="T70" fmla="*/ 1594 w 1865"/>
                <a:gd name="T71" fmla="*/ 500 h 1961"/>
                <a:gd name="T72" fmla="*/ 1440 w 1865"/>
                <a:gd name="T73" fmla="*/ 469 h 1961"/>
                <a:gd name="T74" fmla="*/ 1452 w 1865"/>
                <a:gd name="T75" fmla="*/ 397 h 1961"/>
                <a:gd name="T76" fmla="*/ 1313 w 1865"/>
                <a:gd name="T77" fmla="*/ 315 h 1961"/>
                <a:gd name="T78" fmla="*/ 1252 w 1865"/>
                <a:gd name="T79" fmla="*/ 258 h 1961"/>
                <a:gd name="T80" fmla="*/ 1000 w 1865"/>
                <a:gd name="T81" fmla="*/ 429 h 1961"/>
                <a:gd name="T82" fmla="*/ 979 w 1865"/>
                <a:gd name="T83" fmla="*/ 287 h 1961"/>
                <a:gd name="T84" fmla="*/ 920 w 1865"/>
                <a:gd name="T85" fmla="*/ 83 h 1961"/>
                <a:gd name="T86" fmla="*/ 844 w 1865"/>
                <a:gd name="T87" fmla="*/ 293 h 1961"/>
                <a:gd name="T88" fmla="*/ 688 w 1865"/>
                <a:gd name="T89" fmla="*/ 433 h 1961"/>
                <a:gd name="T90" fmla="*/ 614 w 1865"/>
                <a:gd name="T91" fmla="*/ 476 h 1961"/>
                <a:gd name="T92" fmla="*/ 539 w 1865"/>
                <a:gd name="T93" fmla="*/ 207 h 1961"/>
                <a:gd name="T94" fmla="*/ 399 w 1865"/>
                <a:gd name="T95" fmla="*/ 324 h 1961"/>
                <a:gd name="T96" fmla="*/ 127 w 1865"/>
                <a:gd name="T97" fmla="*/ 396 h 1961"/>
                <a:gd name="T98" fmla="*/ 37 w 1865"/>
                <a:gd name="T99" fmla="*/ 488 h 1961"/>
                <a:gd name="T100" fmla="*/ 60 w 1865"/>
                <a:gd name="T101" fmla="*/ 609 h 1961"/>
                <a:gd name="T102" fmla="*/ 0 w 1865"/>
                <a:gd name="T103" fmla="*/ 851 h 1961"/>
                <a:gd name="T104" fmla="*/ 109 w 1865"/>
                <a:gd name="T105" fmla="*/ 897 h 1961"/>
                <a:gd name="T106" fmla="*/ 172 w 1865"/>
                <a:gd name="T107" fmla="*/ 1067 h 1961"/>
                <a:gd name="T108" fmla="*/ 168 w 1865"/>
                <a:gd name="T109" fmla="*/ 1191 h 1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5" h="1961">
                  <a:moveTo>
                    <a:pt x="213" y="1224"/>
                  </a:moveTo>
                  <a:lnTo>
                    <a:pt x="209" y="1285"/>
                  </a:lnTo>
                  <a:cubicBezTo>
                    <a:pt x="322" y="1330"/>
                    <a:pt x="336" y="1296"/>
                    <a:pt x="386" y="1207"/>
                  </a:cubicBezTo>
                  <a:cubicBezTo>
                    <a:pt x="395" y="1224"/>
                    <a:pt x="404" y="1190"/>
                    <a:pt x="390" y="1276"/>
                  </a:cubicBezTo>
                  <a:cubicBezTo>
                    <a:pt x="503" y="1224"/>
                    <a:pt x="415" y="1141"/>
                    <a:pt x="603" y="1158"/>
                  </a:cubicBezTo>
                  <a:cubicBezTo>
                    <a:pt x="568" y="1240"/>
                    <a:pt x="556" y="1209"/>
                    <a:pt x="538" y="1316"/>
                  </a:cubicBezTo>
                  <a:lnTo>
                    <a:pt x="620" y="1338"/>
                  </a:lnTo>
                  <a:cubicBezTo>
                    <a:pt x="636" y="1323"/>
                    <a:pt x="632" y="1343"/>
                    <a:pt x="641" y="1311"/>
                  </a:cubicBezTo>
                  <a:cubicBezTo>
                    <a:pt x="646" y="1296"/>
                    <a:pt x="644" y="1284"/>
                    <a:pt x="645" y="1268"/>
                  </a:cubicBezTo>
                  <a:lnTo>
                    <a:pt x="741" y="1324"/>
                  </a:lnTo>
                  <a:lnTo>
                    <a:pt x="737" y="1212"/>
                  </a:lnTo>
                  <a:lnTo>
                    <a:pt x="837" y="1235"/>
                  </a:lnTo>
                  <a:lnTo>
                    <a:pt x="835" y="1151"/>
                  </a:lnTo>
                  <a:cubicBezTo>
                    <a:pt x="841" y="1151"/>
                    <a:pt x="871" y="1156"/>
                    <a:pt x="872" y="1156"/>
                  </a:cubicBezTo>
                  <a:lnTo>
                    <a:pt x="1010" y="1147"/>
                  </a:lnTo>
                  <a:lnTo>
                    <a:pt x="1097" y="1221"/>
                  </a:lnTo>
                  <a:cubicBezTo>
                    <a:pt x="1182" y="1150"/>
                    <a:pt x="1140" y="1132"/>
                    <a:pt x="1197" y="1064"/>
                  </a:cubicBezTo>
                  <a:cubicBezTo>
                    <a:pt x="1170" y="999"/>
                    <a:pt x="1178" y="1032"/>
                    <a:pt x="1137" y="976"/>
                  </a:cubicBezTo>
                  <a:cubicBezTo>
                    <a:pt x="1159" y="917"/>
                    <a:pt x="1161" y="973"/>
                    <a:pt x="1120" y="905"/>
                  </a:cubicBezTo>
                  <a:cubicBezTo>
                    <a:pt x="1218" y="901"/>
                    <a:pt x="1302" y="869"/>
                    <a:pt x="1338" y="991"/>
                  </a:cubicBezTo>
                  <a:lnTo>
                    <a:pt x="1278" y="1010"/>
                  </a:lnTo>
                  <a:lnTo>
                    <a:pt x="1381" y="1182"/>
                  </a:lnTo>
                  <a:lnTo>
                    <a:pt x="1283" y="1154"/>
                  </a:lnTo>
                  <a:cubicBezTo>
                    <a:pt x="1267" y="1180"/>
                    <a:pt x="1249" y="1104"/>
                    <a:pt x="1280" y="1236"/>
                  </a:cubicBezTo>
                  <a:lnTo>
                    <a:pt x="1164" y="1208"/>
                  </a:lnTo>
                  <a:cubicBezTo>
                    <a:pt x="1201" y="1351"/>
                    <a:pt x="1230" y="1272"/>
                    <a:pt x="1289" y="1357"/>
                  </a:cubicBezTo>
                  <a:cubicBezTo>
                    <a:pt x="1271" y="1369"/>
                    <a:pt x="1292" y="1373"/>
                    <a:pt x="1254" y="1373"/>
                  </a:cubicBezTo>
                  <a:cubicBezTo>
                    <a:pt x="1228" y="1373"/>
                    <a:pt x="1233" y="1369"/>
                    <a:pt x="1209" y="1358"/>
                  </a:cubicBezTo>
                  <a:lnTo>
                    <a:pt x="1180" y="1405"/>
                  </a:lnTo>
                  <a:lnTo>
                    <a:pt x="1108" y="1345"/>
                  </a:lnTo>
                  <a:lnTo>
                    <a:pt x="1079" y="1427"/>
                  </a:lnTo>
                  <a:lnTo>
                    <a:pt x="908" y="1298"/>
                  </a:lnTo>
                  <a:cubicBezTo>
                    <a:pt x="918" y="1422"/>
                    <a:pt x="955" y="1402"/>
                    <a:pt x="891" y="1487"/>
                  </a:cubicBezTo>
                  <a:lnTo>
                    <a:pt x="798" y="1470"/>
                  </a:lnTo>
                  <a:lnTo>
                    <a:pt x="807" y="1522"/>
                  </a:lnTo>
                  <a:lnTo>
                    <a:pt x="885" y="1542"/>
                  </a:lnTo>
                  <a:cubicBezTo>
                    <a:pt x="883" y="1607"/>
                    <a:pt x="894" y="1594"/>
                    <a:pt x="959" y="1619"/>
                  </a:cubicBezTo>
                  <a:cubicBezTo>
                    <a:pt x="953" y="1711"/>
                    <a:pt x="941" y="1683"/>
                    <a:pt x="922" y="1756"/>
                  </a:cubicBezTo>
                  <a:cubicBezTo>
                    <a:pt x="1006" y="1732"/>
                    <a:pt x="1094" y="1668"/>
                    <a:pt x="1171" y="1780"/>
                  </a:cubicBezTo>
                  <a:lnTo>
                    <a:pt x="1129" y="1829"/>
                  </a:lnTo>
                  <a:cubicBezTo>
                    <a:pt x="1216" y="1895"/>
                    <a:pt x="1127" y="1801"/>
                    <a:pt x="1217" y="1961"/>
                  </a:cubicBezTo>
                  <a:cubicBezTo>
                    <a:pt x="1309" y="1936"/>
                    <a:pt x="1257" y="1939"/>
                    <a:pt x="1351" y="1955"/>
                  </a:cubicBezTo>
                  <a:lnTo>
                    <a:pt x="1467" y="1919"/>
                  </a:lnTo>
                  <a:cubicBezTo>
                    <a:pt x="1441" y="1830"/>
                    <a:pt x="1385" y="1887"/>
                    <a:pt x="1369" y="1799"/>
                  </a:cubicBezTo>
                  <a:lnTo>
                    <a:pt x="1513" y="1812"/>
                  </a:lnTo>
                  <a:lnTo>
                    <a:pt x="1484" y="1771"/>
                  </a:lnTo>
                  <a:lnTo>
                    <a:pt x="1562" y="1675"/>
                  </a:lnTo>
                  <a:cubicBezTo>
                    <a:pt x="1505" y="1664"/>
                    <a:pt x="1485" y="1665"/>
                    <a:pt x="1442" y="1627"/>
                  </a:cubicBezTo>
                  <a:cubicBezTo>
                    <a:pt x="1498" y="1599"/>
                    <a:pt x="1495" y="1623"/>
                    <a:pt x="1540" y="1577"/>
                  </a:cubicBezTo>
                  <a:cubicBezTo>
                    <a:pt x="1504" y="1550"/>
                    <a:pt x="1462" y="1527"/>
                    <a:pt x="1445" y="1473"/>
                  </a:cubicBezTo>
                  <a:cubicBezTo>
                    <a:pt x="1414" y="1376"/>
                    <a:pt x="1435" y="1437"/>
                    <a:pt x="1387" y="1358"/>
                  </a:cubicBezTo>
                  <a:lnTo>
                    <a:pt x="1438" y="1347"/>
                  </a:lnTo>
                  <a:lnTo>
                    <a:pt x="1452" y="1258"/>
                  </a:lnTo>
                  <a:cubicBezTo>
                    <a:pt x="1513" y="1224"/>
                    <a:pt x="1500" y="1235"/>
                    <a:pt x="1567" y="1236"/>
                  </a:cubicBezTo>
                  <a:cubicBezTo>
                    <a:pt x="1618" y="1172"/>
                    <a:pt x="1562" y="1175"/>
                    <a:pt x="1649" y="1165"/>
                  </a:cubicBezTo>
                  <a:lnTo>
                    <a:pt x="1614" y="1122"/>
                  </a:lnTo>
                  <a:cubicBezTo>
                    <a:pt x="1749" y="1096"/>
                    <a:pt x="1772" y="1037"/>
                    <a:pt x="1838" y="929"/>
                  </a:cubicBezTo>
                  <a:cubicBezTo>
                    <a:pt x="1800" y="939"/>
                    <a:pt x="1804" y="944"/>
                    <a:pt x="1773" y="957"/>
                  </a:cubicBezTo>
                  <a:cubicBezTo>
                    <a:pt x="1640" y="1012"/>
                    <a:pt x="1759" y="947"/>
                    <a:pt x="1683" y="943"/>
                  </a:cubicBezTo>
                  <a:lnTo>
                    <a:pt x="1584" y="968"/>
                  </a:lnTo>
                  <a:cubicBezTo>
                    <a:pt x="1567" y="929"/>
                    <a:pt x="1590" y="990"/>
                    <a:pt x="1594" y="921"/>
                  </a:cubicBezTo>
                  <a:cubicBezTo>
                    <a:pt x="1496" y="895"/>
                    <a:pt x="1541" y="912"/>
                    <a:pt x="1482" y="848"/>
                  </a:cubicBezTo>
                  <a:cubicBezTo>
                    <a:pt x="1441" y="804"/>
                    <a:pt x="1417" y="809"/>
                    <a:pt x="1376" y="789"/>
                  </a:cubicBezTo>
                  <a:cubicBezTo>
                    <a:pt x="1394" y="727"/>
                    <a:pt x="1412" y="707"/>
                    <a:pt x="1459" y="673"/>
                  </a:cubicBezTo>
                  <a:cubicBezTo>
                    <a:pt x="1503" y="641"/>
                    <a:pt x="1523" y="618"/>
                    <a:pt x="1569" y="602"/>
                  </a:cubicBezTo>
                  <a:cubicBezTo>
                    <a:pt x="1602" y="709"/>
                    <a:pt x="1591" y="720"/>
                    <a:pt x="1680" y="790"/>
                  </a:cubicBezTo>
                  <a:cubicBezTo>
                    <a:pt x="1747" y="843"/>
                    <a:pt x="1803" y="847"/>
                    <a:pt x="1865" y="790"/>
                  </a:cubicBezTo>
                  <a:cubicBezTo>
                    <a:pt x="1838" y="745"/>
                    <a:pt x="1848" y="770"/>
                    <a:pt x="1820" y="742"/>
                  </a:cubicBezTo>
                  <a:cubicBezTo>
                    <a:pt x="1795" y="718"/>
                    <a:pt x="1798" y="714"/>
                    <a:pt x="1775" y="681"/>
                  </a:cubicBezTo>
                  <a:lnTo>
                    <a:pt x="1679" y="681"/>
                  </a:lnTo>
                  <a:lnTo>
                    <a:pt x="1717" y="513"/>
                  </a:lnTo>
                  <a:cubicBezTo>
                    <a:pt x="1690" y="518"/>
                    <a:pt x="1604" y="546"/>
                    <a:pt x="1594" y="500"/>
                  </a:cubicBezTo>
                  <a:lnTo>
                    <a:pt x="1457" y="547"/>
                  </a:lnTo>
                  <a:lnTo>
                    <a:pt x="1440" y="469"/>
                  </a:lnTo>
                  <a:lnTo>
                    <a:pt x="1322" y="572"/>
                  </a:lnTo>
                  <a:cubicBezTo>
                    <a:pt x="1385" y="423"/>
                    <a:pt x="1389" y="528"/>
                    <a:pt x="1452" y="397"/>
                  </a:cubicBezTo>
                  <a:lnTo>
                    <a:pt x="1314" y="394"/>
                  </a:lnTo>
                  <a:lnTo>
                    <a:pt x="1313" y="315"/>
                  </a:lnTo>
                  <a:lnTo>
                    <a:pt x="1241" y="345"/>
                  </a:lnTo>
                  <a:lnTo>
                    <a:pt x="1252" y="258"/>
                  </a:lnTo>
                  <a:cubicBezTo>
                    <a:pt x="1131" y="403"/>
                    <a:pt x="1129" y="368"/>
                    <a:pt x="1099" y="382"/>
                  </a:cubicBezTo>
                  <a:cubicBezTo>
                    <a:pt x="1031" y="416"/>
                    <a:pt x="1096" y="433"/>
                    <a:pt x="1000" y="429"/>
                  </a:cubicBezTo>
                  <a:lnTo>
                    <a:pt x="1037" y="300"/>
                  </a:lnTo>
                  <a:lnTo>
                    <a:pt x="979" y="287"/>
                  </a:lnTo>
                  <a:cubicBezTo>
                    <a:pt x="965" y="87"/>
                    <a:pt x="1110" y="152"/>
                    <a:pt x="1016" y="0"/>
                  </a:cubicBezTo>
                  <a:lnTo>
                    <a:pt x="920" y="83"/>
                  </a:lnTo>
                  <a:cubicBezTo>
                    <a:pt x="886" y="125"/>
                    <a:pt x="895" y="142"/>
                    <a:pt x="845" y="183"/>
                  </a:cubicBezTo>
                  <a:lnTo>
                    <a:pt x="844" y="293"/>
                  </a:lnTo>
                  <a:lnTo>
                    <a:pt x="754" y="260"/>
                  </a:lnTo>
                  <a:cubicBezTo>
                    <a:pt x="736" y="328"/>
                    <a:pt x="744" y="384"/>
                    <a:pt x="688" y="433"/>
                  </a:cubicBezTo>
                  <a:lnTo>
                    <a:pt x="637" y="396"/>
                  </a:lnTo>
                  <a:lnTo>
                    <a:pt x="614" y="476"/>
                  </a:lnTo>
                  <a:cubicBezTo>
                    <a:pt x="521" y="458"/>
                    <a:pt x="587" y="469"/>
                    <a:pt x="514" y="412"/>
                  </a:cubicBezTo>
                  <a:cubicBezTo>
                    <a:pt x="568" y="344"/>
                    <a:pt x="606" y="300"/>
                    <a:pt x="539" y="207"/>
                  </a:cubicBezTo>
                  <a:cubicBezTo>
                    <a:pt x="449" y="298"/>
                    <a:pt x="472" y="249"/>
                    <a:pt x="496" y="407"/>
                  </a:cubicBezTo>
                  <a:lnTo>
                    <a:pt x="399" y="324"/>
                  </a:lnTo>
                  <a:cubicBezTo>
                    <a:pt x="246" y="374"/>
                    <a:pt x="320" y="357"/>
                    <a:pt x="253" y="453"/>
                  </a:cubicBezTo>
                  <a:lnTo>
                    <a:pt x="127" y="396"/>
                  </a:lnTo>
                  <a:cubicBezTo>
                    <a:pt x="145" y="462"/>
                    <a:pt x="142" y="447"/>
                    <a:pt x="131" y="482"/>
                  </a:cubicBezTo>
                  <a:lnTo>
                    <a:pt x="37" y="488"/>
                  </a:lnTo>
                  <a:cubicBezTo>
                    <a:pt x="75" y="519"/>
                    <a:pt x="72" y="506"/>
                    <a:pt x="129" y="519"/>
                  </a:cubicBezTo>
                  <a:cubicBezTo>
                    <a:pt x="90" y="569"/>
                    <a:pt x="88" y="545"/>
                    <a:pt x="60" y="609"/>
                  </a:cubicBezTo>
                  <a:lnTo>
                    <a:pt x="176" y="701"/>
                  </a:lnTo>
                  <a:cubicBezTo>
                    <a:pt x="103" y="761"/>
                    <a:pt x="55" y="773"/>
                    <a:pt x="0" y="851"/>
                  </a:cubicBezTo>
                  <a:lnTo>
                    <a:pt x="236" y="820"/>
                  </a:lnTo>
                  <a:lnTo>
                    <a:pt x="109" y="897"/>
                  </a:lnTo>
                  <a:cubicBezTo>
                    <a:pt x="227" y="907"/>
                    <a:pt x="291" y="884"/>
                    <a:pt x="281" y="1031"/>
                  </a:cubicBezTo>
                  <a:lnTo>
                    <a:pt x="172" y="1067"/>
                  </a:lnTo>
                  <a:lnTo>
                    <a:pt x="253" y="1112"/>
                  </a:lnTo>
                  <a:cubicBezTo>
                    <a:pt x="233" y="1158"/>
                    <a:pt x="204" y="1157"/>
                    <a:pt x="168" y="1191"/>
                  </a:cubicBezTo>
                  <a:lnTo>
                    <a:pt x="213" y="122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D7E12CCA-ED4A-D1A2-0826-4A8B3E3569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40" y="675005"/>
              <a:ext cx="88900" cy="356870"/>
            </a:xfrm>
            <a:custGeom>
              <a:avLst/>
              <a:gdLst>
                <a:gd name="T0" fmla="*/ 649 w 1577"/>
                <a:gd name="T1" fmla="*/ 5272 h 6201"/>
                <a:gd name="T2" fmla="*/ 452 w 1577"/>
                <a:gd name="T3" fmla="*/ 5129 h 6201"/>
                <a:gd name="T4" fmla="*/ 253 w 1577"/>
                <a:gd name="T5" fmla="*/ 4883 h 6201"/>
                <a:gd name="T6" fmla="*/ 274 w 1577"/>
                <a:gd name="T7" fmla="*/ 4523 h 6201"/>
                <a:gd name="T8" fmla="*/ 391 w 1577"/>
                <a:gd name="T9" fmla="*/ 4615 h 6201"/>
                <a:gd name="T10" fmla="*/ 391 w 1577"/>
                <a:gd name="T11" fmla="*/ 4615 h 6201"/>
                <a:gd name="T12" fmla="*/ 505 w 1577"/>
                <a:gd name="T13" fmla="*/ 849 h 6201"/>
                <a:gd name="T14" fmla="*/ 586 w 1577"/>
                <a:gd name="T15" fmla="*/ 1051 h 6201"/>
                <a:gd name="T16" fmla="*/ 551 w 1577"/>
                <a:gd name="T17" fmla="*/ 2245 h 6201"/>
                <a:gd name="T18" fmla="*/ 805 w 1577"/>
                <a:gd name="T19" fmla="*/ 739 h 6201"/>
                <a:gd name="T20" fmla="*/ 551 w 1577"/>
                <a:gd name="T21" fmla="*/ 2245 h 6201"/>
                <a:gd name="T22" fmla="*/ 619 w 1577"/>
                <a:gd name="T23" fmla="*/ 1166 h 6201"/>
                <a:gd name="T24" fmla="*/ 538 w 1577"/>
                <a:gd name="T25" fmla="*/ 1951 h 6201"/>
                <a:gd name="T26" fmla="*/ 458 w 1577"/>
                <a:gd name="T27" fmla="*/ 2089 h 6201"/>
                <a:gd name="T28" fmla="*/ 372 w 1577"/>
                <a:gd name="T29" fmla="*/ 2431 h 6201"/>
                <a:gd name="T30" fmla="*/ 237 w 1577"/>
                <a:gd name="T31" fmla="*/ 3026 h 6201"/>
                <a:gd name="T32" fmla="*/ 195 w 1577"/>
                <a:gd name="T33" fmla="*/ 2323 h 6201"/>
                <a:gd name="T34" fmla="*/ 90 w 1577"/>
                <a:gd name="T35" fmla="*/ 3946 h 6201"/>
                <a:gd name="T36" fmla="*/ 175 w 1577"/>
                <a:gd name="T37" fmla="*/ 4369 h 6201"/>
                <a:gd name="T38" fmla="*/ 212 w 1577"/>
                <a:gd name="T39" fmla="*/ 5220 h 6201"/>
                <a:gd name="T40" fmla="*/ 282 w 1577"/>
                <a:gd name="T41" fmla="*/ 5561 h 6201"/>
                <a:gd name="T42" fmla="*/ 288 w 1577"/>
                <a:gd name="T43" fmla="*/ 4891 h 6201"/>
                <a:gd name="T44" fmla="*/ 433 w 1577"/>
                <a:gd name="T45" fmla="*/ 5702 h 6201"/>
                <a:gd name="T46" fmla="*/ 463 w 1577"/>
                <a:gd name="T47" fmla="*/ 5310 h 6201"/>
                <a:gd name="T48" fmla="*/ 615 w 1577"/>
                <a:gd name="T49" fmla="*/ 5843 h 6201"/>
                <a:gd name="T50" fmla="*/ 641 w 1577"/>
                <a:gd name="T51" fmla="*/ 5971 h 6201"/>
                <a:gd name="T52" fmla="*/ 704 w 1577"/>
                <a:gd name="T53" fmla="*/ 5985 h 6201"/>
                <a:gd name="T54" fmla="*/ 632 w 1577"/>
                <a:gd name="T55" fmla="*/ 5476 h 6201"/>
                <a:gd name="T56" fmla="*/ 837 w 1577"/>
                <a:gd name="T57" fmla="*/ 5911 h 6201"/>
                <a:gd name="T58" fmla="*/ 881 w 1577"/>
                <a:gd name="T59" fmla="*/ 5700 h 6201"/>
                <a:gd name="T60" fmla="*/ 1251 w 1577"/>
                <a:gd name="T61" fmla="*/ 6163 h 6201"/>
                <a:gd name="T62" fmla="*/ 1577 w 1577"/>
                <a:gd name="T63" fmla="*/ 6186 h 6201"/>
                <a:gd name="T64" fmla="*/ 1562 w 1577"/>
                <a:gd name="T65" fmla="*/ 6142 h 6201"/>
                <a:gd name="T66" fmla="*/ 1353 w 1577"/>
                <a:gd name="T67" fmla="*/ 5988 h 6201"/>
                <a:gd name="T68" fmla="*/ 1085 w 1577"/>
                <a:gd name="T69" fmla="*/ 5663 h 6201"/>
                <a:gd name="T70" fmla="*/ 931 w 1577"/>
                <a:gd name="T71" fmla="*/ 5325 h 6201"/>
                <a:gd name="T72" fmla="*/ 955 w 1577"/>
                <a:gd name="T73" fmla="*/ 5508 h 6201"/>
                <a:gd name="T74" fmla="*/ 818 w 1577"/>
                <a:gd name="T75" fmla="*/ 5398 h 6201"/>
                <a:gd name="T76" fmla="*/ 598 w 1577"/>
                <a:gd name="T77" fmla="*/ 5002 h 6201"/>
                <a:gd name="T78" fmla="*/ 435 w 1577"/>
                <a:gd name="T79" fmla="*/ 4092 h 6201"/>
                <a:gd name="T80" fmla="*/ 554 w 1577"/>
                <a:gd name="T81" fmla="*/ 4528 h 6201"/>
                <a:gd name="T82" fmla="*/ 677 w 1577"/>
                <a:gd name="T83" fmla="*/ 4848 h 6201"/>
                <a:gd name="T84" fmla="*/ 620 w 1577"/>
                <a:gd name="T85" fmla="*/ 4483 h 6201"/>
                <a:gd name="T86" fmla="*/ 528 w 1577"/>
                <a:gd name="T87" fmla="*/ 4091 h 6201"/>
                <a:gd name="T88" fmla="*/ 358 w 1577"/>
                <a:gd name="T89" fmla="*/ 3039 h 6201"/>
                <a:gd name="T90" fmla="*/ 350 w 1577"/>
                <a:gd name="T91" fmla="*/ 2659 h 6201"/>
                <a:gd name="T92" fmla="*/ 481 w 1577"/>
                <a:gd name="T93" fmla="*/ 2214 h 6201"/>
                <a:gd name="T94" fmla="*/ 492 w 1577"/>
                <a:gd name="T95" fmla="*/ 2611 h 6201"/>
                <a:gd name="T96" fmla="*/ 790 w 1577"/>
                <a:gd name="T97" fmla="*/ 2126 h 6201"/>
                <a:gd name="T98" fmla="*/ 842 w 1577"/>
                <a:gd name="T99" fmla="*/ 1812 h 6201"/>
                <a:gd name="T100" fmla="*/ 870 w 1577"/>
                <a:gd name="T101" fmla="*/ 1134 h 6201"/>
                <a:gd name="T102" fmla="*/ 831 w 1577"/>
                <a:gd name="T103" fmla="*/ 1134 h 6201"/>
                <a:gd name="T104" fmla="*/ 950 w 1577"/>
                <a:gd name="T105" fmla="*/ 463 h 6201"/>
                <a:gd name="T106" fmla="*/ 1037 w 1577"/>
                <a:gd name="T107" fmla="*/ 226 h 6201"/>
                <a:gd name="T108" fmla="*/ 612 w 1577"/>
                <a:gd name="T109" fmla="*/ 855 h 6201"/>
                <a:gd name="T110" fmla="*/ 477 w 1577"/>
                <a:gd name="T111" fmla="*/ 967 h 6201"/>
                <a:gd name="T112" fmla="*/ 503 w 1577"/>
                <a:gd name="T113" fmla="*/ 1579 h 6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7" h="6201">
                  <a:moveTo>
                    <a:pt x="317" y="4551"/>
                  </a:moveTo>
                  <a:cubicBezTo>
                    <a:pt x="358" y="4608"/>
                    <a:pt x="454" y="4959"/>
                    <a:pt x="649" y="5272"/>
                  </a:cubicBezTo>
                  <a:cubicBezTo>
                    <a:pt x="695" y="5347"/>
                    <a:pt x="755" y="5412"/>
                    <a:pt x="792" y="5485"/>
                  </a:cubicBezTo>
                  <a:cubicBezTo>
                    <a:pt x="696" y="5448"/>
                    <a:pt x="501" y="5226"/>
                    <a:pt x="452" y="5129"/>
                  </a:cubicBezTo>
                  <a:cubicBezTo>
                    <a:pt x="362" y="4949"/>
                    <a:pt x="329" y="4754"/>
                    <a:pt x="317" y="4551"/>
                  </a:cubicBezTo>
                  <a:close/>
                  <a:moveTo>
                    <a:pt x="253" y="4883"/>
                  </a:moveTo>
                  <a:cubicBezTo>
                    <a:pt x="162" y="4723"/>
                    <a:pt x="236" y="4389"/>
                    <a:pt x="253" y="4197"/>
                  </a:cubicBezTo>
                  <a:cubicBezTo>
                    <a:pt x="303" y="4270"/>
                    <a:pt x="275" y="4425"/>
                    <a:pt x="274" y="4523"/>
                  </a:cubicBezTo>
                  <a:cubicBezTo>
                    <a:pt x="274" y="4613"/>
                    <a:pt x="283" y="4810"/>
                    <a:pt x="253" y="4883"/>
                  </a:cubicBezTo>
                  <a:close/>
                  <a:moveTo>
                    <a:pt x="391" y="4615"/>
                  </a:moveTo>
                  <a:cubicBezTo>
                    <a:pt x="310" y="4482"/>
                    <a:pt x="255" y="3598"/>
                    <a:pt x="309" y="3436"/>
                  </a:cubicBezTo>
                  <a:cubicBezTo>
                    <a:pt x="353" y="3518"/>
                    <a:pt x="403" y="4494"/>
                    <a:pt x="391" y="4615"/>
                  </a:cubicBezTo>
                  <a:close/>
                  <a:moveTo>
                    <a:pt x="554" y="1185"/>
                  </a:moveTo>
                  <a:cubicBezTo>
                    <a:pt x="524" y="1078"/>
                    <a:pt x="489" y="960"/>
                    <a:pt x="505" y="849"/>
                  </a:cubicBezTo>
                  <a:cubicBezTo>
                    <a:pt x="515" y="779"/>
                    <a:pt x="547" y="574"/>
                    <a:pt x="565" y="537"/>
                  </a:cubicBezTo>
                  <a:cubicBezTo>
                    <a:pt x="609" y="671"/>
                    <a:pt x="587" y="890"/>
                    <a:pt x="586" y="1051"/>
                  </a:cubicBezTo>
                  <a:cubicBezTo>
                    <a:pt x="585" y="1142"/>
                    <a:pt x="587" y="1148"/>
                    <a:pt x="554" y="1185"/>
                  </a:cubicBezTo>
                  <a:close/>
                  <a:moveTo>
                    <a:pt x="551" y="2245"/>
                  </a:moveTo>
                  <a:cubicBezTo>
                    <a:pt x="569" y="2082"/>
                    <a:pt x="610" y="2031"/>
                    <a:pt x="610" y="1838"/>
                  </a:cubicBezTo>
                  <a:cubicBezTo>
                    <a:pt x="611" y="1594"/>
                    <a:pt x="684" y="852"/>
                    <a:pt x="805" y="739"/>
                  </a:cubicBezTo>
                  <a:cubicBezTo>
                    <a:pt x="769" y="1000"/>
                    <a:pt x="685" y="1242"/>
                    <a:pt x="684" y="1519"/>
                  </a:cubicBezTo>
                  <a:cubicBezTo>
                    <a:pt x="684" y="1753"/>
                    <a:pt x="801" y="1993"/>
                    <a:pt x="551" y="2245"/>
                  </a:cubicBezTo>
                  <a:close/>
                  <a:moveTo>
                    <a:pt x="503" y="1579"/>
                  </a:moveTo>
                  <a:cubicBezTo>
                    <a:pt x="565" y="1480"/>
                    <a:pt x="593" y="1288"/>
                    <a:pt x="619" y="1166"/>
                  </a:cubicBezTo>
                  <a:lnTo>
                    <a:pt x="624" y="1256"/>
                  </a:lnTo>
                  <a:cubicBezTo>
                    <a:pt x="612" y="1384"/>
                    <a:pt x="564" y="1912"/>
                    <a:pt x="538" y="1951"/>
                  </a:cubicBezTo>
                  <a:cubicBezTo>
                    <a:pt x="502" y="1881"/>
                    <a:pt x="513" y="1674"/>
                    <a:pt x="515" y="1586"/>
                  </a:cubicBezTo>
                  <a:cubicBezTo>
                    <a:pt x="420" y="1705"/>
                    <a:pt x="521" y="1892"/>
                    <a:pt x="458" y="2089"/>
                  </a:cubicBezTo>
                  <a:cubicBezTo>
                    <a:pt x="436" y="2158"/>
                    <a:pt x="292" y="2451"/>
                    <a:pt x="331" y="2488"/>
                  </a:cubicBezTo>
                  <a:lnTo>
                    <a:pt x="372" y="2431"/>
                  </a:lnTo>
                  <a:cubicBezTo>
                    <a:pt x="372" y="2498"/>
                    <a:pt x="317" y="2625"/>
                    <a:pt x="303" y="2727"/>
                  </a:cubicBezTo>
                  <a:cubicBezTo>
                    <a:pt x="293" y="2801"/>
                    <a:pt x="265" y="2970"/>
                    <a:pt x="237" y="3026"/>
                  </a:cubicBezTo>
                  <a:cubicBezTo>
                    <a:pt x="215" y="2960"/>
                    <a:pt x="236" y="2860"/>
                    <a:pt x="232" y="2783"/>
                  </a:cubicBezTo>
                  <a:cubicBezTo>
                    <a:pt x="233" y="2664"/>
                    <a:pt x="256" y="2425"/>
                    <a:pt x="195" y="2323"/>
                  </a:cubicBezTo>
                  <a:cubicBezTo>
                    <a:pt x="169" y="2437"/>
                    <a:pt x="179" y="2613"/>
                    <a:pt x="160" y="2743"/>
                  </a:cubicBezTo>
                  <a:cubicBezTo>
                    <a:pt x="115" y="3061"/>
                    <a:pt x="0" y="3675"/>
                    <a:pt x="90" y="3946"/>
                  </a:cubicBezTo>
                  <a:lnTo>
                    <a:pt x="225" y="3434"/>
                  </a:lnTo>
                  <a:cubicBezTo>
                    <a:pt x="241" y="3496"/>
                    <a:pt x="199" y="4245"/>
                    <a:pt x="175" y="4369"/>
                  </a:cubicBezTo>
                  <a:cubicBezTo>
                    <a:pt x="140" y="4548"/>
                    <a:pt x="120" y="4641"/>
                    <a:pt x="173" y="4821"/>
                  </a:cubicBezTo>
                  <a:cubicBezTo>
                    <a:pt x="228" y="5004"/>
                    <a:pt x="260" y="5035"/>
                    <a:pt x="212" y="5220"/>
                  </a:cubicBezTo>
                  <a:cubicBezTo>
                    <a:pt x="194" y="5308"/>
                    <a:pt x="216" y="5346"/>
                    <a:pt x="216" y="5432"/>
                  </a:cubicBezTo>
                  <a:cubicBezTo>
                    <a:pt x="257" y="5472"/>
                    <a:pt x="258" y="5507"/>
                    <a:pt x="282" y="5561"/>
                  </a:cubicBezTo>
                  <a:cubicBezTo>
                    <a:pt x="310" y="5512"/>
                    <a:pt x="298" y="5459"/>
                    <a:pt x="291" y="5397"/>
                  </a:cubicBezTo>
                  <a:cubicBezTo>
                    <a:pt x="251" y="5062"/>
                    <a:pt x="276" y="5223"/>
                    <a:pt x="288" y="4891"/>
                  </a:cubicBezTo>
                  <a:cubicBezTo>
                    <a:pt x="330" y="4938"/>
                    <a:pt x="429" y="5352"/>
                    <a:pt x="419" y="5425"/>
                  </a:cubicBezTo>
                  <a:cubicBezTo>
                    <a:pt x="398" y="5568"/>
                    <a:pt x="367" y="5549"/>
                    <a:pt x="433" y="5702"/>
                  </a:cubicBezTo>
                  <a:cubicBezTo>
                    <a:pt x="465" y="5777"/>
                    <a:pt x="521" y="5861"/>
                    <a:pt x="575" y="5894"/>
                  </a:cubicBezTo>
                  <a:cubicBezTo>
                    <a:pt x="509" y="5708"/>
                    <a:pt x="476" y="5510"/>
                    <a:pt x="463" y="5310"/>
                  </a:cubicBezTo>
                  <a:cubicBezTo>
                    <a:pt x="543" y="5366"/>
                    <a:pt x="558" y="5467"/>
                    <a:pt x="584" y="5593"/>
                  </a:cubicBezTo>
                  <a:lnTo>
                    <a:pt x="615" y="5843"/>
                  </a:lnTo>
                  <a:cubicBezTo>
                    <a:pt x="617" y="5942"/>
                    <a:pt x="623" y="5898"/>
                    <a:pt x="585" y="5931"/>
                  </a:cubicBezTo>
                  <a:cubicBezTo>
                    <a:pt x="640" y="5989"/>
                    <a:pt x="594" y="5937"/>
                    <a:pt x="641" y="5971"/>
                  </a:cubicBezTo>
                  <a:cubicBezTo>
                    <a:pt x="672" y="5994"/>
                    <a:pt x="656" y="5971"/>
                    <a:pt x="672" y="6016"/>
                  </a:cubicBezTo>
                  <a:cubicBezTo>
                    <a:pt x="757" y="6016"/>
                    <a:pt x="668" y="6028"/>
                    <a:pt x="704" y="5985"/>
                  </a:cubicBezTo>
                  <a:cubicBezTo>
                    <a:pt x="672" y="5914"/>
                    <a:pt x="653" y="5826"/>
                    <a:pt x="651" y="5747"/>
                  </a:cubicBezTo>
                  <a:cubicBezTo>
                    <a:pt x="604" y="5687"/>
                    <a:pt x="608" y="5557"/>
                    <a:pt x="632" y="5476"/>
                  </a:cubicBezTo>
                  <a:cubicBezTo>
                    <a:pt x="685" y="5530"/>
                    <a:pt x="789" y="5786"/>
                    <a:pt x="830" y="5873"/>
                  </a:cubicBezTo>
                  <a:lnTo>
                    <a:pt x="837" y="5911"/>
                  </a:lnTo>
                  <a:lnTo>
                    <a:pt x="866" y="5898"/>
                  </a:lnTo>
                  <a:cubicBezTo>
                    <a:pt x="850" y="5803"/>
                    <a:pt x="867" y="5782"/>
                    <a:pt x="881" y="5700"/>
                  </a:cubicBezTo>
                  <a:cubicBezTo>
                    <a:pt x="934" y="5735"/>
                    <a:pt x="1020" y="5866"/>
                    <a:pt x="1069" y="5934"/>
                  </a:cubicBezTo>
                  <a:cubicBezTo>
                    <a:pt x="1114" y="5996"/>
                    <a:pt x="1193" y="6122"/>
                    <a:pt x="1251" y="6163"/>
                  </a:cubicBezTo>
                  <a:cubicBezTo>
                    <a:pt x="1236" y="6176"/>
                    <a:pt x="1242" y="6184"/>
                    <a:pt x="1234" y="6201"/>
                  </a:cubicBezTo>
                  <a:cubicBezTo>
                    <a:pt x="1347" y="6177"/>
                    <a:pt x="1462" y="6183"/>
                    <a:pt x="1577" y="6186"/>
                  </a:cubicBezTo>
                  <a:lnTo>
                    <a:pt x="1566" y="6161"/>
                  </a:lnTo>
                  <a:lnTo>
                    <a:pt x="1562" y="6142"/>
                  </a:lnTo>
                  <a:cubicBezTo>
                    <a:pt x="1510" y="6138"/>
                    <a:pt x="1518" y="6139"/>
                    <a:pt x="1502" y="6096"/>
                  </a:cubicBezTo>
                  <a:cubicBezTo>
                    <a:pt x="1455" y="6042"/>
                    <a:pt x="1425" y="6014"/>
                    <a:pt x="1353" y="5988"/>
                  </a:cubicBezTo>
                  <a:lnTo>
                    <a:pt x="1449" y="6123"/>
                  </a:lnTo>
                  <a:cubicBezTo>
                    <a:pt x="1274" y="6124"/>
                    <a:pt x="1207" y="5902"/>
                    <a:pt x="1085" y="5663"/>
                  </a:cubicBezTo>
                  <a:cubicBezTo>
                    <a:pt x="1054" y="5601"/>
                    <a:pt x="997" y="5516"/>
                    <a:pt x="1029" y="5480"/>
                  </a:cubicBezTo>
                  <a:cubicBezTo>
                    <a:pt x="1010" y="5405"/>
                    <a:pt x="982" y="5375"/>
                    <a:pt x="931" y="5325"/>
                  </a:cubicBezTo>
                  <a:lnTo>
                    <a:pt x="954" y="5457"/>
                  </a:lnTo>
                  <a:lnTo>
                    <a:pt x="955" y="5508"/>
                  </a:lnTo>
                  <a:cubicBezTo>
                    <a:pt x="1017" y="5529"/>
                    <a:pt x="1070" y="5680"/>
                    <a:pt x="1088" y="5748"/>
                  </a:cubicBezTo>
                  <a:cubicBezTo>
                    <a:pt x="1010" y="5696"/>
                    <a:pt x="923" y="5504"/>
                    <a:pt x="818" y="5398"/>
                  </a:cubicBezTo>
                  <a:cubicBezTo>
                    <a:pt x="779" y="5387"/>
                    <a:pt x="727" y="5293"/>
                    <a:pt x="697" y="5239"/>
                  </a:cubicBezTo>
                  <a:cubicBezTo>
                    <a:pt x="644" y="5144"/>
                    <a:pt x="631" y="5063"/>
                    <a:pt x="598" y="5002"/>
                  </a:cubicBezTo>
                  <a:cubicBezTo>
                    <a:pt x="574" y="5029"/>
                    <a:pt x="566" y="4945"/>
                    <a:pt x="522" y="4838"/>
                  </a:cubicBezTo>
                  <a:cubicBezTo>
                    <a:pt x="414" y="4576"/>
                    <a:pt x="402" y="4380"/>
                    <a:pt x="435" y="4092"/>
                  </a:cubicBezTo>
                  <a:cubicBezTo>
                    <a:pt x="495" y="4202"/>
                    <a:pt x="523" y="4539"/>
                    <a:pt x="551" y="4673"/>
                  </a:cubicBezTo>
                  <a:lnTo>
                    <a:pt x="554" y="4528"/>
                  </a:lnTo>
                  <a:cubicBezTo>
                    <a:pt x="636" y="4614"/>
                    <a:pt x="613" y="4869"/>
                    <a:pt x="685" y="4973"/>
                  </a:cubicBezTo>
                  <a:lnTo>
                    <a:pt x="677" y="4848"/>
                  </a:lnTo>
                  <a:lnTo>
                    <a:pt x="719" y="4888"/>
                  </a:lnTo>
                  <a:cubicBezTo>
                    <a:pt x="705" y="4781"/>
                    <a:pt x="649" y="4594"/>
                    <a:pt x="620" y="4483"/>
                  </a:cubicBezTo>
                  <a:cubicBezTo>
                    <a:pt x="593" y="4380"/>
                    <a:pt x="570" y="4131"/>
                    <a:pt x="534" y="4064"/>
                  </a:cubicBezTo>
                  <a:lnTo>
                    <a:pt x="528" y="4091"/>
                  </a:lnTo>
                  <a:cubicBezTo>
                    <a:pt x="501" y="3925"/>
                    <a:pt x="460" y="3750"/>
                    <a:pt x="427" y="3581"/>
                  </a:cubicBezTo>
                  <a:cubicBezTo>
                    <a:pt x="406" y="3473"/>
                    <a:pt x="380" y="3080"/>
                    <a:pt x="358" y="3039"/>
                  </a:cubicBezTo>
                  <a:lnTo>
                    <a:pt x="332" y="3211"/>
                  </a:lnTo>
                  <a:cubicBezTo>
                    <a:pt x="321" y="3112"/>
                    <a:pt x="335" y="2754"/>
                    <a:pt x="350" y="2659"/>
                  </a:cubicBezTo>
                  <a:cubicBezTo>
                    <a:pt x="371" y="2525"/>
                    <a:pt x="413" y="2572"/>
                    <a:pt x="442" y="2324"/>
                  </a:cubicBezTo>
                  <a:cubicBezTo>
                    <a:pt x="450" y="2257"/>
                    <a:pt x="443" y="2262"/>
                    <a:pt x="481" y="2214"/>
                  </a:cubicBezTo>
                  <a:cubicBezTo>
                    <a:pt x="471" y="2376"/>
                    <a:pt x="470" y="2421"/>
                    <a:pt x="483" y="2585"/>
                  </a:cubicBezTo>
                  <a:lnTo>
                    <a:pt x="492" y="2611"/>
                  </a:lnTo>
                  <a:cubicBezTo>
                    <a:pt x="517" y="2565"/>
                    <a:pt x="498" y="2526"/>
                    <a:pt x="529" y="2449"/>
                  </a:cubicBezTo>
                  <a:cubicBezTo>
                    <a:pt x="616" y="2239"/>
                    <a:pt x="588" y="2138"/>
                    <a:pt x="790" y="2126"/>
                  </a:cubicBezTo>
                  <a:lnTo>
                    <a:pt x="806" y="2085"/>
                  </a:lnTo>
                  <a:lnTo>
                    <a:pt x="842" y="1812"/>
                  </a:lnTo>
                  <a:lnTo>
                    <a:pt x="854" y="1431"/>
                  </a:lnTo>
                  <a:lnTo>
                    <a:pt x="870" y="1134"/>
                  </a:lnTo>
                  <a:lnTo>
                    <a:pt x="882" y="971"/>
                  </a:lnTo>
                  <a:cubicBezTo>
                    <a:pt x="831" y="1005"/>
                    <a:pt x="861" y="974"/>
                    <a:pt x="831" y="1134"/>
                  </a:cubicBezTo>
                  <a:cubicBezTo>
                    <a:pt x="796" y="1326"/>
                    <a:pt x="831" y="1586"/>
                    <a:pt x="804" y="1698"/>
                  </a:cubicBezTo>
                  <a:cubicBezTo>
                    <a:pt x="675" y="1503"/>
                    <a:pt x="801" y="640"/>
                    <a:pt x="950" y="463"/>
                  </a:cubicBezTo>
                  <a:cubicBezTo>
                    <a:pt x="960" y="549"/>
                    <a:pt x="905" y="669"/>
                    <a:pt x="936" y="735"/>
                  </a:cubicBezTo>
                  <a:cubicBezTo>
                    <a:pt x="961" y="602"/>
                    <a:pt x="1047" y="350"/>
                    <a:pt x="1037" y="226"/>
                  </a:cubicBezTo>
                  <a:lnTo>
                    <a:pt x="1064" y="0"/>
                  </a:lnTo>
                  <a:cubicBezTo>
                    <a:pt x="982" y="31"/>
                    <a:pt x="720" y="749"/>
                    <a:pt x="612" y="855"/>
                  </a:cubicBezTo>
                  <a:cubicBezTo>
                    <a:pt x="617" y="693"/>
                    <a:pt x="620" y="517"/>
                    <a:pt x="553" y="366"/>
                  </a:cubicBezTo>
                  <a:cubicBezTo>
                    <a:pt x="530" y="412"/>
                    <a:pt x="477" y="873"/>
                    <a:pt x="477" y="967"/>
                  </a:cubicBezTo>
                  <a:cubicBezTo>
                    <a:pt x="477" y="1066"/>
                    <a:pt x="508" y="1153"/>
                    <a:pt x="513" y="1254"/>
                  </a:cubicBezTo>
                  <a:cubicBezTo>
                    <a:pt x="519" y="1367"/>
                    <a:pt x="505" y="1468"/>
                    <a:pt x="503" y="1579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707A4181-55C5-CB35-3692-445970543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50" y="627380"/>
              <a:ext cx="153670" cy="116205"/>
            </a:xfrm>
            <a:custGeom>
              <a:avLst/>
              <a:gdLst>
                <a:gd name="T0" fmla="*/ 2590 w 2716"/>
                <a:gd name="T1" fmla="*/ 1715 h 2030"/>
                <a:gd name="T2" fmla="*/ 2392 w 2716"/>
                <a:gd name="T3" fmla="*/ 1592 h 2030"/>
                <a:gd name="T4" fmla="*/ 2267 w 2716"/>
                <a:gd name="T5" fmla="*/ 1551 h 2030"/>
                <a:gd name="T6" fmla="*/ 2101 w 2716"/>
                <a:gd name="T7" fmla="*/ 1575 h 2030"/>
                <a:gd name="T8" fmla="*/ 1948 w 2716"/>
                <a:gd name="T9" fmla="*/ 1436 h 2030"/>
                <a:gd name="T10" fmla="*/ 1811 w 2716"/>
                <a:gd name="T11" fmla="*/ 1380 h 2030"/>
                <a:gd name="T12" fmla="*/ 1751 w 2716"/>
                <a:gd name="T13" fmla="*/ 1329 h 2030"/>
                <a:gd name="T14" fmla="*/ 1690 w 2716"/>
                <a:gd name="T15" fmla="*/ 1236 h 2030"/>
                <a:gd name="T16" fmla="*/ 1623 w 2716"/>
                <a:gd name="T17" fmla="*/ 934 h 2030"/>
                <a:gd name="T18" fmla="*/ 1756 w 2716"/>
                <a:gd name="T19" fmla="*/ 863 h 2030"/>
                <a:gd name="T20" fmla="*/ 1496 w 2716"/>
                <a:gd name="T21" fmla="*/ 1020 h 2030"/>
                <a:gd name="T22" fmla="*/ 1502 w 2716"/>
                <a:gd name="T23" fmla="*/ 860 h 2030"/>
                <a:gd name="T24" fmla="*/ 1388 w 2716"/>
                <a:gd name="T25" fmla="*/ 786 h 2030"/>
                <a:gd name="T26" fmla="*/ 1170 w 2716"/>
                <a:gd name="T27" fmla="*/ 866 h 2030"/>
                <a:gd name="T28" fmla="*/ 1113 w 2716"/>
                <a:gd name="T29" fmla="*/ 802 h 2030"/>
                <a:gd name="T30" fmla="*/ 990 w 2716"/>
                <a:gd name="T31" fmla="*/ 802 h 2030"/>
                <a:gd name="T32" fmla="*/ 1028 w 2716"/>
                <a:gd name="T33" fmla="*/ 617 h 2030"/>
                <a:gd name="T34" fmla="*/ 957 w 2716"/>
                <a:gd name="T35" fmla="*/ 542 h 2030"/>
                <a:gd name="T36" fmla="*/ 885 w 2716"/>
                <a:gd name="T37" fmla="*/ 491 h 2030"/>
                <a:gd name="T38" fmla="*/ 702 w 2716"/>
                <a:gd name="T39" fmla="*/ 378 h 2030"/>
                <a:gd name="T40" fmla="*/ 546 w 2716"/>
                <a:gd name="T41" fmla="*/ 212 h 2030"/>
                <a:gd name="T42" fmla="*/ 475 w 2716"/>
                <a:gd name="T43" fmla="*/ 185 h 2030"/>
                <a:gd name="T44" fmla="*/ 371 w 2716"/>
                <a:gd name="T45" fmla="*/ 0 h 2030"/>
                <a:gd name="T46" fmla="*/ 236 w 2716"/>
                <a:gd name="T47" fmla="*/ 132 h 2030"/>
                <a:gd name="T48" fmla="*/ 42 w 2716"/>
                <a:gd name="T49" fmla="*/ 268 h 2030"/>
                <a:gd name="T50" fmla="*/ 137 w 2716"/>
                <a:gd name="T51" fmla="*/ 432 h 2030"/>
                <a:gd name="T52" fmla="*/ 210 w 2716"/>
                <a:gd name="T53" fmla="*/ 556 h 2030"/>
                <a:gd name="T54" fmla="*/ 217 w 2716"/>
                <a:gd name="T55" fmla="*/ 708 h 2030"/>
                <a:gd name="T56" fmla="*/ 216 w 2716"/>
                <a:gd name="T57" fmla="*/ 802 h 2030"/>
                <a:gd name="T58" fmla="*/ 255 w 2716"/>
                <a:gd name="T59" fmla="*/ 947 h 2030"/>
                <a:gd name="T60" fmla="*/ 211 w 2716"/>
                <a:gd name="T61" fmla="*/ 1037 h 2030"/>
                <a:gd name="T62" fmla="*/ 293 w 2716"/>
                <a:gd name="T63" fmla="*/ 1121 h 2030"/>
                <a:gd name="T64" fmla="*/ 459 w 2716"/>
                <a:gd name="T65" fmla="*/ 1126 h 2030"/>
                <a:gd name="T66" fmla="*/ 595 w 2716"/>
                <a:gd name="T67" fmla="*/ 1045 h 2030"/>
                <a:gd name="T68" fmla="*/ 766 w 2716"/>
                <a:gd name="T69" fmla="*/ 1199 h 2030"/>
                <a:gd name="T70" fmla="*/ 842 w 2716"/>
                <a:gd name="T71" fmla="*/ 1266 h 2030"/>
                <a:gd name="T72" fmla="*/ 1180 w 2716"/>
                <a:gd name="T73" fmla="*/ 1067 h 2030"/>
                <a:gd name="T74" fmla="*/ 1282 w 2716"/>
                <a:gd name="T75" fmla="*/ 1182 h 2030"/>
                <a:gd name="T76" fmla="*/ 1373 w 2716"/>
                <a:gd name="T77" fmla="*/ 1231 h 2030"/>
                <a:gd name="T78" fmla="*/ 1408 w 2716"/>
                <a:gd name="T79" fmla="*/ 1163 h 2030"/>
                <a:gd name="T80" fmla="*/ 1475 w 2716"/>
                <a:gd name="T81" fmla="*/ 1351 h 2030"/>
                <a:gd name="T82" fmla="*/ 1478 w 2716"/>
                <a:gd name="T83" fmla="*/ 1626 h 2030"/>
                <a:gd name="T84" fmla="*/ 1659 w 2716"/>
                <a:gd name="T85" fmla="*/ 1758 h 2030"/>
                <a:gd name="T86" fmla="*/ 1775 w 2716"/>
                <a:gd name="T87" fmla="*/ 1788 h 2030"/>
                <a:gd name="T88" fmla="*/ 1967 w 2716"/>
                <a:gd name="T89" fmla="*/ 1807 h 2030"/>
                <a:gd name="T90" fmla="*/ 2080 w 2716"/>
                <a:gd name="T91" fmla="*/ 1884 h 2030"/>
                <a:gd name="T92" fmla="*/ 2215 w 2716"/>
                <a:gd name="T93" fmla="*/ 1972 h 2030"/>
                <a:gd name="T94" fmla="*/ 2394 w 2716"/>
                <a:gd name="T95" fmla="*/ 1874 h 2030"/>
                <a:gd name="T96" fmla="*/ 2541 w 2716"/>
                <a:gd name="T97" fmla="*/ 1876 h 2030"/>
                <a:gd name="T98" fmla="*/ 2655 w 2716"/>
                <a:gd name="T99" fmla="*/ 1838 h 2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6" h="2030">
                  <a:moveTo>
                    <a:pt x="2716" y="1859"/>
                  </a:moveTo>
                  <a:cubicBezTo>
                    <a:pt x="2665" y="1815"/>
                    <a:pt x="2626" y="1772"/>
                    <a:pt x="2590" y="1715"/>
                  </a:cubicBezTo>
                  <a:lnTo>
                    <a:pt x="2465" y="1554"/>
                  </a:lnTo>
                  <a:lnTo>
                    <a:pt x="2392" y="1592"/>
                  </a:lnTo>
                  <a:lnTo>
                    <a:pt x="2416" y="1505"/>
                  </a:lnTo>
                  <a:cubicBezTo>
                    <a:pt x="2334" y="1538"/>
                    <a:pt x="2387" y="1547"/>
                    <a:pt x="2267" y="1551"/>
                  </a:cubicBezTo>
                  <a:lnTo>
                    <a:pt x="2285" y="1446"/>
                  </a:lnTo>
                  <a:cubicBezTo>
                    <a:pt x="2219" y="1468"/>
                    <a:pt x="2166" y="1530"/>
                    <a:pt x="2101" y="1575"/>
                  </a:cubicBezTo>
                  <a:cubicBezTo>
                    <a:pt x="2064" y="1516"/>
                    <a:pt x="2080" y="1368"/>
                    <a:pt x="2074" y="1295"/>
                  </a:cubicBezTo>
                  <a:lnTo>
                    <a:pt x="1948" y="1436"/>
                  </a:lnTo>
                  <a:cubicBezTo>
                    <a:pt x="1921" y="1395"/>
                    <a:pt x="1946" y="1403"/>
                    <a:pt x="1911" y="1365"/>
                  </a:cubicBezTo>
                  <a:lnTo>
                    <a:pt x="1811" y="1380"/>
                  </a:lnTo>
                  <a:lnTo>
                    <a:pt x="1839" y="1311"/>
                  </a:lnTo>
                  <a:lnTo>
                    <a:pt x="1751" y="1329"/>
                  </a:lnTo>
                  <a:lnTo>
                    <a:pt x="1738" y="1239"/>
                  </a:lnTo>
                  <a:lnTo>
                    <a:pt x="1690" y="1236"/>
                  </a:lnTo>
                  <a:lnTo>
                    <a:pt x="1600" y="1194"/>
                  </a:lnTo>
                  <a:lnTo>
                    <a:pt x="1623" y="934"/>
                  </a:lnTo>
                  <a:lnTo>
                    <a:pt x="1698" y="937"/>
                  </a:lnTo>
                  <a:cubicBezTo>
                    <a:pt x="1689" y="879"/>
                    <a:pt x="1714" y="913"/>
                    <a:pt x="1756" y="863"/>
                  </a:cubicBezTo>
                  <a:cubicBezTo>
                    <a:pt x="1729" y="810"/>
                    <a:pt x="1734" y="808"/>
                    <a:pt x="1675" y="778"/>
                  </a:cubicBezTo>
                  <a:cubicBezTo>
                    <a:pt x="1602" y="848"/>
                    <a:pt x="1601" y="974"/>
                    <a:pt x="1496" y="1020"/>
                  </a:cubicBezTo>
                  <a:lnTo>
                    <a:pt x="1459" y="923"/>
                  </a:lnTo>
                  <a:lnTo>
                    <a:pt x="1502" y="860"/>
                  </a:lnTo>
                  <a:cubicBezTo>
                    <a:pt x="1451" y="819"/>
                    <a:pt x="1463" y="818"/>
                    <a:pt x="1410" y="855"/>
                  </a:cubicBezTo>
                  <a:lnTo>
                    <a:pt x="1388" y="786"/>
                  </a:lnTo>
                  <a:lnTo>
                    <a:pt x="1294" y="889"/>
                  </a:lnTo>
                  <a:cubicBezTo>
                    <a:pt x="1230" y="863"/>
                    <a:pt x="1275" y="840"/>
                    <a:pt x="1170" y="866"/>
                  </a:cubicBezTo>
                  <a:lnTo>
                    <a:pt x="1189" y="772"/>
                  </a:lnTo>
                  <a:lnTo>
                    <a:pt x="1113" y="802"/>
                  </a:lnTo>
                  <a:lnTo>
                    <a:pt x="1107" y="727"/>
                  </a:lnTo>
                  <a:cubicBezTo>
                    <a:pt x="1061" y="788"/>
                    <a:pt x="1055" y="829"/>
                    <a:pt x="990" y="802"/>
                  </a:cubicBezTo>
                  <a:lnTo>
                    <a:pt x="1010" y="672"/>
                  </a:lnTo>
                  <a:cubicBezTo>
                    <a:pt x="1010" y="669"/>
                    <a:pt x="1027" y="626"/>
                    <a:pt x="1028" y="617"/>
                  </a:cubicBezTo>
                  <a:lnTo>
                    <a:pt x="889" y="683"/>
                  </a:lnTo>
                  <a:cubicBezTo>
                    <a:pt x="919" y="595"/>
                    <a:pt x="952" y="627"/>
                    <a:pt x="957" y="542"/>
                  </a:cubicBezTo>
                  <a:cubicBezTo>
                    <a:pt x="908" y="537"/>
                    <a:pt x="906" y="544"/>
                    <a:pt x="858" y="564"/>
                  </a:cubicBezTo>
                  <a:cubicBezTo>
                    <a:pt x="867" y="516"/>
                    <a:pt x="870" y="545"/>
                    <a:pt x="885" y="491"/>
                  </a:cubicBezTo>
                  <a:lnTo>
                    <a:pt x="787" y="348"/>
                  </a:lnTo>
                  <a:cubicBezTo>
                    <a:pt x="716" y="387"/>
                    <a:pt x="774" y="321"/>
                    <a:pt x="702" y="378"/>
                  </a:cubicBezTo>
                  <a:cubicBezTo>
                    <a:pt x="692" y="387"/>
                    <a:pt x="606" y="522"/>
                    <a:pt x="567" y="340"/>
                  </a:cubicBezTo>
                  <a:cubicBezTo>
                    <a:pt x="559" y="300"/>
                    <a:pt x="552" y="253"/>
                    <a:pt x="546" y="212"/>
                  </a:cubicBezTo>
                  <a:lnTo>
                    <a:pt x="483" y="252"/>
                  </a:lnTo>
                  <a:cubicBezTo>
                    <a:pt x="504" y="139"/>
                    <a:pt x="489" y="216"/>
                    <a:pt x="475" y="185"/>
                  </a:cubicBezTo>
                  <a:cubicBezTo>
                    <a:pt x="416" y="180"/>
                    <a:pt x="392" y="183"/>
                    <a:pt x="340" y="146"/>
                  </a:cubicBezTo>
                  <a:cubicBezTo>
                    <a:pt x="331" y="81"/>
                    <a:pt x="349" y="60"/>
                    <a:pt x="371" y="0"/>
                  </a:cubicBezTo>
                  <a:cubicBezTo>
                    <a:pt x="336" y="32"/>
                    <a:pt x="338" y="37"/>
                    <a:pt x="299" y="70"/>
                  </a:cubicBezTo>
                  <a:cubicBezTo>
                    <a:pt x="277" y="90"/>
                    <a:pt x="259" y="111"/>
                    <a:pt x="236" y="132"/>
                  </a:cubicBezTo>
                  <a:cubicBezTo>
                    <a:pt x="197" y="146"/>
                    <a:pt x="53" y="51"/>
                    <a:pt x="123" y="237"/>
                  </a:cubicBezTo>
                  <a:lnTo>
                    <a:pt x="42" y="268"/>
                  </a:lnTo>
                  <a:lnTo>
                    <a:pt x="63" y="365"/>
                  </a:lnTo>
                  <a:cubicBezTo>
                    <a:pt x="121" y="410"/>
                    <a:pt x="94" y="377"/>
                    <a:pt x="137" y="432"/>
                  </a:cubicBezTo>
                  <a:cubicBezTo>
                    <a:pt x="0" y="445"/>
                    <a:pt x="38" y="476"/>
                    <a:pt x="30" y="493"/>
                  </a:cubicBezTo>
                  <a:lnTo>
                    <a:pt x="210" y="556"/>
                  </a:lnTo>
                  <a:cubicBezTo>
                    <a:pt x="152" y="619"/>
                    <a:pt x="123" y="582"/>
                    <a:pt x="85" y="674"/>
                  </a:cubicBezTo>
                  <a:lnTo>
                    <a:pt x="217" y="708"/>
                  </a:lnTo>
                  <a:cubicBezTo>
                    <a:pt x="185" y="760"/>
                    <a:pt x="199" y="724"/>
                    <a:pt x="168" y="775"/>
                  </a:cubicBezTo>
                  <a:lnTo>
                    <a:pt x="216" y="802"/>
                  </a:lnTo>
                  <a:lnTo>
                    <a:pt x="180" y="872"/>
                  </a:lnTo>
                  <a:cubicBezTo>
                    <a:pt x="206" y="932"/>
                    <a:pt x="193" y="915"/>
                    <a:pt x="255" y="947"/>
                  </a:cubicBezTo>
                  <a:cubicBezTo>
                    <a:pt x="256" y="948"/>
                    <a:pt x="260" y="950"/>
                    <a:pt x="263" y="952"/>
                  </a:cubicBezTo>
                  <a:lnTo>
                    <a:pt x="211" y="1037"/>
                  </a:lnTo>
                  <a:cubicBezTo>
                    <a:pt x="301" y="1053"/>
                    <a:pt x="254" y="1052"/>
                    <a:pt x="323" y="1008"/>
                  </a:cubicBezTo>
                  <a:lnTo>
                    <a:pt x="293" y="1121"/>
                  </a:lnTo>
                  <a:cubicBezTo>
                    <a:pt x="408" y="1090"/>
                    <a:pt x="385" y="1071"/>
                    <a:pt x="457" y="1008"/>
                  </a:cubicBezTo>
                  <a:lnTo>
                    <a:pt x="459" y="1126"/>
                  </a:lnTo>
                  <a:lnTo>
                    <a:pt x="526" y="1063"/>
                  </a:lnTo>
                  <a:lnTo>
                    <a:pt x="595" y="1045"/>
                  </a:lnTo>
                  <a:lnTo>
                    <a:pt x="721" y="1218"/>
                  </a:lnTo>
                  <a:lnTo>
                    <a:pt x="766" y="1199"/>
                  </a:lnTo>
                  <a:lnTo>
                    <a:pt x="786" y="1315"/>
                  </a:lnTo>
                  <a:cubicBezTo>
                    <a:pt x="828" y="1290"/>
                    <a:pt x="818" y="1299"/>
                    <a:pt x="842" y="1266"/>
                  </a:cubicBezTo>
                  <a:cubicBezTo>
                    <a:pt x="899" y="1185"/>
                    <a:pt x="985" y="1156"/>
                    <a:pt x="1059" y="1182"/>
                  </a:cubicBezTo>
                  <a:cubicBezTo>
                    <a:pt x="1118" y="1093"/>
                    <a:pt x="1125" y="1143"/>
                    <a:pt x="1180" y="1067"/>
                  </a:cubicBezTo>
                  <a:cubicBezTo>
                    <a:pt x="1206" y="1142"/>
                    <a:pt x="1185" y="1143"/>
                    <a:pt x="1244" y="1197"/>
                  </a:cubicBezTo>
                  <a:lnTo>
                    <a:pt x="1282" y="1182"/>
                  </a:lnTo>
                  <a:lnTo>
                    <a:pt x="1336" y="1284"/>
                  </a:lnTo>
                  <a:cubicBezTo>
                    <a:pt x="1370" y="1250"/>
                    <a:pt x="1348" y="1287"/>
                    <a:pt x="1373" y="1231"/>
                  </a:cubicBezTo>
                  <a:lnTo>
                    <a:pt x="1416" y="1275"/>
                  </a:lnTo>
                  <a:lnTo>
                    <a:pt x="1408" y="1163"/>
                  </a:lnTo>
                  <a:lnTo>
                    <a:pt x="1607" y="1206"/>
                  </a:lnTo>
                  <a:cubicBezTo>
                    <a:pt x="1660" y="1397"/>
                    <a:pt x="1667" y="1444"/>
                    <a:pt x="1475" y="1351"/>
                  </a:cubicBezTo>
                  <a:cubicBezTo>
                    <a:pt x="1463" y="1485"/>
                    <a:pt x="1386" y="1507"/>
                    <a:pt x="1362" y="1662"/>
                  </a:cubicBezTo>
                  <a:lnTo>
                    <a:pt x="1478" y="1626"/>
                  </a:lnTo>
                  <a:cubicBezTo>
                    <a:pt x="1461" y="1711"/>
                    <a:pt x="1465" y="1680"/>
                    <a:pt x="1492" y="1759"/>
                  </a:cubicBezTo>
                  <a:cubicBezTo>
                    <a:pt x="1601" y="1755"/>
                    <a:pt x="1537" y="1734"/>
                    <a:pt x="1659" y="1758"/>
                  </a:cubicBezTo>
                  <a:lnTo>
                    <a:pt x="1773" y="1669"/>
                  </a:lnTo>
                  <a:lnTo>
                    <a:pt x="1775" y="1788"/>
                  </a:lnTo>
                  <a:cubicBezTo>
                    <a:pt x="1890" y="1746"/>
                    <a:pt x="1865" y="1715"/>
                    <a:pt x="1947" y="1678"/>
                  </a:cubicBezTo>
                  <a:lnTo>
                    <a:pt x="1967" y="1807"/>
                  </a:lnTo>
                  <a:lnTo>
                    <a:pt x="2076" y="1727"/>
                  </a:lnTo>
                  <a:lnTo>
                    <a:pt x="2080" y="1884"/>
                  </a:lnTo>
                  <a:lnTo>
                    <a:pt x="2209" y="1863"/>
                  </a:lnTo>
                  <a:lnTo>
                    <a:pt x="2215" y="1972"/>
                  </a:lnTo>
                  <a:cubicBezTo>
                    <a:pt x="2310" y="2030"/>
                    <a:pt x="2333" y="1983"/>
                    <a:pt x="2355" y="1934"/>
                  </a:cubicBezTo>
                  <a:cubicBezTo>
                    <a:pt x="2380" y="1880"/>
                    <a:pt x="2353" y="1916"/>
                    <a:pt x="2394" y="1874"/>
                  </a:cubicBezTo>
                  <a:cubicBezTo>
                    <a:pt x="2419" y="1939"/>
                    <a:pt x="2450" y="1984"/>
                    <a:pt x="2519" y="1975"/>
                  </a:cubicBezTo>
                  <a:cubicBezTo>
                    <a:pt x="2550" y="1932"/>
                    <a:pt x="2539" y="1939"/>
                    <a:pt x="2541" y="1876"/>
                  </a:cubicBezTo>
                  <a:lnTo>
                    <a:pt x="2645" y="1967"/>
                  </a:lnTo>
                  <a:lnTo>
                    <a:pt x="2655" y="1838"/>
                  </a:lnTo>
                  <a:lnTo>
                    <a:pt x="2716" y="1859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9DC60AC4-7C74-0540-18C7-5334E54C0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" y="391795"/>
              <a:ext cx="143510" cy="85725"/>
            </a:xfrm>
            <a:custGeom>
              <a:avLst/>
              <a:gdLst>
                <a:gd name="T0" fmla="*/ 438 w 2531"/>
                <a:gd name="T1" fmla="*/ 486 h 1489"/>
                <a:gd name="T2" fmla="*/ 602 w 2531"/>
                <a:gd name="T3" fmla="*/ 408 h 1489"/>
                <a:gd name="T4" fmla="*/ 662 w 2531"/>
                <a:gd name="T5" fmla="*/ 505 h 1489"/>
                <a:gd name="T6" fmla="*/ 775 w 2531"/>
                <a:gd name="T7" fmla="*/ 570 h 1489"/>
                <a:gd name="T8" fmla="*/ 772 w 2531"/>
                <a:gd name="T9" fmla="*/ 661 h 1489"/>
                <a:gd name="T10" fmla="*/ 825 w 2531"/>
                <a:gd name="T11" fmla="*/ 704 h 1489"/>
                <a:gd name="T12" fmla="*/ 969 w 2531"/>
                <a:gd name="T13" fmla="*/ 688 h 1489"/>
                <a:gd name="T14" fmla="*/ 919 w 2531"/>
                <a:gd name="T15" fmla="*/ 820 h 1489"/>
                <a:gd name="T16" fmla="*/ 950 w 2531"/>
                <a:gd name="T17" fmla="*/ 840 h 1489"/>
                <a:gd name="T18" fmla="*/ 898 w 2531"/>
                <a:gd name="T19" fmla="*/ 921 h 1489"/>
                <a:gd name="T20" fmla="*/ 971 w 2531"/>
                <a:gd name="T21" fmla="*/ 990 h 1489"/>
                <a:gd name="T22" fmla="*/ 966 w 2531"/>
                <a:gd name="T23" fmla="*/ 1069 h 1489"/>
                <a:gd name="T24" fmla="*/ 1059 w 2531"/>
                <a:gd name="T25" fmla="*/ 1127 h 1489"/>
                <a:gd name="T26" fmla="*/ 975 w 2531"/>
                <a:gd name="T27" fmla="*/ 1233 h 1489"/>
                <a:gd name="T28" fmla="*/ 1127 w 2531"/>
                <a:gd name="T29" fmla="*/ 1295 h 1489"/>
                <a:gd name="T30" fmla="*/ 1383 w 2531"/>
                <a:gd name="T31" fmla="*/ 1059 h 1489"/>
                <a:gd name="T32" fmla="*/ 1465 w 2531"/>
                <a:gd name="T33" fmla="*/ 1123 h 1489"/>
                <a:gd name="T34" fmla="*/ 1587 w 2531"/>
                <a:gd name="T35" fmla="*/ 1175 h 1489"/>
                <a:gd name="T36" fmla="*/ 1664 w 2531"/>
                <a:gd name="T37" fmla="*/ 1224 h 1489"/>
                <a:gd name="T38" fmla="*/ 1794 w 2531"/>
                <a:gd name="T39" fmla="*/ 1034 h 1489"/>
                <a:gd name="T40" fmla="*/ 1883 w 2531"/>
                <a:gd name="T41" fmla="*/ 1100 h 1489"/>
                <a:gd name="T42" fmla="*/ 1953 w 2531"/>
                <a:gd name="T43" fmla="*/ 1166 h 1489"/>
                <a:gd name="T44" fmla="*/ 2004 w 2531"/>
                <a:gd name="T45" fmla="*/ 1320 h 1489"/>
                <a:gd name="T46" fmla="*/ 2083 w 2531"/>
                <a:gd name="T47" fmla="*/ 1398 h 1489"/>
                <a:gd name="T48" fmla="*/ 2199 w 2531"/>
                <a:gd name="T49" fmla="*/ 1424 h 1489"/>
                <a:gd name="T50" fmla="*/ 2236 w 2531"/>
                <a:gd name="T51" fmla="*/ 1489 h 1489"/>
                <a:gd name="T52" fmla="*/ 2531 w 2531"/>
                <a:gd name="T53" fmla="*/ 1408 h 1489"/>
                <a:gd name="T54" fmla="*/ 2202 w 2531"/>
                <a:gd name="T55" fmla="*/ 1310 h 1489"/>
                <a:gd name="T56" fmla="*/ 2128 w 2531"/>
                <a:gd name="T57" fmla="*/ 1252 h 1489"/>
                <a:gd name="T58" fmla="*/ 2121 w 2531"/>
                <a:gd name="T59" fmla="*/ 1091 h 1489"/>
                <a:gd name="T60" fmla="*/ 2249 w 2531"/>
                <a:gd name="T61" fmla="*/ 997 h 1489"/>
                <a:gd name="T62" fmla="*/ 2171 w 2531"/>
                <a:gd name="T63" fmla="*/ 918 h 1489"/>
                <a:gd name="T64" fmla="*/ 2262 w 2531"/>
                <a:gd name="T65" fmla="*/ 774 h 1489"/>
                <a:gd name="T66" fmla="*/ 2248 w 2531"/>
                <a:gd name="T67" fmla="*/ 616 h 1489"/>
                <a:gd name="T68" fmla="*/ 2180 w 2531"/>
                <a:gd name="T69" fmla="*/ 630 h 1489"/>
                <a:gd name="T70" fmla="*/ 2113 w 2531"/>
                <a:gd name="T71" fmla="*/ 603 h 1489"/>
                <a:gd name="T72" fmla="*/ 1973 w 2531"/>
                <a:gd name="T73" fmla="*/ 670 h 1489"/>
                <a:gd name="T74" fmla="*/ 1990 w 2531"/>
                <a:gd name="T75" fmla="*/ 541 h 1489"/>
                <a:gd name="T76" fmla="*/ 1894 w 2531"/>
                <a:gd name="T77" fmla="*/ 507 h 1489"/>
                <a:gd name="T78" fmla="*/ 1815 w 2531"/>
                <a:gd name="T79" fmla="*/ 440 h 1489"/>
                <a:gd name="T80" fmla="*/ 1602 w 2531"/>
                <a:gd name="T81" fmla="*/ 607 h 1489"/>
                <a:gd name="T82" fmla="*/ 1479 w 2531"/>
                <a:gd name="T83" fmla="*/ 465 h 1489"/>
                <a:gd name="T84" fmla="*/ 1289 w 2531"/>
                <a:gd name="T85" fmla="*/ 548 h 1489"/>
                <a:gd name="T86" fmla="*/ 1283 w 2531"/>
                <a:gd name="T87" fmla="*/ 421 h 1489"/>
                <a:gd name="T88" fmla="*/ 1299 w 2531"/>
                <a:gd name="T89" fmla="*/ 326 h 1489"/>
                <a:gd name="T90" fmla="*/ 1293 w 2531"/>
                <a:gd name="T91" fmla="*/ 115 h 1489"/>
                <a:gd name="T92" fmla="*/ 1068 w 2531"/>
                <a:gd name="T93" fmla="*/ 63 h 1489"/>
                <a:gd name="T94" fmla="*/ 918 w 2531"/>
                <a:gd name="T95" fmla="*/ 48 h 1489"/>
                <a:gd name="T96" fmla="*/ 712 w 2531"/>
                <a:gd name="T97" fmla="*/ 122 h 1489"/>
                <a:gd name="T98" fmla="*/ 643 w 2531"/>
                <a:gd name="T99" fmla="*/ 115 h 1489"/>
                <a:gd name="T100" fmla="*/ 559 w 2531"/>
                <a:gd name="T101" fmla="*/ 169 h 1489"/>
                <a:gd name="T102" fmla="*/ 501 w 2531"/>
                <a:gd name="T103" fmla="*/ 141 h 1489"/>
                <a:gd name="T104" fmla="*/ 464 w 2531"/>
                <a:gd name="T105" fmla="*/ 267 h 1489"/>
                <a:gd name="T106" fmla="*/ 264 w 2531"/>
                <a:gd name="T107" fmla="*/ 233 h 1489"/>
                <a:gd name="T108" fmla="*/ 98 w 2531"/>
                <a:gd name="T109" fmla="*/ 132 h 1489"/>
                <a:gd name="T110" fmla="*/ 0 w 2531"/>
                <a:gd name="T111" fmla="*/ 241 h 1489"/>
                <a:gd name="T112" fmla="*/ 78 w 2531"/>
                <a:gd name="T113" fmla="*/ 304 h 1489"/>
                <a:gd name="T114" fmla="*/ 102 w 2531"/>
                <a:gd name="T115" fmla="*/ 390 h 1489"/>
                <a:gd name="T116" fmla="*/ 200 w 2531"/>
                <a:gd name="T117" fmla="*/ 372 h 1489"/>
                <a:gd name="T118" fmla="*/ 189 w 2531"/>
                <a:gd name="T119" fmla="*/ 514 h 1489"/>
                <a:gd name="T120" fmla="*/ 305 w 2531"/>
                <a:gd name="T121" fmla="*/ 522 h 1489"/>
                <a:gd name="T122" fmla="*/ 375 w 2531"/>
                <a:gd name="T123" fmla="*/ 608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31" h="1489">
                  <a:moveTo>
                    <a:pt x="375" y="608"/>
                  </a:moveTo>
                  <a:cubicBezTo>
                    <a:pt x="385" y="553"/>
                    <a:pt x="399" y="528"/>
                    <a:pt x="438" y="486"/>
                  </a:cubicBezTo>
                  <a:lnTo>
                    <a:pt x="478" y="553"/>
                  </a:lnTo>
                  <a:cubicBezTo>
                    <a:pt x="536" y="486"/>
                    <a:pt x="517" y="452"/>
                    <a:pt x="602" y="408"/>
                  </a:cubicBezTo>
                  <a:lnTo>
                    <a:pt x="584" y="563"/>
                  </a:lnTo>
                  <a:cubicBezTo>
                    <a:pt x="632" y="536"/>
                    <a:pt x="638" y="520"/>
                    <a:pt x="662" y="505"/>
                  </a:cubicBezTo>
                  <a:lnTo>
                    <a:pt x="691" y="597"/>
                  </a:lnTo>
                  <a:lnTo>
                    <a:pt x="775" y="570"/>
                  </a:lnTo>
                  <a:lnTo>
                    <a:pt x="726" y="635"/>
                  </a:lnTo>
                  <a:lnTo>
                    <a:pt x="772" y="661"/>
                  </a:lnTo>
                  <a:lnTo>
                    <a:pt x="745" y="744"/>
                  </a:lnTo>
                  <a:lnTo>
                    <a:pt x="825" y="704"/>
                  </a:lnTo>
                  <a:cubicBezTo>
                    <a:pt x="802" y="827"/>
                    <a:pt x="809" y="733"/>
                    <a:pt x="830" y="764"/>
                  </a:cubicBezTo>
                  <a:lnTo>
                    <a:pt x="969" y="688"/>
                  </a:lnTo>
                  <a:lnTo>
                    <a:pt x="909" y="813"/>
                  </a:lnTo>
                  <a:cubicBezTo>
                    <a:pt x="913" y="816"/>
                    <a:pt x="917" y="819"/>
                    <a:pt x="919" y="820"/>
                  </a:cubicBezTo>
                  <a:lnTo>
                    <a:pt x="940" y="833"/>
                  </a:lnTo>
                  <a:cubicBezTo>
                    <a:pt x="942" y="835"/>
                    <a:pt x="949" y="843"/>
                    <a:pt x="950" y="840"/>
                  </a:cubicBezTo>
                  <a:cubicBezTo>
                    <a:pt x="952" y="837"/>
                    <a:pt x="957" y="845"/>
                    <a:pt x="961" y="847"/>
                  </a:cubicBezTo>
                  <a:cubicBezTo>
                    <a:pt x="904" y="908"/>
                    <a:pt x="936" y="847"/>
                    <a:pt x="898" y="921"/>
                  </a:cubicBezTo>
                  <a:lnTo>
                    <a:pt x="1020" y="908"/>
                  </a:lnTo>
                  <a:lnTo>
                    <a:pt x="971" y="990"/>
                  </a:lnTo>
                  <a:lnTo>
                    <a:pt x="1074" y="979"/>
                  </a:lnTo>
                  <a:cubicBezTo>
                    <a:pt x="1026" y="1040"/>
                    <a:pt x="1012" y="1012"/>
                    <a:pt x="966" y="1069"/>
                  </a:cubicBezTo>
                  <a:lnTo>
                    <a:pt x="1110" y="1056"/>
                  </a:lnTo>
                  <a:cubicBezTo>
                    <a:pt x="1084" y="1092"/>
                    <a:pt x="1084" y="1090"/>
                    <a:pt x="1059" y="1127"/>
                  </a:cubicBezTo>
                  <a:lnTo>
                    <a:pt x="1114" y="1142"/>
                  </a:lnTo>
                  <a:lnTo>
                    <a:pt x="975" y="1233"/>
                  </a:lnTo>
                  <a:lnTo>
                    <a:pt x="991" y="1386"/>
                  </a:lnTo>
                  <a:cubicBezTo>
                    <a:pt x="1148" y="1256"/>
                    <a:pt x="1084" y="1324"/>
                    <a:pt x="1127" y="1295"/>
                  </a:cubicBezTo>
                  <a:cubicBezTo>
                    <a:pt x="1190" y="1253"/>
                    <a:pt x="1207" y="1210"/>
                    <a:pt x="1260" y="1166"/>
                  </a:cubicBezTo>
                  <a:cubicBezTo>
                    <a:pt x="1278" y="1122"/>
                    <a:pt x="1306" y="1106"/>
                    <a:pt x="1383" y="1059"/>
                  </a:cubicBezTo>
                  <a:cubicBezTo>
                    <a:pt x="1423" y="1079"/>
                    <a:pt x="1386" y="1053"/>
                    <a:pt x="1427" y="1088"/>
                  </a:cubicBezTo>
                  <a:cubicBezTo>
                    <a:pt x="1444" y="1102"/>
                    <a:pt x="1443" y="1105"/>
                    <a:pt x="1465" y="1123"/>
                  </a:cubicBezTo>
                  <a:cubicBezTo>
                    <a:pt x="1542" y="1063"/>
                    <a:pt x="1479" y="1061"/>
                    <a:pt x="1563" y="1010"/>
                  </a:cubicBezTo>
                  <a:lnTo>
                    <a:pt x="1587" y="1175"/>
                  </a:lnTo>
                  <a:lnTo>
                    <a:pt x="1659" y="1148"/>
                  </a:lnTo>
                  <a:lnTo>
                    <a:pt x="1664" y="1224"/>
                  </a:lnTo>
                  <a:lnTo>
                    <a:pt x="1749" y="1228"/>
                  </a:lnTo>
                  <a:cubicBezTo>
                    <a:pt x="1796" y="1143"/>
                    <a:pt x="1756" y="1139"/>
                    <a:pt x="1794" y="1034"/>
                  </a:cubicBezTo>
                  <a:lnTo>
                    <a:pt x="1873" y="1025"/>
                  </a:lnTo>
                  <a:lnTo>
                    <a:pt x="1883" y="1100"/>
                  </a:lnTo>
                  <a:lnTo>
                    <a:pt x="1985" y="1049"/>
                  </a:lnTo>
                  <a:lnTo>
                    <a:pt x="1953" y="1166"/>
                  </a:lnTo>
                  <a:cubicBezTo>
                    <a:pt x="2014" y="1177"/>
                    <a:pt x="2068" y="1207"/>
                    <a:pt x="2102" y="1249"/>
                  </a:cubicBezTo>
                  <a:cubicBezTo>
                    <a:pt x="2030" y="1288"/>
                    <a:pt x="2047" y="1251"/>
                    <a:pt x="2004" y="1320"/>
                  </a:cubicBezTo>
                  <a:cubicBezTo>
                    <a:pt x="2023" y="1337"/>
                    <a:pt x="1974" y="1344"/>
                    <a:pt x="2069" y="1334"/>
                  </a:cubicBezTo>
                  <a:lnTo>
                    <a:pt x="2083" y="1398"/>
                  </a:lnTo>
                  <a:lnTo>
                    <a:pt x="2188" y="1356"/>
                  </a:lnTo>
                  <a:cubicBezTo>
                    <a:pt x="2219" y="1394"/>
                    <a:pt x="2206" y="1358"/>
                    <a:pt x="2199" y="1424"/>
                  </a:cubicBezTo>
                  <a:lnTo>
                    <a:pt x="2276" y="1420"/>
                  </a:lnTo>
                  <a:lnTo>
                    <a:pt x="2236" y="1489"/>
                  </a:lnTo>
                  <a:lnTo>
                    <a:pt x="2382" y="1456"/>
                  </a:lnTo>
                  <a:cubicBezTo>
                    <a:pt x="2436" y="1426"/>
                    <a:pt x="2459" y="1419"/>
                    <a:pt x="2531" y="1408"/>
                  </a:cubicBezTo>
                  <a:cubicBezTo>
                    <a:pt x="2376" y="1227"/>
                    <a:pt x="2296" y="1358"/>
                    <a:pt x="2238" y="1374"/>
                  </a:cubicBezTo>
                  <a:lnTo>
                    <a:pt x="2202" y="1310"/>
                  </a:lnTo>
                  <a:lnTo>
                    <a:pt x="2265" y="1243"/>
                  </a:lnTo>
                  <a:lnTo>
                    <a:pt x="2128" y="1252"/>
                  </a:lnTo>
                  <a:cubicBezTo>
                    <a:pt x="2140" y="1132"/>
                    <a:pt x="2201" y="1189"/>
                    <a:pt x="2201" y="1132"/>
                  </a:cubicBezTo>
                  <a:cubicBezTo>
                    <a:pt x="2202" y="1071"/>
                    <a:pt x="2141" y="1093"/>
                    <a:pt x="2121" y="1091"/>
                  </a:cubicBezTo>
                  <a:cubicBezTo>
                    <a:pt x="2091" y="1088"/>
                    <a:pt x="2103" y="1088"/>
                    <a:pt x="2088" y="1081"/>
                  </a:cubicBezTo>
                  <a:cubicBezTo>
                    <a:pt x="2091" y="998"/>
                    <a:pt x="2184" y="1041"/>
                    <a:pt x="2249" y="997"/>
                  </a:cubicBezTo>
                  <a:lnTo>
                    <a:pt x="2133" y="993"/>
                  </a:lnTo>
                  <a:lnTo>
                    <a:pt x="2171" y="918"/>
                  </a:lnTo>
                  <a:cubicBezTo>
                    <a:pt x="2168" y="907"/>
                    <a:pt x="2153" y="879"/>
                    <a:pt x="2152" y="877"/>
                  </a:cubicBezTo>
                  <a:lnTo>
                    <a:pt x="2262" y="774"/>
                  </a:lnTo>
                  <a:lnTo>
                    <a:pt x="2128" y="799"/>
                  </a:lnTo>
                  <a:cubicBezTo>
                    <a:pt x="2171" y="717"/>
                    <a:pt x="2230" y="663"/>
                    <a:pt x="2248" y="616"/>
                  </a:cubicBezTo>
                  <a:lnTo>
                    <a:pt x="2173" y="557"/>
                  </a:lnTo>
                  <a:cubicBezTo>
                    <a:pt x="2172" y="574"/>
                    <a:pt x="2181" y="622"/>
                    <a:pt x="2180" y="630"/>
                  </a:cubicBezTo>
                  <a:cubicBezTo>
                    <a:pt x="2173" y="708"/>
                    <a:pt x="2185" y="661"/>
                    <a:pt x="2143" y="681"/>
                  </a:cubicBezTo>
                  <a:cubicBezTo>
                    <a:pt x="2102" y="661"/>
                    <a:pt x="2115" y="702"/>
                    <a:pt x="2113" y="603"/>
                  </a:cubicBezTo>
                  <a:lnTo>
                    <a:pt x="2035" y="693"/>
                  </a:lnTo>
                  <a:cubicBezTo>
                    <a:pt x="2008" y="648"/>
                    <a:pt x="2030" y="634"/>
                    <a:pt x="1973" y="670"/>
                  </a:cubicBezTo>
                  <a:cubicBezTo>
                    <a:pt x="1972" y="608"/>
                    <a:pt x="2007" y="596"/>
                    <a:pt x="2038" y="536"/>
                  </a:cubicBezTo>
                  <a:lnTo>
                    <a:pt x="1990" y="541"/>
                  </a:lnTo>
                  <a:lnTo>
                    <a:pt x="2026" y="462"/>
                  </a:lnTo>
                  <a:cubicBezTo>
                    <a:pt x="1934" y="473"/>
                    <a:pt x="1965" y="478"/>
                    <a:pt x="1894" y="507"/>
                  </a:cubicBezTo>
                  <a:lnTo>
                    <a:pt x="1874" y="421"/>
                  </a:lnTo>
                  <a:lnTo>
                    <a:pt x="1815" y="440"/>
                  </a:lnTo>
                  <a:lnTo>
                    <a:pt x="1799" y="378"/>
                  </a:lnTo>
                  <a:cubicBezTo>
                    <a:pt x="1743" y="415"/>
                    <a:pt x="1648" y="553"/>
                    <a:pt x="1602" y="607"/>
                  </a:cubicBezTo>
                  <a:cubicBezTo>
                    <a:pt x="1542" y="610"/>
                    <a:pt x="1575" y="591"/>
                    <a:pt x="1497" y="604"/>
                  </a:cubicBezTo>
                  <a:lnTo>
                    <a:pt x="1479" y="465"/>
                  </a:lnTo>
                  <a:lnTo>
                    <a:pt x="1355" y="596"/>
                  </a:lnTo>
                  <a:lnTo>
                    <a:pt x="1289" y="548"/>
                  </a:lnTo>
                  <a:lnTo>
                    <a:pt x="1213" y="568"/>
                  </a:lnTo>
                  <a:lnTo>
                    <a:pt x="1283" y="421"/>
                  </a:lnTo>
                  <a:lnTo>
                    <a:pt x="1248" y="418"/>
                  </a:lnTo>
                  <a:lnTo>
                    <a:pt x="1299" y="326"/>
                  </a:lnTo>
                  <a:lnTo>
                    <a:pt x="1123" y="241"/>
                  </a:lnTo>
                  <a:cubicBezTo>
                    <a:pt x="1154" y="183"/>
                    <a:pt x="1241" y="164"/>
                    <a:pt x="1293" y="115"/>
                  </a:cubicBezTo>
                  <a:lnTo>
                    <a:pt x="1297" y="19"/>
                  </a:lnTo>
                  <a:cubicBezTo>
                    <a:pt x="1193" y="0"/>
                    <a:pt x="1149" y="1"/>
                    <a:pt x="1068" y="63"/>
                  </a:cubicBezTo>
                  <a:cubicBezTo>
                    <a:pt x="1024" y="21"/>
                    <a:pt x="1021" y="14"/>
                    <a:pt x="944" y="3"/>
                  </a:cubicBezTo>
                  <a:cubicBezTo>
                    <a:pt x="939" y="10"/>
                    <a:pt x="928" y="27"/>
                    <a:pt x="918" y="48"/>
                  </a:cubicBezTo>
                  <a:cubicBezTo>
                    <a:pt x="851" y="188"/>
                    <a:pt x="915" y="57"/>
                    <a:pt x="793" y="194"/>
                  </a:cubicBezTo>
                  <a:lnTo>
                    <a:pt x="712" y="122"/>
                  </a:lnTo>
                  <a:lnTo>
                    <a:pt x="684" y="186"/>
                  </a:lnTo>
                  <a:lnTo>
                    <a:pt x="643" y="115"/>
                  </a:lnTo>
                  <a:lnTo>
                    <a:pt x="646" y="235"/>
                  </a:lnTo>
                  <a:cubicBezTo>
                    <a:pt x="602" y="199"/>
                    <a:pt x="615" y="187"/>
                    <a:pt x="559" y="169"/>
                  </a:cubicBezTo>
                  <a:lnTo>
                    <a:pt x="580" y="303"/>
                  </a:lnTo>
                  <a:lnTo>
                    <a:pt x="501" y="141"/>
                  </a:lnTo>
                  <a:cubicBezTo>
                    <a:pt x="451" y="131"/>
                    <a:pt x="458" y="131"/>
                    <a:pt x="425" y="148"/>
                  </a:cubicBezTo>
                  <a:lnTo>
                    <a:pt x="464" y="267"/>
                  </a:lnTo>
                  <a:cubicBezTo>
                    <a:pt x="351" y="226"/>
                    <a:pt x="412" y="178"/>
                    <a:pt x="297" y="169"/>
                  </a:cubicBezTo>
                  <a:lnTo>
                    <a:pt x="264" y="233"/>
                  </a:lnTo>
                  <a:cubicBezTo>
                    <a:pt x="202" y="202"/>
                    <a:pt x="202" y="132"/>
                    <a:pt x="120" y="81"/>
                  </a:cubicBezTo>
                  <a:cubicBezTo>
                    <a:pt x="82" y="97"/>
                    <a:pt x="99" y="55"/>
                    <a:pt x="98" y="132"/>
                  </a:cubicBezTo>
                  <a:lnTo>
                    <a:pt x="19" y="113"/>
                  </a:lnTo>
                  <a:lnTo>
                    <a:pt x="0" y="241"/>
                  </a:lnTo>
                  <a:lnTo>
                    <a:pt x="101" y="217"/>
                  </a:lnTo>
                  <a:lnTo>
                    <a:pt x="78" y="304"/>
                  </a:lnTo>
                  <a:cubicBezTo>
                    <a:pt x="115" y="345"/>
                    <a:pt x="71" y="277"/>
                    <a:pt x="93" y="320"/>
                  </a:cubicBezTo>
                  <a:cubicBezTo>
                    <a:pt x="102" y="337"/>
                    <a:pt x="100" y="362"/>
                    <a:pt x="102" y="390"/>
                  </a:cubicBezTo>
                  <a:lnTo>
                    <a:pt x="150" y="323"/>
                  </a:lnTo>
                  <a:cubicBezTo>
                    <a:pt x="196" y="346"/>
                    <a:pt x="157" y="301"/>
                    <a:pt x="200" y="372"/>
                  </a:cubicBezTo>
                  <a:cubicBezTo>
                    <a:pt x="233" y="334"/>
                    <a:pt x="258" y="306"/>
                    <a:pt x="300" y="294"/>
                  </a:cubicBezTo>
                  <a:lnTo>
                    <a:pt x="189" y="514"/>
                  </a:lnTo>
                  <a:lnTo>
                    <a:pt x="337" y="462"/>
                  </a:lnTo>
                  <a:cubicBezTo>
                    <a:pt x="322" y="517"/>
                    <a:pt x="328" y="487"/>
                    <a:pt x="305" y="522"/>
                  </a:cubicBezTo>
                  <a:cubicBezTo>
                    <a:pt x="295" y="537"/>
                    <a:pt x="279" y="567"/>
                    <a:pt x="267" y="589"/>
                  </a:cubicBezTo>
                  <a:lnTo>
                    <a:pt x="375" y="60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5A1E1DA6-1F82-51DF-51BE-9F94CB7E0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" y="413385"/>
              <a:ext cx="142240" cy="86995"/>
            </a:xfrm>
            <a:custGeom>
              <a:avLst/>
              <a:gdLst>
                <a:gd name="T0" fmla="*/ 255 w 2517"/>
                <a:gd name="T1" fmla="*/ 1512 h 1512"/>
                <a:gd name="T2" fmla="*/ 406 w 2517"/>
                <a:gd name="T3" fmla="*/ 1432 h 1512"/>
                <a:gd name="T4" fmla="*/ 338 w 2517"/>
                <a:gd name="T5" fmla="*/ 1172 h 1512"/>
                <a:gd name="T6" fmla="*/ 477 w 2517"/>
                <a:gd name="T7" fmla="*/ 980 h 1512"/>
                <a:gd name="T8" fmla="*/ 592 w 2517"/>
                <a:gd name="T9" fmla="*/ 901 h 1512"/>
                <a:gd name="T10" fmla="*/ 828 w 2517"/>
                <a:gd name="T11" fmla="*/ 1070 h 1512"/>
                <a:gd name="T12" fmla="*/ 1243 w 2517"/>
                <a:gd name="T13" fmla="*/ 1102 h 1512"/>
                <a:gd name="T14" fmla="*/ 1323 w 2517"/>
                <a:gd name="T15" fmla="*/ 1175 h 1512"/>
                <a:gd name="T16" fmla="*/ 1376 w 2517"/>
                <a:gd name="T17" fmla="*/ 1098 h 1512"/>
                <a:gd name="T18" fmla="*/ 1403 w 2517"/>
                <a:gd name="T19" fmla="*/ 892 h 1512"/>
                <a:gd name="T20" fmla="*/ 1518 w 2517"/>
                <a:gd name="T21" fmla="*/ 809 h 1512"/>
                <a:gd name="T22" fmla="*/ 1525 w 2517"/>
                <a:gd name="T23" fmla="*/ 739 h 1512"/>
                <a:gd name="T24" fmla="*/ 1681 w 2517"/>
                <a:gd name="T25" fmla="*/ 603 h 1512"/>
                <a:gd name="T26" fmla="*/ 1836 w 2517"/>
                <a:gd name="T27" fmla="*/ 682 h 1512"/>
                <a:gd name="T28" fmla="*/ 1950 w 2517"/>
                <a:gd name="T29" fmla="*/ 672 h 1512"/>
                <a:gd name="T30" fmla="*/ 2087 w 2517"/>
                <a:gd name="T31" fmla="*/ 877 h 1512"/>
                <a:gd name="T32" fmla="*/ 2181 w 2517"/>
                <a:gd name="T33" fmla="*/ 864 h 1512"/>
                <a:gd name="T34" fmla="*/ 2320 w 2517"/>
                <a:gd name="T35" fmla="*/ 835 h 1512"/>
                <a:gd name="T36" fmla="*/ 2409 w 2517"/>
                <a:gd name="T37" fmla="*/ 866 h 1512"/>
                <a:gd name="T38" fmla="*/ 2509 w 2517"/>
                <a:gd name="T39" fmla="*/ 729 h 1512"/>
                <a:gd name="T40" fmla="*/ 2465 w 2517"/>
                <a:gd name="T41" fmla="*/ 570 h 1512"/>
                <a:gd name="T42" fmla="*/ 2402 w 2517"/>
                <a:gd name="T43" fmla="*/ 576 h 1512"/>
                <a:gd name="T44" fmla="*/ 2375 w 2517"/>
                <a:gd name="T45" fmla="*/ 532 h 1512"/>
                <a:gd name="T46" fmla="*/ 2232 w 2517"/>
                <a:gd name="T47" fmla="*/ 323 h 1512"/>
                <a:gd name="T48" fmla="*/ 2086 w 2517"/>
                <a:gd name="T49" fmla="*/ 305 h 1512"/>
                <a:gd name="T50" fmla="*/ 1989 w 2517"/>
                <a:gd name="T51" fmla="*/ 242 h 1512"/>
                <a:gd name="T52" fmla="*/ 1909 w 2517"/>
                <a:gd name="T53" fmla="*/ 378 h 1512"/>
                <a:gd name="T54" fmla="*/ 1815 w 2517"/>
                <a:gd name="T55" fmla="*/ 363 h 1512"/>
                <a:gd name="T56" fmla="*/ 1655 w 2517"/>
                <a:gd name="T57" fmla="*/ 210 h 1512"/>
                <a:gd name="T58" fmla="*/ 1562 w 2517"/>
                <a:gd name="T59" fmla="*/ 188 h 1512"/>
                <a:gd name="T60" fmla="*/ 1401 w 2517"/>
                <a:gd name="T61" fmla="*/ 47 h 1512"/>
                <a:gd name="T62" fmla="*/ 1367 w 2517"/>
                <a:gd name="T63" fmla="*/ 124 h 1512"/>
                <a:gd name="T64" fmla="*/ 1264 w 2517"/>
                <a:gd name="T65" fmla="*/ 114 h 1512"/>
                <a:gd name="T66" fmla="*/ 1178 w 2517"/>
                <a:gd name="T67" fmla="*/ 143 h 1512"/>
                <a:gd name="T68" fmla="*/ 1041 w 2517"/>
                <a:gd name="T69" fmla="*/ 228 h 1512"/>
                <a:gd name="T70" fmla="*/ 1293 w 2517"/>
                <a:gd name="T71" fmla="*/ 513 h 1512"/>
                <a:gd name="T72" fmla="*/ 762 w 2517"/>
                <a:gd name="T73" fmla="*/ 468 h 1512"/>
                <a:gd name="T74" fmla="*/ 675 w 2517"/>
                <a:gd name="T75" fmla="*/ 519 h 1512"/>
                <a:gd name="T76" fmla="*/ 534 w 2517"/>
                <a:gd name="T77" fmla="*/ 597 h 1512"/>
                <a:gd name="T78" fmla="*/ 562 w 2517"/>
                <a:gd name="T79" fmla="*/ 651 h 1512"/>
                <a:gd name="T80" fmla="*/ 226 w 2517"/>
                <a:gd name="T81" fmla="*/ 858 h 1512"/>
                <a:gd name="T82" fmla="*/ 205 w 2517"/>
                <a:gd name="T83" fmla="*/ 979 h 1512"/>
                <a:gd name="T84" fmla="*/ 195 w 2517"/>
                <a:gd name="T85" fmla="*/ 1004 h 1512"/>
                <a:gd name="T86" fmla="*/ 89 w 2517"/>
                <a:gd name="T87" fmla="*/ 971 h 1512"/>
                <a:gd name="T88" fmla="*/ 96 w 2517"/>
                <a:gd name="T89" fmla="*/ 1229 h 1512"/>
                <a:gd name="T90" fmla="*/ 220 w 2517"/>
                <a:gd name="T91" fmla="*/ 1304 h 1512"/>
                <a:gd name="T92" fmla="*/ 221 w 2517"/>
                <a:gd name="T93" fmla="*/ 1391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17" h="1512">
                  <a:moveTo>
                    <a:pt x="147" y="1395"/>
                  </a:moveTo>
                  <a:cubicBezTo>
                    <a:pt x="178" y="1483"/>
                    <a:pt x="170" y="1481"/>
                    <a:pt x="255" y="1512"/>
                  </a:cubicBezTo>
                  <a:lnTo>
                    <a:pt x="248" y="1401"/>
                  </a:lnTo>
                  <a:lnTo>
                    <a:pt x="406" y="1432"/>
                  </a:lnTo>
                  <a:lnTo>
                    <a:pt x="292" y="1325"/>
                  </a:lnTo>
                  <a:cubicBezTo>
                    <a:pt x="321" y="1258"/>
                    <a:pt x="315" y="1245"/>
                    <a:pt x="338" y="1172"/>
                  </a:cubicBezTo>
                  <a:lnTo>
                    <a:pt x="445" y="1208"/>
                  </a:lnTo>
                  <a:cubicBezTo>
                    <a:pt x="437" y="1068"/>
                    <a:pt x="462" y="1102"/>
                    <a:pt x="477" y="980"/>
                  </a:cubicBezTo>
                  <a:lnTo>
                    <a:pt x="551" y="1002"/>
                  </a:lnTo>
                  <a:lnTo>
                    <a:pt x="592" y="901"/>
                  </a:lnTo>
                  <a:lnTo>
                    <a:pt x="787" y="953"/>
                  </a:lnTo>
                  <a:cubicBezTo>
                    <a:pt x="788" y="1038"/>
                    <a:pt x="771" y="1024"/>
                    <a:pt x="828" y="1070"/>
                  </a:cubicBezTo>
                  <a:lnTo>
                    <a:pt x="995" y="906"/>
                  </a:lnTo>
                  <a:cubicBezTo>
                    <a:pt x="1137" y="991"/>
                    <a:pt x="975" y="1145"/>
                    <a:pt x="1243" y="1102"/>
                  </a:cubicBezTo>
                  <a:lnTo>
                    <a:pt x="1217" y="1189"/>
                  </a:lnTo>
                  <a:lnTo>
                    <a:pt x="1323" y="1175"/>
                  </a:lnTo>
                  <a:lnTo>
                    <a:pt x="1258" y="1110"/>
                  </a:lnTo>
                  <a:lnTo>
                    <a:pt x="1376" y="1098"/>
                  </a:lnTo>
                  <a:cubicBezTo>
                    <a:pt x="1324" y="999"/>
                    <a:pt x="1287" y="1018"/>
                    <a:pt x="1219" y="934"/>
                  </a:cubicBezTo>
                  <a:lnTo>
                    <a:pt x="1403" y="892"/>
                  </a:lnTo>
                  <a:lnTo>
                    <a:pt x="1416" y="781"/>
                  </a:lnTo>
                  <a:lnTo>
                    <a:pt x="1518" y="809"/>
                  </a:lnTo>
                  <a:cubicBezTo>
                    <a:pt x="1518" y="801"/>
                    <a:pt x="1514" y="772"/>
                    <a:pt x="1515" y="768"/>
                  </a:cubicBezTo>
                  <a:cubicBezTo>
                    <a:pt x="1520" y="730"/>
                    <a:pt x="1515" y="757"/>
                    <a:pt x="1525" y="739"/>
                  </a:cubicBezTo>
                  <a:lnTo>
                    <a:pt x="1687" y="793"/>
                  </a:lnTo>
                  <a:cubicBezTo>
                    <a:pt x="1637" y="704"/>
                    <a:pt x="1610" y="693"/>
                    <a:pt x="1681" y="603"/>
                  </a:cubicBezTo>
                  <a:cubicBezTo>
                    <a:pt x="1749" y="665"/>
                    <a:pt x="1748" y="727"/>
                    <a:pt x="1808" y="767"/>
                  </a:cubicBezTo>
                  <a:lnTo>
                    <a:pt x="1836" y="682"/>
                  </a:lnTo>
                  <a:lnTo>
                    <a:pt x="1916" y="782"/>
                  </a:lnTo>
                  <a:cubicBezTo>
                    <a:pt x="1926" y="722"/>
                    <a:pt x="1921" y="714"/>
                    <a:pt x="1950" y="672"/>
                  </a:cubicBezTo>
                  <a:cubicBezTo>
                    <a:pt x="1969" y="705"/>
                    <a:pt x="1987" y="758"/>
                    <a:pt x="2002" y="782"/>
                  </a:cubicBezTo>
                  <a:cubicBezTo>
                    <a:pt x="2064" y="880"/>
                    <a:pt x="2058" y="749"/>
                    <a:pt x="2087" y="877"/>
                  </a:cubicBezTo>
                  <a:lnTo>
                    <a:pt x="2155" y="809"/>
                  </a:lnTo>
                  <a:lnTo>
                    <a:pt x="2181" y="864"/>
                  </a:lnTo>
                  <a:lnTo>
                    <a:pt x="2299" y="803"/>
                  </a:lnTo>
                  <a:cubicBezTo>
                    <a:pt x="2338" y="828"/>
                    <a:pt x="2305" y="781"/>
                    <a:pt x="2320" y="835"/>
                  </a:cubicBezTo>
                  <a:lnTo>
                    <a:pt x="2352" y="926"/>
                  </a:lnTo>
                  <a:lnTo>
                    <a:pt x="2409" y="866"/>
                  </a:lnTo>
                  <a:lnTo>
                    <a:pt x="2445" y="898"/>
                  </a:lnTo>
                  <a:cubicBezTo>
                    <a:pt x="2498" y="838"/>
                    <a:pt x="2517" y="815"/>
                    <a:pt x="2509" y="729"/>
                  </a:cubicBezTo>
                  <a:lnTo>
                    <a:pt x="2433" y="751"/>
                  </a:lnTo>
                  <a:lnTo>
                    <a:pt x="2465" y="570"/>
                  </a:lnTo>
                  <a:lnTo>
                    <a:pt x="2410" y="584"/>
                  </a:lnTo>
                  <a:cubicBezTo>
                    <a:pt x="2407" y="583"/>
                    <a:pt x="2403" y="573"/>
                    <a:pt x="2402" y="576"/>
                  </a:cubicBezTo>
                  <a:lnTo>
                    <a:pt x="2380" y="543"/>
                  </a:lnTo>
                  <a:cubicBezTo>
                    <a:pt x="2379" y="541"/>
                    <a:pt x="2377" y="536"/>
                    <a:pt x="2375" y="532"/>
                  </a:cubicBezTo>
                  <a:cubicBezTo>
                    <a:pt x="2306" y="580"/>
                    <a:pt x="2275" y="612"/>
                    <a:pt x="2189" y="627"/>
                  </a:cubicBezTo>
                  <a:cubicBezTo>
                    <a:pt x="2203" y="516"/>
                    <a:pt x="2263" y="443"/>
                    <a:pt x="2232" y="323"/>
                  </a:cubicBezTo>
                  <a:lnTo>
                    <a:pt x="2162" y="434"/>
                  </a:lnTo>
                  <a:lnTo>
                    <a:pt x="2086" y="305"/>
                  </a:lnTo>
                  <a:lnTo>
                    <a:pt x="2025" y="498"/>
                  </a:lnTo>
                  <a:cubicBezTo>
                    <a:pt x="2013" y="411"/>
                    <a:pt x="2053" y="344"/>
                    <a:pt x="1989" y="242"/>
                  </a:cubicBezTo>
                  <a:cubicBezTo>
                    <a:pt x="1941" y="293"/>
                    <a:pt x="1962" y="299"/>
                    <a:pt x="1939" y="341"/>
                  </a:cubicBezTo>
                  <a:cubicBezTo>
                    <a:pt x="1926" y="363"/>
                    <a:pt x="1927" y="359"/>
                    <a:pt x="1909" y="378"/>
                  </a:cubicBezTo>
                  <a:cubicBezTo>
                    <a:pt x="1882" y="314"/>
                    <a:pt x="1850" y="268"/>
                    <a:pt x="1783" y="267"/>
                  </a:cubicBezTo>
                  <a:lnTo>
                    <a:pt x="1815" y="363"/>
                  </a:lnTo>
                  <a:cubicBezTo>
                    <a:pt x="1698" y="306"/>
                    <a:pt x="1744" y="181"/>
                    <a:pt x="1680" y="117"/>
                  </a:cubicBezTo>
                  <a:cubicBezTo>
                    <a:pt x="1651" y="161"/>
                    <a:pt x="1659" y="151"/>
                    <a:pt x="1655" y="210"/>
                  </a:cubicBezTo>
                  <a:cubicBezTo>
                    <a:pt x="1608" y="186"/>
                    <a:pt x="1626" y="211"/>
                    <a:pt x="1599" y="154"/>
                  </a:cubicBezTo>
                  <a:lnTo>
                    <a:pt x="1562" y="188"/>
                  </a:lnTo>
                  <a:cubicBezTo>
                    <a:pt x="1522" y="157"/>
                    <a:pt x="1475" y="119"/>
                    <a:pt x="1451" y="94"/>
                  </a:cubicBezTo>
                  <a:cubicBezTo>
                    <a:pt x="1413" y="54"/>
                    <a:pt x="1456" y="86"/>
                    <a:pt x="1401" y="47"/>
                  </a:cubicBezTo>
                  <a:cubicBezTo>
                    <a:pt x="1368" y="24"/>
                    <a:pt x="1367" y="17"/>
                    <a:pt x="1334" y="0"/>
                  </a:cubicBezTo>
                  <a:lnTo>
                    <a:pt x="1367" y="124"/>
                  </a:lnTo>
                  <a:lnTo>
                    <a:pt x="1288" y="79"/>
                  </a:lnTo>
                  <a:lnTo>
                    <a:pt x="1264" y="114"/>
                  </a:lnTo>
                  <a:cubicBezTo>
                    <a:pt x="1263" y="115"/>
                    <a:pt x="1255" y="141"/>
                    <a:pt x="1253" y="146"/>
                  </a:cubicBezTo>
                  <a:lnTo>
                    <a:pt x="1178" y="143"/>
                  </a:lnTo>
                  <a:lnTo>
                    <a:pt x="1228" y="213"/>
                  </a:lnTo>
                  <a:lnTo>
                    <a:pt x="1041" y="228"/>
                  </a:lnTo>
                  <a:lnTo>
                    <a:pt x="1056" y="333"/>
                  </a:lnTo>
                  <a:cubicBezTo>
                    <a:pt x="1153" y="474"/>
                    <a:pt x="1225" y="424"/>
                    <a:pt x="1293" y="513"/>
                  </a:cubicBezTo>
                  <a:cubicBezTo>
                    <a:pt x="1156" y="532"/>
                    <a:pt x="1149" y="582"/>
                    <a:pt x="1029" y="491"/>
                  </a:cubicBezTo>
                  <a:cubicBezTo>
                    <a:pt x="959" y="439"/>
                    <a:pt x="770" y="246"/>
                    <a:pt x="762" y="468"/>
                  </a:cubicBezTo>
                  <a:lnTo>
                    <a:pt x="647" y="430"/>
                  </a:lnTo>
                  <a:lnTo>
                    <a:pt x="675" y="519"/>
                  </a:lnTo>
                  <a:lnTo>
                    <a:pt x="555" y="504"/>
                  </a:lnTo>
                  <a:cubicBezTo>
                    <a:pt x="556" y="585"/>
                    <a:pt x="573" y="556"/>
                    <a:pt x="534" y="597"/>
                  </a:cubicBezTo>
                  <a:cubicBezTo>
                    <a:pt x="551" y="635"/>
                    <a:pt x="526" y="579"/>
                    <a:pt x="547" y="619"/>
                  </a:cubicBezTo>
                  <a:cubicBezTo>
                    <a:pt x="562" y="647"/>
                    <a:pt x="547" y="610"/>
                    <a:pt x="562" y="651"/>
                  </a:cubicBezTo>
                  <a:cubicBezTo>
                    <a:pt x="433" y="693"/>
                    <a:pt x="357" y="686"/>
                    <a:pt x="320" y="844"/>
                  </a:cubicBezTo>
                  <a:lnTo>
                    <a:pt x="226" y="858"/>
                  </a:lnTo>
                  <a:lnTo>
                    <a:pt x="291" y="934"/>
                  </a:lnTo>
                  <a:cubicBezTo>
                    <a:pt x="260" y="975"/>
                    <a:pt x="268" y="967"/>
                    <a:pt x="205" y="979"/>
                  </a:cubicBezTo>
                  <a:cubicBezTo>
                    <a:pt x="204" y="984"/>
                    <a:pt x="201" y="986"/>
                    <a:pt x="200" y="992"/>
                  </a:cubicBezTo>
                  <a:cubicBezTo>
                    <a:pt x="199" y="998"/>
                    <a:pt x="196" y="1002"/>
                    <a:pt x="195" y="1004"/>
                  </a:cubicBezTo>
                  <a:cubicBezTo>
                    <a:pt x="182" y="1030"/>
                    <a:pt x="193" y="1012"/>
                    <a:pt x="180" y="1033"/>
                  </a:cubicBezTo>
                  <a:lnTo>
                    <a:pt x="89" y="971"/>
                  </a:lnTo>
                  <a:lnTo>
                    <a:pt x="2" y="1016"/>
                  </a:lnTo>
                  <a:cubicBezTo>
                    <a:pt x="0" y="1098"/>
                    <a:pt x="55" y="1170"/>
                    <a:pt x="96" y="1229"/>
                  </a:cubicBezTo>
                  <a:cubicBezTo>
                    <a:pt x="81" y="1284"/>
                    <a:pt x="89" y="1236"/>
                    <a:pt x="71" y="1281"/>
                  </a:cubicBezTo>
                  <a:lnTo>
                    <a:pt x="220" y="1304"/>
                  </a:lnTo>
                  <a:lnTo>
                    <a:pt x="171" y="1336"/>
                  </a:lnTo>
                  <a:lnTo>
                    <a:pt x="221" y="1391"/>
                  </a:lnTo>
                  <a:lnTo>
                    <a:pt x="147" y="1395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4CA9FC0E-CB08-CDC2-C28D-BB0F543B1B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527685"/>
              <a:ext cx="99695" cy="77470"/>
            </a:xfrm>
            <a:custGeom>
              <a:avLst/>
              <a:gdLst>
                <a:gd name="T0" fmla="*/ 5 w 1767"/>
                <a:gd name="T1" fmla="*/ 756 h 1344"/>
                <a:gd name="T2" fmla="*/ 47 w 1767"/>
                <a:gd name="T3" fmla="*/ 847 h 1344"/>
                <a:gd name="T4" fmla="*/ 0 w 1767"/>
                <a:gd name="T5" fmla="*/ 957 h 1344"/>
                <a:gd name="T6" fmla="*/ 86 w 1767"/>
                <a:gd name="T7" fmla="*/ 1136 h 1344"/>
                <a:gd name="T8" fmla="*/ 19 w 1767"/>
                <a:gd name="T9" fmla="*/ 1336 h 1344"/>
                <a:gd name="T10" fmla="*/ 349 w 1767"/>
                <a:gd name="T11" fmla="*/ 1311 h 1344"/>
                <a:gd name="T12" fmla="*/ 413 w 1767"/>
                <a:gd name="T13" fmla="*/ 1212 h 1344"/>
                <a:gd name="T14" fmla="*/ 479 w 1767"/>
                <a:gd name="T15" fmla="*/ 1025 h 1344"/>
                <a:gd name="T16" fmla="*/ 626 w 1767"/>
                <a:gd name="T17" fmla="*/ 977 h 1344"/>
                <a:gd name="T18" fmla="*/ 673 w 1767"/>
                <a:gd name="T19" fmla="*/ 827 h 1344"/>
                <a:gd name="T20" fmla="*/ 662 w 1767"/>
                <a:gd name="T21" fmla="*/ 907 h 1344"/>
                <a:gd name="T22" fmla="*/ 744 w 1767"/>
                <a:gd name="T23" fmla="*/ 926 h 1344"/>
                <a:gd name="T24" fmla="*/ 1122 w 1767"/>
                <a:gd name="T25" fmla="*/ 995 h 1344"/>
                <a:gd name="T26" fmla="*/ 1220 w 1767"/>
                <a:gd name="T27" fmla="*/ 1141 h 1344"/>
                <a:gd name="T28" fmla="*/ 1330 w 1767"/>
                <a:gd name="T29" fmla="*/ 1093 h 1344"/>
                <a:gd name="T30" fmla="*/ 1515 w 1767"/>
                <a:gd name="T31" fmla="*/ 1080 h 1344"/>
                <a:gd name="T32" fmla="*/ 1651 w 1767"/>
                <a:gd name="T33" fmla="*/ 1021 h 1344"/>
                <a:gd name="T34" fmla="*/ 1702 w 1767"/>
                <a:gd name="T35" fmla="*/ 929 h 1344"/>
                <a:gd name="T36" fmla="*/ 1767 w 1767"/>
                <a:gd name="T37" fmla="*/ 830 h 1344"/>
                <a:gd name="T38" fmla="*/ 1689 w 1767"/>
                <a:gd name="T39" fmla="*/ 728 h 1344"/>
                <a:gd name="T40" fmla="*/ 1533 w 1767"/>
                <a:gd name="T41" fmla="*/ 780 h 1344"/>
                <a:gd name="T42" fmla="*/ 1472 w 1767"/>
                <a:gd name="T43" fmla="*/ 738 h 1344"/>
                <a:gd name="T44" fmla="*/ 1315 w 1767"/>
                <a:gd name="T45" fmla="*/ 736 h 1344"/>
                <a:gd name="T46" fmla="*/ 1272 w 1767"/>
                <a:gd name="T47" fmla="*/ 694 h 1344"/>
                <a:gd name="T48" fmla="*/ 1408 w 1767"/>
                <a:gd name="T49" fmla="*/ 518 h 1344"/>
                <a:gd name="T50" fmla="*/ 1389 w 1767"/>
                <a:gd name="T51" fmla="*/ 457 h 1344"/>
                <a:gd name="T52" fmla="*/ 1329 w 1767"/>
                <a:gd name="T53" fmla="*/ 385 h 1344"/>
                <a:gd name="T54" fmla="*/ 1141 w 1767"/>
                <a:gd name="T55" fmla="*/ 415 h 1344"/>
                <a:gd name="T56" fmla="*/ 1044 w 1767"/>
                <a:gd name="T57" fmla="*/ 370 h 1344"/>
                <a:gd name="T58" fmla="*/ 897 w 1767"/>
                <a:gd name="T59" fmla="*/ 372 h 1344"/>
                <a:gd name="T60" fmla="*/ 797 w 1767"/>
                <a:gd name="T61" fmla="*/ 250 h 1344"/>
                <a:gd name="T62" fmla="*/ 809 w 1767"/>
                <a:gd name="T63" fmla="*/ 69 h 1344"/>
                <a:gd name="T64" fmla="*/ 736 w 1767"/>
                <a:gd name="T65" fmla="*/ 0 h 1344"/>
                <a:gd name="T66" fmla="*/ 611 w 1767"/>
                <a:gd name="T67" fmla="*/ 213 h 1344"/>
                <a:gd name="T68" fmla="*/ 561 w 1767"/>
                <a:gd name="T69" fmla="*/ 174 h 1344"/>
                <a:gd name="T70" fmla="*/ 521 w 1767"/>
                <a:gd name="T71" fmla="*/ 202 h 1344"/>
                <a:gd name="T72" fmla="*/ 454 w 1767"/>
                <a:gd name="T73" fmla="*/ 331 h 1344"/>
                <a:gd name="T74" fmla="*/ 405 w 1767"/>
                <a:gd name="T75" fmla="*/ 419 h 1344"/>
                <a:gd name="T76" fmla="*/ 269 w 1767"/>
                <a:gd name="T77" fmla="*/ 310 h 1344"/>
                <a:gd name="T78" fmla="*/ 245 w 1767"/>
                <a:gd name="T79" fmla="*/ 411 h 1344"/>
                <a:gd name="T80" fmla="*/ 246 w 1767"/>
                <a:gd name="T81" fmla="*/ 531 h 1344"/>
                <a:gd name="T82" fmla="*/ 315 w 1767"/>
                <a:gd name="T83" fmla="*/ 697 h 1344"/>
                <a:gd name="T84" fmla="*/ 179 w 1767"/>
                <a:gd name="T85" fmla="*/ 76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7" h="1344">
                  <a:moveTo>
                    <a:pt x="110" y="632"/>
                  </a:moveTo>
                  <a:cubicBezTo>
                    <a:pt x="57" y="675"/>
                    <a:pt x="26" y="687"/>
                    <a:pt x="5" y="756"/>
                  </a:cubicBezTo>
                  <a:lnTo>
                    <a:pt x="130" y="837"/>
                  </a:lnTo>
                  <a:lnTo>
                    <a:pt x="47" y="847"/>
                  </a:lnTo>
                  <a:lnTo>
                    <a:pt x="114" y="927"/>
                  </a:lnTo>
                  <a:lnTo>
                    <a:pt x="0" y="957"/>
                  </a:lnTo>
                  <a:lnTo>
                    <a:pt x="160" y="1071"/>
                  </a:lnTo>
                  <a:lnTo>
                    <a:pt x="86" y="1136"/>
                  </a:lnTo>
                  <a:lnTo>
                    <a:pt x="140" y="1190"/>
                  </a:lnTo>
                  <a:lnTo>
                    <a:pt x="19" y="1336"/>
                  </a:lnTo>
                  <a:cubicBezTo>
                    <a:pt x="180" y="1326"/>
                    <a:pt x="177" y="1279"/>
                    <a:pt x="304" y="1246"/>
                  </a:cubicBezTo>
                  <a:cubicBezTo>
                    <a:pt x="319" y="1277"/>
                    <a:pt x="311" y="1284"/>
                    <a:pt x="349" y="1311"/>
                  </a:cubicBezTo>
                  <a:cubicBezTo>
                    <a:pt x="396" y="1344"/>
                    <a:pt x="419" y="1337"/>
                    <a:pt x="475" y="1339"/>
                  </a:cubicBezTo>
                  <a:cubicBezTo>
                    <a:pt x="446" y="1259"/>
                    <a:pt x="438" y="1293"/>
                    <a:pt x="413" y="1212"/>
                  </a:cubicBezTo>
                  <a:lnTo>
                    <a:pt x="510" y="1223"/>
                  </a:lnTo>
                  <a:cubicBezTo>
                    <a:pt x="522" y="1180"/>
                    <a:pt x="491" y="1071"/>
                    <a:pt x="479" y="1025"/>
                  </a:cubicBezTo>
                  <a:lnTo>
                    <a:pt x="650" y="1112"/>
                  </a:lnTo>
                  <a:cubicBezTo>
                    <a:pt x="647" y="1027"/>
                    <a:pt x="642" y="1039"/>
                    <a:pt x="626" y="977"/>
                  </a:cubicBezTo>
                  <a:cubicBezTo>
                    <a:pt x="616" y="938"/>
                    <a:pt x="639" y="939"/>
                    <a:pt x="639" y="881"/>
                  </a:cubicBezTo>
                  <a:cubicBezTo>
                    <a:pt x="650" y="844"/>
                    <a:pt x="630" y="851"/>
                    <a:pt x="673" y="827"/>
                  </a:cubicBezTo>
                  <a:lnTo>
                    <a:pt x="671" y="857"/>
                  </a:lnTo>
                  <a:lnTo>
                    <a:pt x="662" y="907"/>
                  </a:lnTo>
                  <a:cubicBezTo>
                    <a:pt x="670" y="912"/>
                    <a:pt x="670" y="918"/>
                    <a:pt x="699" y="924"/>
                  </a:cubicBezTo>
                  <a:cubicBezTo>
                    <a:pt x="706" y="925"/>
                    <a:pt x="735" y="926"/>
                    <a:pt x="744" y="926"/>
                  </a:cubicBezTo>
                  <a:lnTo>
                    <a:pt x="765" y="1070"/>
                  </a:lnTo>
                  <a:cubicBezTo>
                    <a:pt x="872" y="1054"/>
                    <a:pt x="1026" y="982"/>
                    <a:pt x="1122" y="995"/>
                  </a:cubicBezTo>
                  <a:cubicBezTo>
                    <a:pt x="1159" y="1045"/>
                    <a:pt x="1162" y="1042"/>
                    <a:pt x="1168" y="1107"/>
                  </a:cubicBezTo>
                  <a:lnTo>
                    <a:pt x="1220" y="1141"/>
                  </a:lnTo>
                  <a:cubicBezTo>
                    <a:pt x="1266" y="1180"/>
                    <a:pt x="1213" y="1153"/>
                    <a:pt x="1283" y="1195"/>
                  </a:cubicBezTo>
                  <a:lnTo>
                    <a:pt x="1330" y="1093"/>
                  </a:lnTo>
                  <a:cubicBezTo>
                    <a:pt x="1405" y="1132"/>
                    <a:pt x="1365" y="1135"/>
                    <a:pt x="1504" y="1067"/>
                  </a:cubicBezTo>
                  <a:cubicBezTo>
                    <a:pt x="1508" y="1075"/>
                    <a:pt x="1514" y="1075"/>
                    <a:pt x="1515" y="1080"/>
                  </a:cubicBezTo>
                  <a:cubicBezTo>
                    <a:pt x="1528" y="1143"/>
                    <a:pt x="1509" y="1070"/>
                    <a:pt x="1535" y="1101"/>
                  </a:cubicBezTo>
                  <a:cubicBezTo>
                    <a:pt x="1564" y="1056"/>
                    <a:pt x="1598" y="1043"/>
                    <a:pt x="1651" y="1021"/>
                  </a:cubicBezTo>
                  <a:cubicBezTo>
                    <a:pt x="1614" y="987"/>
                    <a:pt x="1598" y="999"/>
                    <a:pt x="1584" y="985"/>
                  </a:cubicBezTo>
                  <a:lnTo>
                    <a:pt x="1702" y="929"/>
                  </a:lnTo>
                  <a:cubicBezTo>
                    <a:pt x="1678" y="903"/>
                    <a:pt x="1692" y="919"/>
                    <a:pt x="1666" y="885"/>
                  </a:cubicBezTo>
                  <a:cubicBezTo>
                    <a:pt x="1739" y="868"/>
                    <a:pt x="1711" y="864"/>
                    <a:pt x="1767" y="830"/>
                  </a:cubicBezTo>
                  <a:lnTo>
                    <a:pt x="1676" y="819"/>
                  </a:lnTo>
                  <a:lnTo>
                    <a:pt x="1689" y="728"/>
                  </a:lnTo>
                  <a:lnTo>
                    <a:pt x="1513" y="831"/>
                  </a:lnTo>
                  <a:lnTo>
                    <a:pt x="1533" y="780"/>
                  </a:lnTo>
                  <a:lnTo>
                    <a:pt x="1473" y="789"/>
                  </a:lnTo>
                  <a:cubicBezTo>
                    <a:pt x="1487" y="730"/>
                    <a:pt x="1485" y="760"/>
                    <a:pt x="1472" y="738"/>
                  </a:cubicBezTo>
                  <a:cubicBezTo>
                    <a:pt x="1274" y="886"/>
                    <a:pt x="1360" y="880"/>
                    <a:pt x="1257" y="848"/>
                  </a:cubicBezTo>
                  <a:cubicBezTo>
                    <a:pt x="1274" y="780"/>
                    <a:pt x="1275" y="793"/>
                    <a:pt x="1315" y="736"/>
                  </a:cubicBezTo>
                  <a:cubicBezTo>
                    <a:pt x="1312" y="733"/>
                    <a:pt x="1308" y="729"/>
                    <a:pt x="1306" y="728"/>
                  </a:cubicBezTo>
                  <a:lnTo>
                    <a:pt x="1272" y="694"/>
                  </a:lnTo>
                  <a:cubicBezTo>
                    <a:pt x="1331" y="635"/>
                    <a:pt x="1446" y="575"/>
                    <a:pt x="1489" y="509"/>
                  </a:cubicBezTo>
                  <a:lnTo>
                    <a:pt x="1408" y="518"/>
                  </a:lnTo>
                  <a:cubicBezTo>
                    <a:pt x="1406" y="513"/>
                    <a:pt x="1404" y="507"/>
                    <a:pt x="1403" y="504"/>
                  </a:cubicBezTo>
                  <a:lnTo>
                    <a:pt x="1389" y="457"/>
                  </a:lnTo>
                  <a:lnTo>
                    <a:pt x="1282" y="450"/>
                  </a:lnTo>
                  <a:lnTo>
                    <a:pt x="1329" y="385"/>
                  </a:lnTo>
                  <a:cubicBezTo>
                    <a:pt x="1282" y="340"/>
                    <a:pt x="1293" y="362"/>
                    <a:pt x="1320" y="290"/>
                  </a:cubicBezTo>
                  <a:cubicBezTo>
                    <a:pt x="1221" y="337"/>
                    <a:pt x="1257" y="375"/>
                    <a:pt x="1141" y="415"/>
                  </a:cubicBezTo>
                  <a:cubicBezTo>
                    <a:pt x="1168" y="326"/>
                    <a:pt x="1230" y="309"/>
                    <a:pt x="1203" y="212"/>
                  </a:cubicBezTo>
                  <a:lnTo>
                    <a:pt x="1044" y="370"/>
                  </a:lnTo>
                  <a:lnTo>
                    <a:pt x="1009" y="328"/>
                  </a:lnTo>
                  <a:cubicBezTo>
                    <a:pt x="952" y="297"/>
                    <a:pt x="932" y="335"/>
                    <a:pt x="897" y="372"/>
                  </a:cubicBezTo>
                  <a:cubicBezTo>
                    <a:pt x="867" y="289"/>
                    <a:pt x="877" y="308"/>
                    <a:pt x="888" y="222"/>
                  </a:cubicBezTo>
                  <a:lnTo>
                    <a:pt x="797" y="250"/>
                  </a:lnTo>
                  <a:lnTo>
                    <a:pt x="842" y="169"/>
                  </a:lnTo>
                  <a:cubicBezTo>
                    <a:pt x="811" y="120"/>
                    <a:pt x="820" y="108"/>
                    <a:pt x="809" y="69"/>
                  </a:cubicBezTo>
                  <a:lnTo>
                    <a:pt x="727" y="134"/>
                  </a:lnTo>
                  <a:lnTo>
                    <a:pt x="736" y="0"/>
                  </a:lnTo>
                  <a:cubicBezTo>
                    <a:pt x="639" y="81"/>
                    <a:pt x="641" y="126"/>
                    <a:pt x="648" y="254"/>
                  </a:cubicBezTo>
                  <a:cubicBezTo>
                    <a:pt x="612" y="232"/>
                    <a:pt x="642" y="255"/>
                    <a:pt x="611" y="213"/>
                  </a:cubicBezTo>
                  <a:cubicBezTo>
                    <a:pt x="595" y="190"/>
                    <a:pt x="597" y="192"/>
                    <a:pt x="571" y="166"/>
                  </a:cubicBezTo>
                  <a:cubicBezTo>
                    <a:pt x="567" y="169"/>
                    <a:pt x="564" y="173"/>
                    <a:pt x="561" y="174"/>
                  </a:cubicBezTo>
                  <a:lnTo>
                    <a:pt x="532" y="198"/>
                  </a:lnTo>
                  <a:cubicBezTo>
                    <a:pt x="529" y="199"/>
                    <a:pt x="524" y="201"/>
                    <a:pt x="521" y="202"/>
                  </a:cubicBezTo>
                  <a:cubicBezTo>
                    <a:pt x="492" y="213"/>
                    <a:pt x="507" y="206"/>
                    <a:pt x="494" y="199"/>
                  </a:cubicBezTo>
                  <a:lnTo>
                    <a:pt x="454" y="331"/>
                  </a:lnTo>
                  <a:cubicBezTo>
                    <a:pt x="409" y="338"/>
                    <a:pt x="440" y="344"/>
                    <a:pt x="411" y="326"/>
                  </a:cubicBezTo>
                  <a:lnTo>
                    <a:pt x="405" y="419"/>
                  </a:lnTo>
                  <a:cubicBezTo>
                    <a:pt x="316" y="404"/>
                    <a:pt x="320" y="359"/>
                    <a:pt x="276" y="299"/>
                  </a:cubicBezTo>
                  <a:cubicBezTo>
                    <a:pt x="274" y="302"/>
                    <a:pt x="270" y="307"/>
                    <a:pt x="269" y="310"/>
                  </a:cubicBezTo>
                  <a:lnTo>
                    <a:pt x="254" y="353"/>
                  </a:lnTo>
                  <a:cubicBezTo>
                    <a:pt x="252" y="361"/>
                    <a:pt x="249" y="394"/>
                    <a:pt x="245" y="411"/>
                  </a:cubicBezTo>
                  <a:lnTo>
                    <a:pt x="156" y="379"/>
                  </a:lnTo>
                  <a:lnTo>
                    <a:pt x="246" y="531"/>
                  </a:lnTo>
                  <a:lnTo>
                    <a:pt x="189" y="513"/>
                  </a:lnTo>
                  <a:cubicBezTo>
                    <a:pt x="246" y="626"/>
                    <a:pt x="307" y="598"/>
                    <a:pt x="315" y="697"/>
                  </a:cubicBezTo>
                  <a:cubicBezTo>
                    <a:pt x="251" y="708"/>
                    <a:pt x="279" y="663"/>
                    <a:pt x="221" y="669"/>
                  </a:cubicBezTo>
                  <a:cubicBezTo>
                    <a:pt x="194" y="713"/>
                    <a:pt x="222" y="712"/>
                    <a:pt x="179" y="764"/>
                  </a:cubicBezTo>
                  <a:cubicBezTo>
                    <a:pt x="128" y="717"/>
                    <a:pt x="124" y="702"/>
                    <a:pt x="110" y="632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EFDC96D6-F11F-8F9D-C52D-D6B929AB5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70" y="581025"/>
              <a:ext cx="107315" cy="91440"/>
            </a:xfrm>
            <a:custGeom>
              <a:avLst/>
              <a:gdLst>
                <a:gd name="T0" fmla="*/ 1054 w 1890"/>
                <a:gd name="T1" fmla="*/ 249 h 1592"/>
                <a:gd name="T2" fmla="*/ 1029 w 1890"/>
                <a:gd name="T3" fmla="*/ 361 h 1592"/>
                <a:gd name="T4" fmla="*/ 1084 w 1890"/>
                <a:gd name="T5" fmla="*/ 436 h 1592"/>
                <a:gd name="T6" fmla="*/ 1086 w 1890"/>
                <a:gd name="T7" fmla="*/ 531 h 1592"/>
                <a:gd name="T8" fmla="*/ 1000 w 1890"/>
                <a:gd name="T9" fmla="*/ 578 h 1592"/>
                <a:gd name="T10" fmla="*/ 977 w 1890"/>
                <a:gd name="T11" fmla="*/ 769 h 1592"/>
                <a:gd name="T12" fmla="*/ 885 w 1890"/>
                <a:gd name="T13" fmla="*/ 819 h 1592"/>
                <a:gd name="T14" fmla="*/ 854 w 1890"/>
                <a:gd name="T15" fmla="*/ 906 h 1592"/>
                <a:gd name="T16" fmla="*/ 778 w 1890"/>
                <a:gd name="T17" fmla="*/ 918 h 1592"/>
                <a:gd name="T18" fmla="*/ 686 w 1890"/>
                <a:gd name="T19" fmla="*/ 952 h 1592"/>
                <a:gd name="T20" fmla="*/ 581 w 1890"/>
                <a:gd name="T21" fmla="*/ 1111 h 1592"/>
                <a:gd name="T22" fmla="*/ 466 w 1890"/>
                <a:gd name="T23" fmla="*/ 1165 h 1592"/>
                <a:gd name="T24" fmla="*/ 385 w 1890"/>
                <a:gd name="T25" fmla="*/ 1079 h 1592"/>
                <a:gd name="T26" fmla="*/ 189 w 1890"/>
                <a:gd name="T27" fmla="*/ 1136 h 1592"/>
                <a:gd name="T28" fmla="*/ 0 w 1890"/>
                <a:gd name="T29" fmla="*/ 1129 h 1592"/>
                <a:gd name="T30" fmla="*/ 24 w 1890"/>
                <a:gd name="T31" fmla="*/ 1270 h 1592"/>
                <a:gd name="T32" fmla="*/ 110 w 1890"/>
                <a:gd name="T33" fmla="*/ 1408 h 1592"/>
                <a:gd name="T34" fmla="*/ 200 w 1890"/>
                <a:gd name="T35" fmla="*/ 1402 h 1592"/>
                <a:gd name="T36" fmla="*/ 345 w 1890"/>
                <a:gd name="T37" fmla="*/ 1397 h 1592"/>
                <a:gd name="T38" fmla="*/ 438 w 1890"/>
                <a:gd name="T39" fmla="*/ 1421 h 1592"/>
                <a:gd name="T40" fmla="*/ 515 w 1890"/>
                <a:gd name="T41" fmla="*/ 1500 h 1592"/>
                <a:gd name="T42" fmla="*/ 588 w 1890"/>
                <a:gd name="T43" fmla="*/ 1494 h 1592"/>
                <a:gd name="T44" fmla="*/ 615 w 1890"/>
                <a:gd name="T45" fmla="*/ 1393 h 1592"/>
                <a:gd name="T46" fmla="*/ 735 w 1890"/>
                <a:gd name="T47" fmla="*/ 1496 h 1592"/>
                <a:gd name="T48" fmla="*/ 776 w 1890"/>
                <a:gd name="T49" fmla="*/ 1391 h 1592"/>
                <a:gd name="T50" fmla="*/ 866 w 1890"/>
                <a:gd name="T51" fmla="*/ 1309 h 1592"/>
                <a:gd name="T52" fmla="*/ 957 w 1890"/>
                <a:gd name="T53" fmla="*/ 1204 h 1592"/>
                <a:gd name="T54" fmla="*/ 1073 w 1890"/>
                <a:gd name="T55" fmla="*/ 1196 h 1592"/>
                <a:gd name="T56" fmla="*/ 1226 w 1890"/>
                <a:gd name="T57" fmla="*/ 1140 h 1592"/>
                <a:gd name="T58" fmla="*/ 1400 w 1890"/>
                <a:gd name="T59" fmla="*/ 1071 h 1592"/>
                <a:gd name="T60" fmla="*/ 1567 w 1890"/>
                <a:gd name="T61" fmla="*/ 865 h 1592"/>
                <a:gd name="T62" fmla="*/ 1666 w 1890"/>
                <a:gd name="T63" fmla="*/ 775 h 1592"/>
                <a:gd name="T64" fmla="*/ 1696 w 1890"/>
                <a:gd name="T65" fmla="*/ 667 h 1592"/>
                <a:gd name="T66" fmla="*/ 1832 w 1890"/>
                <a:gd name="T67" fmla="*/ 600 h 1592"/>
                <a:gd name="T68" fmla="*/ 1726 w 1890"/>
                <a:gd name="T69" fmla="*/ 426 h 1592"/>
                <a:gd name="T70" fmla="*/ 1624 w 1890"/>
                <a:gd name="T71" fmla="*/ 257 h 1592"/>
                <a:gd name="T72" fmla="*/ 1728 w 1890"/>
                <a:gd name="T73" fmla="*/ 219 h 1592"/>
                <a:gd name="T74" fmla="*/ 1693 w 1890"/>
                <a:gd name="T75" fmla="*/ 99 h 1592"/>
                <a:gd name="T76" fmla="*/ 1264 w 1890"/>
                <a:gd name="T77" fmla="*/ 200 h 1592"/>
                <a:gd name="T78" fmla="*/ 1094 w 1890"/>
                <a:gd name="T79" fmla="*/ 17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0" h="1592">
                  <a:moveTo>
                    <a:pt x="1094" y="172"/>
                  </a:moveTo>
                  <a:lnTo>
                    <a:pt x="1054" y="249"/>
                  </a:lnTo>
                  <a:lnTo>
                    <a:pt x="1150" y="268"/>
                  </a:lnTo>
                  <a:cubicBezTo>
                    <a:pt x="1101" y="328"/>
                    <a:pt x="1101" y="287"/>
                    <a:pt x="1029" y="361"/>
                  </a:cubicBezTo>
                  <a:cubicBezTo>
                    <a:pt x="1087" y="365"/>
                    <a:pt x="1115" y="359"/>
                    <a:pt x="1164" y="391"/>
                  </a:cubicBezTo>
                  <a:cubicBezTo>
                    <a:pt x="1126" y="418"/>
                    <a:pt x="1127" y="388"/>
                    <a:pt x="1084" y="436"/>
                  </a:cubicBezTo>
                  <a:cubicBezTo>
                    <a:pt x="1160" y="473"/>
                    <a:pt x="1224" y="486"/>
                    <a:pt x="1273" y="559"/>
                  </a:cubicBezTo>
                  <a:lnTo>
                    <a:pt x="1086" y="531"/>
                  </a:lnTo>
                  <a:lnTo>
                    <a:pt x="1104" y="592"/>
                  </a:lnTo>
                  <a:lnTo>
                    <a:pt x="1000" y="578"/>
                  </a:lnTo>
                  <a:cubicBezTo>
                    <a:pt x="1027" y="631"/>
                    <a:pt x="1067" y="686"/>
                    <a:pt x="1094" y="748"/>
                  </a:cubicBezTo>
                  <a:cubicBezTo>
                    <a:pt x="1011" y="738"/>
                    <a:pt x="1052" y="747"/>
                    <a:pt x="977" y="769"/>
                  </a:cubicBezTo>
                  <a:lnTo>
                    <a:pt x="1019" y="858"/>
                  </a:lnTo>
                  <a:lnTo>
                    <a:pt x="885" y="819"/>
                  </a:lnTo>
                  <a:lnTo>
                    <a:pt x="909" y="922"/>
                  </a:lnTo>
                  <a:lnTo>
                    <a:pt x="854" y="906"/>
                  </a:lnTo>
                  <a:cubicBezTo>
                    <a:pt x="830" y="929"/>
                    <a:pt x="845" y="881"/>
                    <a:pt x="817" y="961"/>
                  </a:cubicBezTo>
                  <a:lnTo>
                    <a:pt x="778" y="918"/>
                  </a:lnTo>
                  <a:lnTo>
                    <a:pt x="689" y="944"/>
                  </a:lnTo>
                  <a:cubicBezTo>
                    <a:pt x="688" y="946"/>
                    <a:pt x="686" y="951"/>
                    <a:pt x="686" y="952"/>
                  </a:cubicBezTo>
                  <a:lnTo>
                    <a:pt x="705" y="1138"/>
                  </a:lnTo>
                  <a:lnTo>
                    <a:pt x="581" y="1111"/>
                  </a:lnTo>
                  <a:lnTo>
                    <a:pt x="569" y="1199"/>
                  </a:lnTo>
                  <a:cubicBezTo>
                    <a:pt x="509" y="1196"/>
                    <a:pt x="504" y="1209"/>
                    <a:pt x="466" y="1165"/>
                  </a:cubicBezTo>
                  <a:cubicBezTo>
                    <a:pt x="432" y="1204"/>
                    <a:pt x="445" y="1199"/>
                    <a:pt x="360" y="1176"/>
                  </a:cubicBezTo>
                  <a:lnTo>
                    <a:pt x="385" y="1079"/>
                  </a:lnTo>
                  <a:cubicBezTo>
                    <a:pt x="338" y="1116"/>
                    <a:pt x="278" y="1196"/>
                    <a:pt x="222" y="1206"/>
                  </a:cubicBezTo>
                  <a:cubicBezTo>
                    <a:pt x="200" y="1145"/>
                    <a:pt x="223" y="1181"/>
                    <a:pt x="189" y="1136"/>
                  </a:cubicBezTo>
                  <a:lnTo>
                    <a:pt x="158" y="1217"/>
                  </a:lnTo>
                  <a:cubicBezTo>
                    <a:pt x="56" y="1194"/>
                    <a:pt x="93" y="1149"/>
                    <a:pt x="0" y="1129"/>
                  </a:cubicBezTo>
                  <a:cubicBezTo>
                    <a:pt x="10" y="1215"/>
                    <a:pt x="27" y="1200"/>
                    <a:pt x="57" y="1267"/>
                  </a:cubicBezTo>
                  <a:lnTo>
                    <a:pt x="24" y="1270"/>
                  </a:lnTo>
                  <a:lnTo>
                    <a:pt x="57" y="1440"/>
                  </a:lnTo>
                  <a:lnTo>
                    <a:pt x="110" y="1408"/>
                  </a:lnTo>
                  <a:lnTo>
                    <a:pt x="132" y="1480"/>
                  </a:lnTo>
                  <a:cubicBezTo>
                    <a:pt x="209" y="1431"/>
                    <a:pt x="146" y="1458"/>
                    <a:pt x="200" y="1402"/>
                  </a:cubicBezTo>
                  <a:lnTo>
                    <a:pt x="204" y="1517"/>
                  </a:lnTo>
                  <a:lnTo>
                    <a:pt x="345" y="1397"/>
                  </a:lnTo>
                  <a:cubicBezTo>
                    <a:pt x="349" y="1457"/>
                    <a:pt x="341" y="1486"/>
                    <a:pt x="366" y="1526"/>
                  </a:cubicBezTo>
                  <a:lnTo>
                    <a:pt x="438" y="1421"/>
                  </a:lnTo>
                  <a:lnTo>
                    <a:pt x="453" y="1592"/>
                  </a:lnTo>
                  <a:cubicBezTo>
                    <a:pt x="496" y="1558"/>
                    <a:pt x="493" y="1550"/>
                    <a:pt x="515" y="1500"/>
                  </a:cubicBezTo>
                  <a:lnTo>
                    <a:pt x="544" y="1569"/>
                  </a:lnTo>
                  <a:cubicBezTo>
                    <a:pt x="574" y="1538"/>
                    <a:pt x="576" y="1535"/>
                    <a:pt x="588" y="1494"/>
                  </a:cubicBezTo>
                  <a:cubicBezTo>
                    <a:pt x="594" y="1471"/>
                    <a:pt x="594" y="1459"/>
                    <a:pt x="598" y="1439"/>
                  </a:cubicBezTo>
                  <a:lnTo>
                    <a:pt x="615" y="1393"/>
                  </a:lnTo>
                  <a:cubicBezTo>
                    <a:pt x="649" y="1456"/>
                    <a:pt x="666" y="1529"/>
                    <a:pt x="711" y="1577"/>
                  </a:cubicBezTo>
                  <a:lnTo>
                    <a:pt x="735" y="1496"/>
                  </a:lnTo>
                  <a:lnTo>
                    <a:pt x="833" y="1508"/>
                  </a:lnTo>
                  <a:lnTo>
                    <a:pt x="776" y="1391"/>
                  </a:lnTo>
                  <a:cubicBezTo>
                    <a:pt x="801" y="1373"/>
                    <a:pt x="825" y="1399"/>
                    <a:pt x="801" y="1315"/>
                  </a:cubicBezTo>
                  <a:cubicBezTo>
                    <a:pt x="912" y="1340"/>
                    <a:pt x="849" y="1322"/>
                    <a:pt x="866" y="1309"/>
                  </a:cubicBezTo>
                  <a:lnTo>
                    <a:pt x="779" y="1151"/>
                  </a:lnTo>
                  <a:cubicBezTo>
                    <a:pt x="894" y="1153"/>
                    <a:pt x="856" y="1160"/>
                    <a:pt x="957" y="1204"/>
                  </a:cubicBezTo>
                  <a:lnTo>
                    <a:pt x="931" y="1113"/>
                  </a:lnTo>
                  <a:lnTo>
                    <a:pt x="1073" y="1196"/>
                  </a:lnTo>
                  <a:cubicBezTo>
                    <a:pt x="1075" y="1198"/>
                    <a:pt x="1079" y="1203"/>
                    <a:pt x="1082" y="1207"/>
                  </a:cubicBezTo>
                  <a:cubicBezTo>
                    <a:pt x="1116" y="1120"/>
                    <a:pt x="1125" y="1139"/>
                    <a:pt x="1226" y="1140"/>
                  </a:cubicBezTo>
                  <a:lnTo>
                    <a:pt x="1221" y="1044"/>
                  </a:lnTo>
                  <a:cubicBezTo>
                    <a:pt x="1307" y="1012"/>
                    <a:pt x="1320" y="1048"/>
                    <a:pt x="1400" y="1071"/>
                  </a:cubicBezTo>
                  <a:lnTo>
                    <a:pt x="1393" y="957"/>
                  </a:lnTo>
                  <a:cubicBezTo>
                    <a:pt x="1522" y="999"/>
                    <a:pt x="1580" y="1041"/>
                    <a:pt x="1567" y="865"/>
                  </a:cubicBezTo>
                  <a:cubicBezTo>
                    <a:pt x="1636" y="892"/>
                    <a:pt x="1713" y="961"/>
                    <a:pt x="1778" y="888"/>
                  </a:cubicBezTo>
                  <a:cubicBezTo>
                    <a:pt x="1745" y="834"/>
                    <a:pt x="1761" y="884"/>
                    <a:pt x="1666" y="775"/>
                  </a:cubicBezTo>
                  <a:lnTo>
                    <a:pt x="1776" y="762"/>
                  </a:lnTo>
                  <a:cubicBezTo>
                    <a:pt x="1756" y="694"/>
                    <a:pt x="1741" y="728"/>
                    <a:pt x="1696" y="667"/>
                  </a:cubicBezTo>
                  <a:cubicBezTo>
                    <a:pt x="1774" y="678"/>
                    <a:pt x="1816" y="707"/>
                    <a:pt x="1890" y="682"/>
                  </a:cubicBezTo>
                  <a:cubicBezTo>
                    <a:pt x="1890" y="627"/>
                    <a:pt x="1882" y="649"/>
                    <a:pt x="1832" y="600"/>
                  </a:cubicBezTo>
                  <a:lnTo>
                    <a:pt x="1834" y="476"/>
                  </a:lnTo>
                  <a:lnTo>
                    <a:pt x="1726" y="426"/>
                  </a:lnTo>
                  <a:cubicBezTo>
                    <a:pt x="1752" y="384"/>
                    <a:pt x="1692" y="476"/>
                    <a:pt x="1739" y="406"/>
                  </a:cubicBezTo>
                  <a:lnTo>
                    <a:pt x="1624" y="257"/>
                  </a:lnTo>
                  <a:lnTo>
                    <a:pt x="1580" y="214"/>
                  </a:lnTo>
                  <a:lnTo>
                    <a:pt x="1728" y="219"/>
                  </a:lnTo>
                  <a:cubicBezTo>
                    <a:pt x="1691" y="158"/>
                    <a:pt x="1706" y="181"/>
                    <a:pt x="1651" y="145"/>
                  </a:cubicBezTo>
                  <a:cubicBezTo>
                    <a:pt x="1696" y="113"/>
                    <a:pt x="1673" y="139"/>
                    <a:pt x="1693" y="99"/>
                  </a:cubicBezTo>
                  <a:cubicBezTo>
                    <a:pt x="1506" y="53"/>
                    <a:pt x="1582" y="82"/>
                    <a:pt x="1534" y="0"/>
                  </a:cubicBezTo>
                  <a:cubicBezTo>
                    <a:pt x="1300" y="49"/>
                    <a:pt x="1319" y="104"/>
                    <a:pt x="1264" y="200"/>
                  </a:cubicBezTo>
                  <a:cubicBezTo>
                    <a:pt x="1208" y="161"/>
                    <a:pt x="1210" y="117"/>
                    <a:pt x="1189" y="58"/>
                  </a:cubicBezTo>
                  <a:cubicBezTo>
                    <a:pt x="1138" y="85"/>
                    <a:pt x="1117" y="115"/>
                    <a:pt x="1094" y="172"/>
                  </a:cubicBez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06DDC1C0-144A-27CA-B995-139EB94B9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50" y="565150"/>
              <a:ext cx="84455" cy="73025"/>
            </a:xfrm>
            <a:custGeom>
              <a:avLst/>
              <a:gdLst>
                <a:gd name="T0" fmla="*/ 232 w 1487"/>
                <a:gd name="T1" fmla="*/ 1042 h 1267"/>
                <a:gd name="T2" fmla="*/ 447 w 1487"/>
                <a:gd name="T3" fmla="*/ 1174 h 1267"/>
                <a:gd name="T4" fmla="*/ 476 w 1487"/>
                <a:gd name="T5" fmla="*/ 1140 h 1267"/>
                <a:gd name="T6" fmla="*/ 482 w 1487"/>
                <a:gd name="T7" fmla="*/ 1130 h 1267"/>
                <a:gd name="T8" fmla="*/ 607 w 1487"/>
                <a:gd name="T9" fmla="*/ 1186 h 1267"/>
                <a:gd name="T10" fmla="*/ 609 w 1487"/>
                <a:gd name="T11" fmla="*/ 1068 h 1267"/>
                <a:gd name="T12" fmla="*/ 665 w 1487"/>
                <a:gd name="T13" fmla="*/ 1170 h 1267"/>
                <a:gd name="T14" fmla="*/ 756 w 1487"/>
                <a:gd name="T15" fmla="*/ 1213 h 1267"/>
                <a:gd name="T16" fmla="*/ 758 w 1487"/>
                <a:gd name="T17" fmla="*/ 1187 h 1267"/>
                <a:gd name="T18" fmla="*/ 802 w 1487"/>
                <a:gd name="T19" fmla="*/ 1167 h 1267"/>
                <a:gd name="T20" fmla="*/ 885 w 1487"/>
                <a:gd name="T21" fmla="*/ 1219 h 1267"/>
                <a:gd name="T22" fmla="*/ 854 w 1487"/>
                <a:gd name="T23" fmla="*/ 1065 h 1267"/>
                <a:gd name="T24" fmla="*/ 963 w 1487"/>
                <a:gd name="T25" fmla="*/ 1156 h 1267"/>
                <a:gd name="T26" fmla="*/ 1060 w 1487"/>
                <a:gd name="T27" fmla="*/ 1133 h 1267"/>
                <a:gd name="T28" fmla="*/ 1033 w 1487"/>
                <a:gd name="T29" fmla="*/ 1092 h 1267"/>
                <a:gd name="T30" fmla="*/ 1242 w 1487"/>
                <a:gd name="T31" fmla="*/ 1048 h 1267"/>
                <a:gd name="T32" fmla="*/ 1170 w 1487"/>
                <a:gd name="T33" fmla="*/ 926 h 1267"/>
                <a:gd name="T34" fmla="*/ 1216 w 1487"/>
                <a:gd name="T35" fmla="*/ 859 h 1267"/>
                <a:gd name="T36" fmla="*/ 1119 w 1487"/>
                <a:gd name="T37" fmla="*/ 835 h 1267"/>
                <a:gd name="T38" fmla="*/ 1487 w 1487"/>
                <a:gd name="T39" fmla="*/ 787 h 1267"/>
                <a:gd name="T40" fmla="*/ 1452 w 1487"/>
                <a:gd name="T41" fmla="*/ 713 h 1267"/>
                <a:gd name="T42" fmla="*/ 1323 w 1487"/>
                <a:gd name="T43" fmla="*/ 650 h 1267"/>
                <a:gd name="T44" fmla="*/ 1186 w 1487"/>
                <a:gd name="T45" fmla="*/ 651 h 1267"/>
                <a:gd name="T46" fmla="*/ 1237 w 1487"/>
                <a:gd name="T47" fmla="*/ 546 h 1267"/>
                <a:gd name="T48" fmla="*/ 1197 w 1487"/>
                <a:gd name="T49" fmla="*/ 519 h 1267"/>
                <a:gd name="T50" fmla="*/ 1307 w 1487"/>
                <a:gd name="T51" fmla="*/ 442 h 1267"/>
                <a:gd name="T52" fmla="*/ 953 w 1487"/>
                <a:gd name="T53" fmla="*/ 476 h 1267"/>
                <a:gd name="T54" fmla="*/ 1026 w 1487"/>
                <a:gd name="T55" fmla="*/ 351 h 1267"/>
                <a:gd name="T56" fmla="*/ 895 w 1487"/>
                <a:gd name="T57" fmla="*/ 363 h 1267"/>
                <a:gd name="T58" fmla="*/ 1012 w 1487"/>
                <a:gd name="T59" fmla="*/ 263 h 1267"/>
                <a:gd name="T60" fmla="*/ 927 w 1487"/>
                <a:gd name="T61" fmla="*/ 193 h 1267"/>
                <a:gd name="T62" fmla="*/ 797 w 1487"/>
                <a:gd name="T63" fmla="*/ 217 h 1267"/>
                <a:gd name="T64" fmla="*/ 788 w 1487"/>
                <a:gd name="T65" fmla="*/ 134 h 1267"/>
                <a:gd name="T66" fmla="*/ 713 w 1487"/>
                <a:gd name="T67" fmla="*/ 118 h 1267"/>
                <a:gd name="T68" fmla="*/ 759 w 1487"/>
                <a:gd name="T69" fmla="*/ 36 h 1267"/>
                <a:gd name="T70" fmla="*/ 451 w 1487"/>
                <a:gd name="T71" fmla="*/ 152 h 1267"/>
                <a:gd name="T72" fmla="*/ 480 w 1487"/>
                <a:gd name="T73" fmla="*/ 279 h 1267"/>
                <a:gd name="T74" fmla="*/ 298 w 1487"/>
                <a:gd name="T75" fmla="*/ 281 h 1267"/>
                <a:gd name="T76" fmla="*/ 382 w 1487"/>
                <a:gd name="T77" fmla="*/ 368 h 1267"/>
                <a:gd name="T78" fmla="*/ 321 w 1487"/>
                <a:gd name="T79" fmla="*/ 405 h 1267"/>
                <a:gd name="T80" fmla="*/ 366 w 1487"/>
                <a:gd name="T81" fmla="*/ 468 h 1267"/>
                <a:gd name="T82" fmla="*/ 0 w 1487"/>
                <a:gd name="T83" fmla="*/ 518 h 1267"/>
                <a:gd name="T84" fmla="*/ 229 w 1487"/>
                <a:gd name="T85" fmla="*/ 644 h 1267"/>
                <a:gd name="T86" fmla="*/ 178 w 1487"/>
                <a:gd name="T87" fmla="*/ 696 h 1267"/>
                <a:gd name="T88" fmla="*/ 317 w 1487"/>
                <a:gd name="T89" fmla="*/ 760 h 1267"/>
                <a:gd name="T90" fmla="*/ 174 w 1487"/>
                <a:gd name="T91" fmla="*/ 799 h 1267"/>
                <a:gd name="T92" fmla="*/ 292 w 1487"/>
                <a:gd name="T93" fmla="*/ 906 h 1267"/>
                <a:gd name="T94" fmla="*/ 182 w 1487"/>
                <a:gd name="T95" fmla="*/ 928 h 1267"/>
                <a:gd name="T96" fmla="*/ 232 w 1487"/>
                <a:gd name="T97" fmla="*/ 1042 h 1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7" h="1267">
                  <a:moveTo>
                    <a:pt x="232" y="1042"/>
                  </a:moveTo>
                  <a:cubicBezTo>
                    <a:pt x="338" y="1081"/>
                    <a:pt x="335" y="1237"/>
                    <a:pt x="447" y="1174"/>
                  </a:cubicBezTo>
                  <a:lnTo>
                    <a:pt x="476" y="1140"/>
                  </a:lnTo>
                  <a:cubicBezTo>
                    <a:pt x="477" y="1138"/>
                    <a:pt x="479" y="1133"/>
                    <a:pt x="482" y="1130"/>
                  </a:cubicBezTo>
                  <a:lnTo>
                    <a:pt x="607" y="1186"/>
                  </a:lnTo>
                  <a:lnTo>
                    <a:pt x="609" y="1068"/>
                  </a:lnTo>
                  <a:cubicBezTo>
                    <a:pt x="623" y="1105"/>
                    <a:pt x="641" y="1140"/>
                    <a:pt x="665" y="1170"/>
                  </a:cubicBezTo>
                  <a:cubicBezTo>
                    <a:pt x="744" y="1267"/>
                    <a:pt x="753" y="1215"/>
                    <a:pt x="756" y="1213"/>
                  </a:cubicBezTo>
                  <a:cubicBezTo>
                    <a:pt x="745" y="1207"/>
                    <a:pt x="719" y="1225"/>
                    <a:pt x="758" y="1187"/>
                  </a:cubicBezTo>
                  <a:cubicBezTo>
                    <a:pt x="803" y="1144"/>
                    <a:pt x="769" y="1176"/>
                    <a:pt x="802" y="1167"/>
                  </a:cubicBezTo>
                  <a:lnTo>
                    <a:pt x="885" y="1219"/>
                  </a:lnTo>
                  <a:lnTo>
                    <a:pt x="854" y="1065"/>
                  </a:lnTo>
                  <a:cubicBezTo>
                    <a:pt x="935" y="1095"/>
                    <a:pt x="906" y="1119"/>
                    <a:pt x="963" y="1156"/>
                  </a:cubicBezTo>
                  <a:cubicBezTo>
                    <a:pt x="1033" y="1149"/>
                    <a:pt x="980" y="1131"/>
                    <a:pt x="1060" y="1133"/>
                  </a:cubicBezTo>
                  <a:lnTo>
                    <a:pt x="1033" y="1092"/>
                  </a:lnTo>
                  <a:lnTo>
                    <a:pt x="1242" y="1048"/>
                  </a:lnTo>
                  <a:cubicBezTo>
                    <a:pt x="1218" y="990"/>
                    <a:pt x="1198" y="1001"/>
                    <a:pt x="1170" y="926"/>
                  </a:cubicBezTo>
                  <a:cubicBezTo>
                    <a:pt x="1195" y="882"/>
                    <a:pt x="1193" y="903"/>
                    <a:pt x="1216" y="859"/>
                  </a:cubicBezTo>
                  <a:lnTo>
                    <a:pt x="1119" y="835"/>
                  </a:lnTo>
                  <a:cubicBezTo>
                    <a:pt x="1160" y="661"/>
                    <a:pt x="1357" y="779"/>
                    <a:pt x="1487" y="787"/>
                  </a:cubicBezTo>
                  <a:lnTo>
                    <a:pt x="1452" y="713"/>
                  </a:lnTo>
                  <a:cubicBezTo>
                    <a:pt x="1351" y="702"/>
                    <a:pt x="1382" y="718"/>
                    <a:pt x="1323" y="650"/>
                  </a:cubicBezTo>
                  <a:cubicBezTo>
                    <a:pt x="1256" y="677"/>
                    <a:pt x="1248" y="686"/>
                    <a:pt x="1186" y="651"/>
                  </a:cubicBezTo>
                  <a:cubicBezTo>
                    <a:pt x="1177" y="595"/>
                    <a:pt x="1193" y="599"/>
                    <a:pt x="1237" y="546"/>
                  </a:cubicBezTo>
                  <a:lnTo>
                    <a:pt x="1197" y="519"/>
                  </a:lnTo>
                  <a:lnTo>
                    <a:pt x="1307" y="442"/>
                  </a:lnTo>
                  <a:cubicBezTo>
                    <a:pt x="1191" y="334"/>
                    <a:pt x="1161" y="458"/>
                    <a:pt x="953" y="476"/>
                  </a:cubicBezTo>
                  <a:lnTo>
                    <a:pt x="1026" y="351"/>
                  </a:lnTo>
                  <a:cubicBezTo>
                    <a:pt x="959" y="370"/>
                    <a:pt x="965" y="375"/>
                    <a:pt x="895" y="363"/>
                  </a:cubicBezTo>
                  <a:cubicBezTo>
                    <a:pt x="924" y="273"/>
                    <a:pt x="944" y="296"/>
                    <a:pt x="1012" y="263"/>
                  </a:cubicBezTo>
                  <a:cubicBezTo>
                    <a:pt x="962" y="227"/>
                    <a:pt x="971" y="235"/>
                    <a:pt x="927" y="193"/>
                  </a:cubicBezTo>
                  <a:lnTo>
                    <a:pt x="797" y="217"/>
                  </a:lnTo>
                  <a:cubicBezTo>
                    <a:pt x="768" y="174"/>
                    <a:pt x="775" y="179"/>
                    <a:pt x="788" y="134"/>
                  </a:cubicBezTo>
                  <a:cubicBezTo>
                    <a:pt x="676" y="151"/>
                    <a:pt x="752" y="150"/>
                    <a:pt x="713" y="118"/>
                  </a:cubicBezTo>
                  <a:lnTo>
                    <a:pt x="759" y="36"/>
                  </a:lnTo>
                  <a:cubicBezTo>
                    <a:pt x="458" y="49"/>
                    <a:pt x="665" y="0"/>
                    <a:pt x="451" y="152"/>
                  </a:cubicBezTo>
                  <a:lnTo>
                    <a:pt x="480" y="279"/>
                  </a:lnTo>
                  <a:lnTo>
                    <a:pt x="298" y="281"/>
                  </a:lnTo>
                  <a:lnTo>
                    <a:pt x="382" y="368"/>
                  </a:lnTo>
                  <a:lnTo>
                    <a:pt x="321" y="405"/>
                  </a:lnTo>
                  <a:lnTo>
                    <a:pt x="366" y="468"/>
                  </a:lnTo>
                  <a:cubicBezTo>
                    <a:pt x="257" y="515"/>
                    <a:pt x="116" y="526"/>
                    <a:pt x="0" y="518"/>
                  </a:cubicBezTo>
                  <a:cubicBezTo>
                    <a:pt x="64" y="601"/>
                    <a:pt x="144" y="588"/>
                    <a:pt x="229" y="644"/>
                  </a:cubicBezTo>
                  <a:cubicBezTo>
                    <a:pt x="209" y="695"/>
                    <a:pt x="246" y="657"/>
                    <a:pt x="178" y="696"/>
                  </a:cubicBezTo>
                  <a:lnTo>
                    <a:pt x="317" y="760"/>
                  </a:lnTo>
                  <a:cubicBezTo>
                    <a:pt x="275" y="806"/>
                    <a:pt x="235" y="798"/>
                    <a:pt x="174" y="799"/>
                  </a:cubicBezTo>
                  <a:lnTo>
                    <a:pt x="292" y="906"/>
                  </a:lnTo>
                  <a:lnTo>
                    <a:pt x="182" y="928"/>
                  </a:lnTo>
                  <a:lnTo>
                    <a:pt x="232" y="1042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7273C92-76D5-0293-DD85-C9DAA1823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" y="655955"/>
              <a:ext cx="63500" cy="97155"/>
            </a:xfrm>
            <a:custGeom>
              <a:avLst/>
              <a:gdLst>
                <a:gd name="T0" fmla="*/ 235 w 1116"/>
                <a:gd name="T1" fmla="*/ 393 h 1679"/>
                <a:gd name="T2" fmla="*/ 54 w 1116"/>
                <a:gd name="T3" fmla="*/ 660 h 1679"/>
                <a:gd name="T4" fmla="*/ 92 w 1116"/>
                <a:gd name="T5" fmla="*/ 969 h 1679"/>
                <a:gd name="T6" fmla="*/ 227 w 1116"/>
                <a:gd name="T7" fmla="*/ 857 h 1679"/>
                <a:gd name="T8" fmla="*/ 218 w 1116"/>
                <a:gd name="T9" fmla="*/ 780 h 1679"/>
                <a:gd name="T10" fmla="*/ 295 w 1116"/>
                <a:gd name="T11" fmla="*/ 691 h 1679"/>
                <a:gd name="T12" fmla="*/ 345 w 1116"/>
                <a:gd name="T13" fmla="*/ 741 h 1679"/>
                <a:gd name="T14" fmla="*/ 469 w 1116"/>
                <a:gd name="T15" fmla="*/ 588 h 1679"/>
                <a:gd name="T16" fmla="*/ 471 w 1116"/>
                <a:gd name="T17" fmla="*/ 457 h 1679"/>
                <a:gd name="T18" fmla="*/ 367 w 1116"/>
                <a:gd name="T19" fmla="*/ 430 h 1679"/>
                <a:gd name="T20" fmla="*/ 602 w 1116"/>
                <a:gd name="T21" fmla="*/ 372 h 1679"/>
                <a:gd name="T22" fmla="*/ 641 w 1116"/>
                <a:gd name="T23" fmla="*/ 397 h 1679"/>
                <a:gd name="T24" fmla="*/ 594 w 1116"/>
                <a:gd name="T25" fmla="*/ 447 h 1679"/>
                <a:gd name="T26" fmla="*/ 647 w 1116"/>
                <a:gd name="T27" fmla="*/ 489 h 1679"/>
                <a:gd name="T28" fmla="*/ 731 w 1116"/>
                <a:gd name="T29" fmla="*/ 602 h 1679"/>
                <a:gd name="T30" fmla="*/ 575 w 1116"/>
                <a:gd name="T31" fmla="*/ 648 h 1679"/>
                <a:gd name="T32" fmla="*/ 630 w 1116"/>
                <a:gd name="T33" fmla="*/ 770 h 1679"/>
                <a:gd name="T34" fmla="*/ 572 w 1116"/>
                <a:gd name="T35" fmla="*/ 798 h 1679"/>
                <a:gd name="T36" fmla="*/ 592 w 1116"/>
                <a:gd name="T37" fmla="*/ 878 h 1679"/>
                <a:gd name="T38" fmla="*/ 476 w 1116"/>
                <a:gd name="T39" fmla="*/ 936 h 1679"/>
                <a:gd name="T40" fmla="*/ 463 w 1116"/>
                <a:gd name="T41" fmla="*/ 1031 h 1679"/>
                <a:gd name="T42" fmla="*/ 327 w 1116"/>
                <a:gd name="T43" fmla="*/ 1028 h 1679"/>
                <a:gd name="T44" fmla="*/ 261 w 1116"/>
                <a:gd name="T45" fmla="*/ 1100 h 1679"/>
                <a:gd name="T46" fmla="*/ 527 w 1116"/>
                <a:gd name="T47" fmla="*/ 1179 h 1679"/>
                <a:gd name="T48" fmla="*/ 597 w 1116"/>
                <a:gd name="T49" fmla="*/ 1231 h 1679"/>
                <a:gd name="T50" fmla="*/ 653 w 1116"/>
                <a:gd name="T51" fmla="*/ 1303 h 1679"/>
                <a:gd name="T52" fmla="*/ 700 w 1116"/>
                <a:gd name="T53" fmla="*/ 1367 h 1679"/>
                <a:gd name="T54" fmla="*/ 820 w 1116"/>
                <a:gd name="T55" fmla="*/ 1487 h 1679"/>
                <a:gd name="T56" fmla="*/ 917 w 1116"/>
                <a:gd name="T57" fmla="*/ 1573 h 1679"/>
                <a:gd name="T58" fmla="*/ 981 w 1116"/>
                <a:gd name="T59" fmla="*/ 1675 h 1679"/>
                <a:gd name="T60" fmla="*/ 1111 w 1116"/>
                <a:gd name="T61" fmla="*/ 856 h 1679"/>
                <a:gd name="T62" fmla="*/ 795 w 1116"/>
                <a:gd name="T63" fmla="*/ 196 h 1679"/>
                <a:gd name="T64" fmla="*/ 702 w 1116"/>
                <a:gd name="T65" fmla="*/ 126 h 1679"/>
                <a:gd name="T66" fmla="*/ 634 w 1116"/>
                <a:gd name="T67" fmla="*/ 197 h 1679"/>
                <a:gd name="T68" fmla="*/ 541 w 1116"/>
                <a:gd name="T69" fmla="*/ 295 h 1679"/>
                <a:gd name="T70" fmla="*/ 395 w 1116"/>
                <a:gd name="T71" fmla="*/ 264 h 1679"/>
                <a:gd name="T72" fmla="*/ 289 w 1116"/>
                <a:gd name="T73" fmla="*/ 272 h 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6" h="1679">
                  <a:moveTo>
                    <a:pt x="289" y="272"/>
                  </a:moveTo>
                  <a:lnTo>
                    <a:pt x="235" y="393"/>
                  </a:lnTo>
                  <a:cubicBezTo>
                    <a:pt x="215" y="440"/>
                    <a:pt x="179" y="511"/>
                    <a:pt x="149" y="547"/>
                  </a:cubicBezTo>
                  <a:cubicBezTo>
                    <a:pt x="116" y="586"/>
                    <a:pt x="86" y="619"/>
                    <a:pt x="54" y="660"/>
                  </a:cubicBezTo>
                  <a:lnTo>
                    <a:pt x="0" y="913"/>
                  </a:lnTo>
                  <a:lnTo>
                    <a:pt x="92" y="969"/>
                  </a:lnTo>
                  <a:lnTo>
                    <a:pt x="96" y="826"/>
                  </a:lnTo>
                  <a:cubicBezTo>
                    <a:pt x="160" y="812"/>
                    <a:pt x="188" y="796"/>
                    <a:pt x="227" y="857"/>
                  </a:cubicBezTo>
                  <a:cubicBezTo>
                    <a:pt x="257" y="857"/>
                    <a:pt x="252" y="866"/>
                    <a:pt x="252" y="840"/>
                  </a:cubicBezTo>
                  <a:lnTo>
                    <a:pt x="218" y="780"/>
                  </a:lnTo>
                  <a:cubicBezTo>
                    <a:pt x="230" y="764"/>
                    <a:pt x="245" y="745"/>
                    <a:pt x="256" y="731"/>
                  </a:cubicBezTo>
                  <a:cubicBezTo>
                    <a:pt x="279" y="702"/>
                    <a:pt x="261" y="716"/>
                    <a:pt x="295" y="691"/>
                  </a:cubicBezTo>
                  <a:cubicBezTo>
                    <a:pt x="332" y="724"/>
                    <a:pt x="325" y="756"/>
                    <a:pt x="336" y="733"/>
                  </a:cubicBezTo>
                  <a:cubicBezTo>
                    <a:pt x="337" y="730"/>
                    <a:pt x="342" y="738"/>
                    <a:pt x="345" y="741"/>
                  </a:cubicBezTo>
                  <a:cubicBezTo>
                    <a:pt x="414" y="699"/>
                    <a:pt x="437" y="694"/>
                    <a:pt x="396" y="612"/>
                  </a:cubicBezTo>
                  <a:lnTo>
                    <a:pt x="469" y="588"/>
                  </a:lnTo>
                  <a:lnTo>
                    <a:pt x="336" y="541"/>
                  </a:lnTo>
                  <a:cubicBezTo>
                    <a:pt x="378" y="510"/>
                    <a:pt x="444" y="498"/>
                    <a:pt x="471" y="457"/>
                  </a:cubicBezTo>
                  <a:cubicBezTo>
                    <a:pt x="442" y="433"/>
                    <a:pt x="480" y="447"/>
                    <a:pt x="424" y="435"/>
                  </a:cubicBezTo>
                  <a:cubicBezTo>
                    <a:pt x="419" y="434"/>
                    <a:pt x="382" y="433"/>
                    <a:pt x="367" y="430"/>
                  </a:cubicBezTo>
                  <a:cubicBezTo>
                    <a:pt x="446" y="368"/>
                    <a:pt x="541" y="317"/>
                    <a:pt x="642" y="341"/>
                  </a:cubicBezTo>
                  <a:lnTo>
                    <a:pt x="602" y="372"/>
                  </a:lnTo>
                  <a:lnTo>
                    <a:pt x="634" y="390"/>
                  </a:lnTo>
                  <a:cubicBezTo>
                    <a:pt x="636" y="387"/>
                    <a:pt x="640" y="396"/>
                    <a:pt x="641" y="397"/>
                  </a:cubicBezTo>
                  <a:lnTo>
                    <a:pt x="587" y="442"/>
                  </a:lnTo>
                  <a:cubicBezTo>
                    <a:pt x="589" y="444"/>
                    <a:pt x="593" y="446"/>
                    <a:pt x="594" y="447"/>
                  </a:cubicBezTo>
                  <a:lnTo>
                    <a:pt x="619" y="463"/>
                  </a:lnTo>
                  <a:cubicBezTo>
                    <a:pt x="640" y="478"/>
                    <a:pt x="632" y="471"/>
                    <a:pt x="647" y="489"/>
                  </a:cubicBezTo>
                  <a:lnTo>
                    <a:pt x="604" y="544"/>
                  </a:lnTo>
                  <a:cubicBezTo>
                    <a:pt x="662" y="562"/>
                    <a:pt x="693" y="559"/>
                    <a:pt x="731" y="602"/>
                  </a:cubicBezTo>
                  <a:cubicBezTo>
                    <a:pt x="666" y="650"/>
                    <a:pt x="682" y="605"/>
                    <a:pt x="607" y="632"/>
                  </a:cubicBezTo>
                  <a:lnTo>
                    <a:pt x="575" y="648"/>
                  </a:lnTo>
                  <a:cubicBezTo>
                    <a:pt x="543" y="663"/>
                    <a:pt x="572" y="645"/>
                    <a:pt x="539" y="665"/>
                  </a:cubicBezTo>
                  <a:cubicBezTo>
                    <a:pt x="604" y="706"/>
                    <a:pt x="613" y="695"/>
                    <a:pt x="630" y="770"/>
                  </a:cubicBezTo>
                  <a:lnTo>
                    <a:pt x="498" y="738"/>
                  </a:lnTo>
                  <a:lnTo>
                    <a:pt x="572" y="798"/>
                  </a:lnTo>
                  <a:lnTo>
                    <a:pt x="509" y="817"/>
                  </a:lnTo>
                  <a:cubicBezTo>
                    <a:pt x="537" y="838"/>
                    <a:pt x="563" y="858"/>
                    <a:pt x="592" y="878"/>
                  </a:cubicBezTo>
                  <a:cubicBezTo>
                    <a:pt x="648" y="916"/>
                    <a:pt x="637" y="901"/>
                    <a:pt x="671" y="959"/>
                  </a:cubicBezTo>
                  <a:lnTo>
                    <a:pt x="476" y="936"/>
                  </a:lnTo>
                  <a:lnTo>
                    <a:pt x="561" y="1036"/>
                  </a:lnTo>
                  <a:cubicBezTo>
                    <a:pt x="519" y="1039"/>
                    <a:pt x="500" y="1032"/>
                    <a:pt x="463" y="1031"/>
                  </a:cubicBezTo>
                  <a:cubicBezTo>
                    <a:pt x="438" y="1031"/>
                    <a:pt x="450" y="1029"/>
                    <a:pt x="432" y="1035"/>
                  </a:cubicBezTo>
                  <a:lnTo>
                    <a:pt x="327" y="1028"/>
                  </a:lnTo>
                  <a:lnTo>
                    <a:pt x="362" y="1139"/>
                  </a:lnTo>
                  <a:lnTo>
                    <a:pt x="261" y="1100"/>
                  </a:lnTo>
                  <a:lnTo>
                    <a:pt x="293" y="1231"/>
                  </a:lnTo>
                  <a:cubicBezTo>
                    <a:pt x="475" y="1243"/>
                    <a:pt x="434" y="1192"/>
                    <a:pt x="527" y="1179"/>
                  </a:cubicBezTo>
                  <a:lnTo>
                    <a:pt x="511" y="1251"/>
                  </a:lnTo>
                  <a:lnTo>
                    <a:pt x="597" y="1231"/>
                  </a:lnTo>
                  <a:lnTo>
                    <a:pt x="542" y="1351"/>
                  </a:lnTo>
                  <a:lnTo>
                    <a:pt x="653" y="1303"/>
                  </a:lnTo>
                  <a:lnTo>
                    <a:pt x="632" y="1392"/>
                  </a:lnTo>
                  <a:lnTo>
                    <a:pt x="700" y="1367"/>
                  </a:lnTo>
                  <a:lnTo>
                    <a:pt x="701" y="1554"/>
                  </a:lnTo>
                  <a:lnTo>
                    <a:pt x="820" y="1487"/>
                  </a:lnTo>
                  <a:lnTo>
                    <a:pt x="828" y="1601"/>
                  </a:lnTo>
                  <a:lnTo>
                    <a:pt x="917" y="1573"/>
                  </a:lnTo>
                  <a:lnTo>
                    <a:pt x="925" y="1679"/>
                  </a:lnTo>
                  <a:lnTo>
                    <a:pt x="981" y="1675"/>
                  </a:lnTo>
                  <a:cubicBezTo>
                    <a:pt x="1009" y="1550"/>
                    <a:pt x="1064" y="1472"/>
                    <a:pt x="1088" y="1308"/>
                  </a:cubicBezTo>
                  <a:cubicBezTo>
                    <a:pt x="1109" y="1163"/>
                    <a:pt x="1109" y="1004"/>
                    <a:pt x="1111" y="856"/>
                  </a:cubicBezTo>
                  <a:cubicBezTo>
                    <a:pt x="1116" y="535"/>
                    <a:pt x="1077" y="472"/>
                    <a:pt x="903" y="126"/>
                  </a:cubicBezTo>
                  <a:lnTo>
                    <a:pt x="795" y="196"/>
                  </a:lnTo>
                  <a:lnTo>
                    <a:pt x="756" y="0"/>
                  </a:lnTo>
                  <a:cubicBezTo>
                    <a:pt x="726" y="73"/>
                    <a:pt x="755" y="51"/>
                    <a:pt x="702" y="126"/>
                  </a:cubicBezTo>
                  <a:lnTo>
                    <a:pt x="633" y="81"/>
                  </a:lnTo>
                  <a:lnTo>
                    <a:pt x="634" y="197"/>
                  </a:lnTo>
                  <a:lnTo>
                    <a:pt x="544" y="150"/>
                  </a:lnTo>
                  <a:cubicBezTo>
                    <a:pt x="557" y="224"/>
                    <a:pt x="570" y="227"/>
                    <a:pt x="541" y="295"/>
                  </a:cubicBezTo>
                  <a:cubicBezTo>
                    <a:pt x="468" y="329"/>
                    <a:pt x="482" y="256"/>
                    <a:pt x="440" y="204"/>
                  </a:cubicBezTo>
                  <a:cubicBezTo>
                    <a:pt x="403" y="287"/>
                    <a:pt x="433" y="237"/>
                    <a:pt x="395" y="264"/>
                  </a:cubicBezTo>
                  <a:cubicBezTo>
                    <a:pt x="307" y="232"/>
                    <a:pt x="360" y="231"/>
                    <a:pt x="294" y="175"/>
                  </a:cubicBezTo>
                  <a:lnTo>
                    <a:pt x="289" y="272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00776D7E-D66F-327F-D9DA-FB551282F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95" y="544830"/>
              <a:ext cx="93980" cy="63500"/>
            </a:xfrm>
            <a:custGeom>
              <a:avLst/>
              <a:gdLst>
                <a:gd name="T0" fmla="*/ 52 w 1661"/>
                <a:gd name="T1" fmla="*/ 960 h 1102"/>
                <a:gd name="T2" fmla="*/ 360 w 1661"/>
                <a:gd name="T3" fmla="*/ 910 h 1102"/>
                <a:gd name="T4" fmla="*/ 379 w 1661"/>
                <a:gd name="T5" fmla="*/ 946 h 1102"/>
                <a:gd name="T6" fmla="*/ 559 w 1661"/>
                <a:gd name="T7" fmla="*/ 958 h 1102"/>
                <a:gd name="T8" fmla="*/ 565 w 1661"/>
                <a:gd name="T9" fmla="*/ 845 h 1102"/>
                <a:gd name="T10" fmla="*/ 702 w 1661"/>
                <a:gd name="T11" fmla="*/ 805 h 1102"/>
                <a:gd name="T12" fmla="*/ 797 w 1661"/>
                <a:gd name="T13" fmla="*/ 691 h 1102"/>
                <a:gd name="T14" fmla="*/ 872 w 1661"/>
                <a:gd name="T15" fmla="*/ 833 h 1102"/>
                <a:gd name="T16" fmla="*/ 1142 w 1661"/>
                <a:gd name="T17" fmla="*/ 633 h 1102"/>
                <a:gd name="T18" fmla="*/ 1301 w 1661"/>
                <a:gd name="T19" fmla="*/ 732 h 1102"/>
                <a:gd name="T20" fmla="*/ 1259 w 1661"/>
                <a:gd name="T21" fmla="*/ 778 h 1102"/>
                <a:gd name="T22" fmla="*/ 1336 w 1661"/>
                <a:gd name="T23" fmla="*/ 852 h 1102"/>
                <a:gd name="T24" fmla="*/ 1188 w 1661"/>
                <a:gd name="T25" fmla="*/ 847 h 1102"/>
                <a:gd name="T26" fmla="*/ 1232 w 1661"/>
                <a:gd name="T27" fmla="*/ 890 h 1102"/>
                <a:gd name="T28" fmla="*/ 1441 w 1661"/>
                <a:gd name="T29" fmla="*/ 931 h 1102"/>
                <a:gd name="T30" fmla="*/ 1405 w 1661"/>
                <a:gd name="T31" fmla="*/ 887 h 1102"/>
                <a:gd name="T32" fmla="*/ 1661 w 1661"/>
                <a:gd name="T33" fmla="*/ 794 h 1102"/>
                <a:gd name="T34" fmla="*/ 1542 w 1661"/>
                <a:gd name="T35" fmla="*/ 757 h 1102"/>
                <a:gd name="T36" fmla="*/ 1599 w 1661"/>
                <a:gd name="T37" fmla="*/ 718 h 1102"/>
                <a:gd name="T38" fmla="*/ 1447 w 1661"/>
                <a:gd name="T39" fmla="*/ 646 h 1102"/>
                <a:gd name="T40" fmla="*/ 1515 w 1661"/>
                <a:gd name="T41" fmla="*/ 525 h 1102"/>
                <a:gd name="T42" fmla="*/ 1519 w 1661"/>
                <a:gd name="T43" fmla="*/ 517 h 1102"/>
                <a:gd name="T44" fmla="*/ 1532 w 1661"/>
                <a:gd name="T45" fmla="*/ 451 h 1102"/>
                <a:gd name="T46" fmla="*/ 1392 w 1661"/>
                <a:gd name="T47" fmla="*/ 461 h 1102"/>
                <a:gd name="T48" fmla="*/ 1379 w 1661"/>
                <a:gd name="T49" fmla="*/ 421 h 1102"/>
                <a:gd name="T50" fmla="*/ 1378 w 1661"/>
                <a:gd name="T51" fmla="*/ 415 h 1102"/>
                <a:gd name="T52" fmla="*/ 1267 w 1661"/>
                <a:gd name="T53" fmla="*/ 432 h 1102"/>
                <a:gd name="T54" fmla="*/ 1360 w 1661"/>
                <a:gd name="T55" fmla="*/ 302 h 1102"/>
                <a:gd name="T56" fmla="*/ 1148 w 1661"/>
                <a:gd name="T57" fmla="*/ 252 h 1102"/>
                <a:gd name="T58" fmla="*/ 1117 w 1661"/>
                <a:gd name="T59" fmla="*/ 158 h 1102"/>
                <a:gd name="T60" fmla="*/ 974 w 1661"/>
                <a:gd name="T61" fmla="*/ 173 h 1102"/>
                <a:gd name="T62" fmla="*/ 849 w 1661"/>
                <a:gd name="T63" fmla="*/ 140 h 1102"/>
                <a:gd name="T64" fmla="*/ 868 w 1661"/>
                <a:gd name="T65" fmla="*/ 97 h 1102"/>
                <a:gd name="T66" fmla="*/ 821 w 1661"/>
                <a:gd name="T67" fmla="*/ 16 h 1102"/>
                <a:gd name="T68" fmla="*/ 723 w 1661"/>
                <a:gd name="T69" fmla="*/ 107 h 1102"/>
                <a:gd name="T70" fmla="*/ 589 w 1661"/>
                <a:gd name="T71" fmla="*/ 161 h 1102"/>
                <a:gd name="T72" fmla="*/ 540 w 1661"/>
                <a:gd name="T73" fmla="*/ 54 h 1102"/>
                <a:gd name="T74" fmla="*/ 461 w 1661"/>
                <a:gd name="T75" fmla="*/ 129 h 1102"/>
                <a:gd name="T76" fmla="*/ 385 w 1661"/>
                <a:gd name="T77" fmla="*/ 192 h 1102"/>
                <a:gd name="T78" fmla="*/ 356 w 1661"/>
                <a:gd name="T79" fmla="*/ 307 h 1102"/>
                <a:gd name="T80" fmla="*/ 326 w 1661"/>
                <a:gd name="T81" fmla="*/ 186 h 1102"/>
                <a:gd name="T82" fmla="*/ 176 w 1661"/>
                <a:gd name="T83" fmla="*/ 439 h 1102"/>
                <a:gd name="T84" fmla="*/ 87 w 1661"/>
                <a:gd name="T85" fmla="*/ 368 h 1102"/>
                <a:gd name="T86" fmla="*/ 97 w 1661"/>
                <a:gd name="T87" fmla="*/ 600 h 1102"/>
                <a:gd name="T88" fmla="*/ 62 w 1661"/>
                <a:gd name="T89" fmla="*/ 693 h 1102"/>
                <a:gd name="T90" fmla="*/ 200 w 1661"/>
                <a:gd name="T91" fmla="*/ 712 h 1102"/>
                <a:gd name="T92" fmla="*/ 106 w 1661"/>
                <a:gd name="T93" fmla="*/ 784 h 1102"/>
                <a:gd name="T94" fmla="*/ 232 w 1661"/>
                <a:gd name="T95" fmla="*/ 911 h 1102"/>
                <a:gd name="T96" fmla="*/ 7 w 1661"/>
                <a:gd name="T97" fmla="*/ 881 h 1102"/>
                <a:gd name="T98" fmla="*/ 52 w 1661"/>
                <a:gd name="T99" fmla="*/ 96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61" h="1102">
                  <a:moveTo>
                    <a:pt x="52" y="960"/>
                  </a:moveTo>
                  <a:cubicBezTo>
                    <a:pt x="109" y="860"/>
                    <a:pt x="269" y="1102"/>
                    <a:pt x="360" y="910"/>
                  </a:cubicBezTo>
                  <a:lnTo>
                    <a:pt x="379" y="946"/>
                  </a:lnTo>
                  <a:lnTo>
                    <a:pt x="559" y="958"/>
                  </a:lnTo>
                  <a:cubicBezTo>
                    <a:pt x="601" y="944"/>
                    <a:pt x="573" y="881"/>
                    <a:pt x="565" y="845"/>
                  </a:cubicBezTo>
                  <a:lnTo>
                    <a:pt x="702" y="805"/>
                  </a:lnTo>
                  <a:cubicBezTo>
                    <a:pt x="725" y="748"/>
                    <a:pt x="746" y="718"/>
                    <a:pt x="797" y="691"/>
                  </a:cubicBezTo>
                  <a:cubicBezTo>
                    <a:pt x="818" y="750"/>
                    <a:pt x="816" y="794"/>
                    <a:pt x="872" y="833"/>
                  </a:cubicBezTo>
                  <a:cubicBezTo>
                    <a:pt x="927" y="737"/>
                    <a:pt x="908" y="682"/>
                    <a:pt x="1142" y="633"/>
                  </a:cubicBezTo>
                  <a:cubicBezTo>
                    <a:pt x="1190" y="715"/>
                    <a:pt x="1114" y="686"/>
                    <a:pt x="1301" y="732"/>
                  </a:cubicBezTo>
                  <a:cubicBezTo>
                    <a:pt x="1281" y="772"/>
                    <a:pt x="1304" y="746"/>
                    <a:pt x="1259" y="778"/>
                  </a:cubicBezTo>
                  <a:cubicBezTo>
                    <a:pt x="1314" y="814"/>
                    <a:pt x="1299" y="791"/>
                    <a:pt x="1336" y="852"/>
                  </a:cubicBezTo>
                  <a:lnTo>
                    <a:pt x="1188" y="847"/>
                  </a:lnTo>
                  <a:lnTo>
                    <a:pt x="1232" y="890"/>
                  </a:lnTo>
                  <a:lnTo>
                    <a:pt x="1441" y="931"/>
                  </a:lnTo>
                  <a:lnTo>
                    <a:pt x="1405" y="887"/>
                  </a:lnTo>
                  <a:cubicBezTo>
                    <a:pt x="1500" y="877"/>
                    <a:pt x="1582" y="856"/>
                    <a:pt x="1661" y="794"/>
                  </a:cubicBezTo>
                  <a:lnTo>
                    <a:pt x="1542" y="757"/>
                  </a:lnTo>
                  <a:lnTo>
                    <a:pt x="1599" y="718"/>
                  </a:lnTo>
                  <a:lnTo>
                    <a:pt x="1447" y="646"/>
                  </a:lnTo>
                  <a:cubicBezTo>
                    <a:pt x="1464" y="578"/>
                    <a:pt x="1473" y="628"/>
                    <a:pt x="1515" y="525"/>
                  </a:cubicBezTo>
                  <a:cubicBezTo>
                    <a:pt x="1516" y="523"/>
                    <a:pt x="1518" y="519"/>
                    <a:pt x="1519" y="517"/>
                  </a:cubicBezTo>
                  <a:cubicBezTo>
                    <a:pt x="1534" y="479"/>
                    <a:pt x="1535" y="526"/>
                    <a:pt x="1532" y="451"/>
                  </a:cubicBezTo>
                  <a:lnTo>
                    <a:pt x="1392" y="461"/>
                  </a:lnTo>
                  <a:lnTo>
                    <a:pt x="1379" y="421"/>
                  </a:lnTo>
                  <a:cubicBezTo>
                    <a:pt x="1379" y="418"/>
                    <a:pt x="1378" y="417"/>
                    <a:pt x="1378" y="415"/>
                  </a:cubicBezTo>
                  <a:lnTo>
                    <a:pt x="1267" y="432"/>
                  </a:lnTo>
                  <a:cubicBezTo>
                    <a:pt x="1285" y="354"/>
                    <a:pt x="1318" y="360"/>
                    <a:pt x="1360" y="302"/>
                  </a:cubicBezTo>
                  <a:lnTo>
                    <a:pt x="1148" y="252"/>
                  </a:lnTo>
                  <a:cubicBezTo>
                    <a:pt x="1141" y="208"/>
                    <a:pt x="1164" y="211"/>
                    <a:pt x="1117" y="158"/>
                  </a:cubicBezTo>
                  <a:cubicBezTo>
                    <a:pt x="1057" y="166"/>
                    <a:pt x="1034" y="194"/>
                    <a:pt x="974" y="173"/>
                  </a:cubicBezTo>
                  <a:cubicBezTo>
                    <a:pt x="888" y="142"/>
                    <a:pt x="956" y="149"/>
                    <a:pt x="849" y="140"/>
                  </a:cubicBezTo>
                  <a:lnTo>
                    <a:pt x="868" y="97"/>
                  </a:lnTo>
                  <a:cubicBezTo>
                    <a:pt x="779" y="0"/>
                    <a:pt x="853" y="71"/>
                    <a:pt x="821" y="16"/>
                  </a:cubicBezTo>
                  <a:lnTo>
                    <a:pt x="723" y="107"/>
                  </a:lnTo>
                  <a:cubicBezTo>
                    <a:pt x="649" y="170"/>
                    <a:pt x="682" y="81"/>
                    <a:pt x="589" y="161"/>
                  </a:cubicBezTo>
                  <a:lnTo>
                    <a:pt x="540" y="54"/>
                  </a:lnTo>
                  <a:cubicBezTo>
                    <a:pt x="523" y="72"/>
                    <a:pt x="469" y="118"/>
                    <a:pt x="461" y="129"/>
                  </a:cubicBezTo>
                  <a:cubicBezTo>
                    <a:pt x="419" y="188"/>
                    <a:pt x="465" y="191"/>
                    <a:pt x="385" y="192"/>
                  </a:cubicBezTo>
                  <a:cubicBezTo>
                    <a:pt x="372" y="270"/>
                    <a:pt x="386" y="261"/>
                    <a:pt x="356" y="307"/>
                  </a:cubicBezTo>
                  <a:lnTo>
                    <a:pt x="326" y="186"/>
                  </a:lnTo>
                  <a:cubicBezTo>
                    <a:pt x="213" y="204"/>
                    <a:pt x="175" y="333"/>
                    <a:pt x="176" y="439"/>
                  </a:cubicBezTo>
                  <a:cubicBezTo>
                    <a:pt x="123" y="396"/>
                    <a:pt x="152" y="381"/>
                    <a:pt x="87" y="368"/>
                  </a:cubicBezTo>
                  <a:cubicBezTo>
                    <a:pt x="0" y="503"/>
                    <a:pt x="79" y="571"/>
                    <a:pt x="97" y="600"/>
                  </a:cubicBezTo>
                  <a:lnTo>
                    <a:pt x="62" y="693"/>
                  </a:lnTo>
                  <a:lnTo>
                    <a:pt x="200" y="712"/>
                  </a:lnTo>
                  <a:cubicBezTo>
                    <a:pt x="187" y="749"/>
                    <a:pt x="142" y="757"/>
                    <a:pt x="106" y="784"/>
                  </a:cubicBezTo>
                  <a:cubicBezTo>
                    <a:pt x="170" y="851"/>
                    <a:pt x="204" y="828"/>
                    <a:pt x="232" y="911"/>
                  </a:cubicBezTo>
                  <a:lnTo>
                    <a:pt x="7" y="881"/>
                  </a:lnTo>
                  <a:cubicBezTo>
                    <a:pt x="20" y="937"/>
                    <a:pt x="14" y="925"/>
                    <a:pt x="52" y="960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C6545605-7354-EC35-19A1-052461A53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" y="447040"/>
              <a:ext cx="87630" cy="92075"/>
            </a:xfrm>
            <a:custGeom>
              <a:avLst/>
              <a:gdLst>
                <a:gd name="T0" fmla="*/ 510 w 1553"/>
                <a:gd name="T1" fmla="*/ 625 h 1597"/>
                <a:gd name="T2" fmla="*/ 615 w 1553"/>
                <a:gd name="T3" fmla="*/ 707 h 1597"/>
                <a:gd name="T4" fmla="*/ 664 w 1553"/>
                <a:gd name="T5" fmla="*/ 762 h 1597"/>
                <a:gd name="T6" fmla="*/ 742 w 1553"/>
                <a:gd name="T7" fmla="*/ 838 h 1597"/>
                <a:gd name="T8" fmla="*/ 825 w 1553"/>
                <a:gd name="T9" fmla="*/ 898 h 1597"/>
                <a:gd name="T10" fmla="*/ 772 w 1553"/>
                <a:gd name="T11" fmla="*/ 1022 h 1597"/>
                <a:gd name="T12" fmla="*/ 660 w 1553"/>
                <a:gd name="T13" fmla="*/ 1120 h 1597"/>
                <a:gd name="T14" fmla="*/ 663 w 1553"/>
                <a:gd name="T15" fmla="*/ 1204 h 1597"/>
                <a:gd name="T16" fmla="*/ 645 w 1553"/>
                <a:gd name="T17" fmla="*/ 1253 h 1597"/>
                <a:gd name="T18" fmla="*/ 408 w 1553"/>
                <a:gd name="T19" fmla="*/ 1490 h 1597"/>
                <a:gd name="T20" fmla="*/ 564 w 1553"/>
                <a:gd name="T21" fmla="*/ 1286 h 1597"/>
                <a:gd name="T22" fmla="*/ 592 w 1553"/>
                <a:gd name="T23" fmla="*/ 1332 h 1597"/>
                <a:gd name="T24" fmla="*/ 725 w 1553"/>
                <a:gd name="T25" fmla="*/ 1262 h 1597"/>
                <a:gd name="T26" fmla="*/ 786 w 1553"/>
                <a:gd name="T27" fmla="*/ 1354 h 1597"/>
                <a:gd name="T28" fmla="*/ 749 w 1553"/>
                <a:gd name="T29" fmla="*/ 1464 h 1597"/>
                <a:gd name="T30" fmla="*/ 754 w 1553"/>
                <a:gd name="T31" fmla="*/ 1597 h 1597"/>
                <a:gd name="T32" fmla="*/ 893 w 1553"/>
                <a:gd name="T33" fmla="*/ 1486 h 1597"/>
                <a:gd name="T34" fmla="*/ 1045 w 1553"/>
                <a:gd name="T35" fmla="*/ 1432 h 1597"/>
                <a:gd name="T36" fmla="*/ 1390 w 1553"/>
                <a:gd name="T37" fmla="*/ 1267 h 1597"/>
                <a:gd name="T38" fmla="*/ 1439 w 1553"/>
                <a:gd name="T39" fmla="*/ 1191 h 1597"/>
                <a:gd name="T40" fmla="*/ 1427 w 1553"/>
                <a:gd name="T41" fmla="*/ 1066 h 1597"/>
                <a:gd name="T42" fmla="*/ 1276 w 1553"/>
                <a:gd name="T43" fmla="*/ 1050 h 1597"/>
                <a:gd name="T44" fmla="*/ 1044 w 1553"/>
                <a:gd name="T45" fmla="*/ 959 h 1597"/>
                <a:gd name="T46" fmla="*/ 1285 w 1553"/>
                <a:gd name="T47" fmla="*/ 568 h 1597"/>
                <a:gd name="T48" fmla="*/ 1130 w 1553"/>
                <a:gd name="T49" fmla="*/ 583 h 1597"/>
                <a:gd name="T50" fmla="*/ 900 w 1553"/>
                <a:gd name="T51" fmla="*/ 735 h 1597"/>
                <a:gd name="T52" fmla="*/ 847 w 1553"/>
                <a:gd name="T53" fmla="*/ 673 h 1597"/>
                <a:gd name="T54" fmla="*/ 774 w 1553"/>
                <a:gd name="T55" fmla="*/ 513 h 1597"/>
                <a:gd name="T56" fmla="*/ 722 w 1553"/>
                <a:gd name="T57" fmla="*/ 332 h 1597"/>
                <a:gd name="T58" fmla="*/ 635 w 1553"/>
                <a:gd name="T59" fmla="*/ 297 h 1597"/>
                <a:gd name="T60" fmla="*/ 524 w 1553"/>
                <a:gd name="T61" fmla="*/ 222 h 1597"/>
                <a:gd name="T62" fmla="*/ 438 w 1553"/>
                <a:gd name="T63" fmla="*/ 168 h 1597"/>
                <a:gd name="T64" fmla="*/ 406 w 1553"/>
                <a:gd name="T65" fmla="*/ 106 h 1597"/>
                <a:gd name="T66" fmla="*/ 346 w 1553"/>
                <a:gd name="T67" fmla="*/ 49 h 1597"/>
                <a:gd name="T68" fmla="*/ 195 w 1553"/>
                <a:gd name="T69" fmla="*/ 107 h 1597"/>
                <a:gd name="T70" fmla="*/ 89 w 1553"/>
                <a:gd name="T71" fmla="*/ 88 h 1597"/>
                <a:gd name="T72" fmla="*/ 65 w 1553"/>
                <a:gd name="T73" fmla="*/ 81 h 1597"/>
                <a:gd name="T74" fmla="*/ 17 w 1553"/>
                <a:gd name="T75" fmla="*/ 148 h 1597"/>
                <a:gd name="T76" fmla="*/ 36 w 1553"/>
                <a:gd name="T77" fmla="*/ 250 h 1597"/>
                <a:gd name="T78" fmla="*/ 0 w 1553"/>
                <a:gd name="T79" fmla="*/ 418 h 1597"/>
                <a:gd name="T80" fmla="*/ 63 w 1553"/>
                <a:gd name="T81" fmla="*/ 447 h 1597"/>
                <a:gd name="T82" fmla="*/ 132 w 1553"/>
                <a:gd name="T83" fmla="*/ 388 h 1597"/>
                <a:gd name="T84" fmla="*/ 292 w 1553"/>
                <a:gd name="T85" fmla="*/ 395 h 1597"/>
                <a:gd name="T86" fmla="*/ 337 w 1553"/>
                <a:gd name="T87" fmla="*/ 532 h 1597"/>
                <a:gd name="T88" fmla="*/ 384 w 1553"/>
                <a:gd name="T89" fmla="*/ 580 h 1597"/>
                <a:gd name="T90" fmla="*/ 375 w 1553"/>
                <a:gd name="T91" fmla="*/ 666 h 1597"/>
                <a:gd name="T92" fmla="*/ 401 w 1553"/>
                <a:gd name="T93" fmla="*/ 700 h 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53" h="1597">
                  <a:moveTo>
                    <a:pt x="401" y="700"/>
                  </a:moveTo>
                  <a:cubicBezTo>
                    <a:pt x="428" y="677"/>
                    <a:pt x="464" y="636"/>
                    <a:pt x="510" y="625"/>
                  </a:cubicBezTo>
                  <a:lnTo>
                    <a:pt x="527" y="730"/>
                  </a:lnTo>
                  <a:lnTo>
                    <a:pt x="615" y="707"/>
                  </a:lnTo>
                  <a:lnTo>
                    <a:pt x="584" y="783"/>
                  </a:lnTo>
                  <a:lnTo>
                    <a:pt x="664" y="762"/>
                  </a:lnTo>
                  <a:cubicBezTo>
                    <a:pt x="637" y="823"/>
                    <a:pt x="647" y="785"/>
                    <a:pt x="620" y="852"/>
                  </a:cubicBezTo>
                  <a:lnTo>
                    <a:pt x="742" y="838"/>
                  </a:lnTo>
                  <a:lnTo>
                    <a:pt x="676" y="908"/>
                  </a:lnTo>
                  <a:lnTo>
                    <a:pt x="825" y="898"/>
                  </a:lnTo>
                  <a:cubicBezTo>
                    <a:pt x="792" y="975"/>
                    <a:pt x="768" y="956"/>
                    <a:pt x="709" y="1020"/>
                  </a:cubicBezTo>
                  <a:cubicBezTo>
                    <a:pt x="723" y="1021"/>
                    <a:pt x="764" y="1020"/>
                    <a:pt x="772" y="1022"/>
                  </a:cubicBezTo>
                  <a:cubicBezTo>
                    <a:pt x="848" y="1033"/>
                    <a:pt x="792" y="1021"/>
                    <a:pt x="818" y="1040"/>
                  </a:cubicBezTo>
                  <a:cubicBezTo>
                    <a:pt x="783" y="1140"/>
                    <a:pt x="747" y="1048"/>
                    <a:pt x="660" y="1120"/>
                  </a:cubicBezTo>
                  <a:lnTo>
                    <a:pt x="780" y="1161"/>
                  </a:lnTo>
                  <a:lnTo>
                    <a:pt x="663" y="1204"/>
                  </a:lnTo>
                  <a:cubicBezTo>
                    <a:pt x="644" y="1251"/>
                    <a:pt x="675" y="1182"/>
                    <a:pt x="657" y="1227"/>
                  </a:cubicBezTo>
                  <a:cubicBezTo>
                    <a:pt x="650" y="1244"/>
                    <a:pt x="652" y="1241"/>
                    <a:pt x="645" y="1253"/>
                  </a:cubicBezTo>
                  <a:lnTo>
                    <a:pt x="489" y="1235"/>
                  </a:lnTo>
                  <a:cubicBezTo>
                    <a:pt x="446" y="1331"/>
                    <a:pt x="379" y="1378"/>
                    <a:pt x="408" y="1490"/>
                  </a:cubicBezTo>
                  <a:cubicBezTo>
                    <a:pt x="438" y="1456"/>
                    <a:pt x="446" y="1411"/>
                    <a:pt x="478" y="1382"/>
                  </a:cubicBezTo>
                  <a:cubicBezTo>
                    <a:pt x="537" y="1329"/>
                    <a:pt x="518" y="1337"/>
                    <a:pt x="564" y="1286"/>
                  </a:cubicBezTo>
                  <a:cubicBezTo>
                    <a:pt x="567" y="1290"/>
                    <a:pt x="571" y="1291"/>
                    <a:pt x="572" y="1298"/>
                  </a:cubicBezTo>
                  <a:lnTo>
                    <a:pt x="592" y="1332"/>
                  </a:lnTo>
                  <a:cubicBezTo>
                    <a:pt x="593" y="1334"/>
                    <a:pt x="595" y="1339"/>
                    <a:pt x="597" y="1343"/>
                  </a:cubicBezTo>
                  <a:lnTo>
                    <a:pt x="725" y="1262"/>
                  </a:lnTo>
                  <a:cubicBezTo>
                    <a:pt x="703" y="1322"/>
                    <a:pt x="709" y="1294"/>
                    <a:pt x="684" y="1354"/>
                  </a:cubicBezTo>
                  <a:lnTo>
                    <a:pt x="786" y="1354"/>
                  </a:lnTo>
                  <a:lnTo>
                    <a:pt x="686" y="1456"/>
                  </a:lnTo>
                  <a:lnTo>
                    <a:pt x="749" y="1464"/>
                  </a:lnTo>
                  <a:lnTo>
                    <a:pt x="671" y="1522"/>
                  </a:lnTo>
                  <a:cubicBezTo>
                    <a:pt x="729" y="1549"/>
                    <a:pt x="714" y="1552"/>
                    <a:pt x="754" y="1597"/>
                  </a:cubicBezTo>
                  <a:cubicBezTo>
                    <a:pt x="770" y="1484"/>
                    <a:pt x="783" y="1391"/>
                    <a:pt x="897" y="1376"/>
                  </a:cubicBezTo>
                  <a:lnTo>
                    <a:pt x="893" y="1486"/>
                  </a:lnTo>
                  <a:lnTo>
                    <a:pt x="1039" y="1368"/>
                  </a:lnTo>
                  <a:cubicBezTo>
                    <a:pt x="1056" y="1396"/>
                    <a:pt x="1066" y="1322"/>
                    <a:pt x="1045" y="1432"/>
                  </a:cubicBezTo>
                  <a:cubicBezTo>
                    <a:pt x="1352" y="1240"/>
                    <a:pt x="1151" y="1323"/>
                    <a:pt x="1311" y="1217"/>
                  </a:cubicBezTo>
                  <a:lnTo>
                    <a:pt x="1390" y="1267"/>
                  </a:lnTo>
                  <a:lnTo>
                    <a:pt x="1486" y="1215"/>
                  </a:lnTo>
                  <a:lnTo>
                    <a:pt x="1439" y="1191"/>
                  </a:lnTo>
                  <a:cubicBezTo>
                    <a:pt x="1464" y="1144"/>
                    <a:pt x="1499" y="1138"/>
                    <a:pt x="1539" y="1094"/>
                  </a:cubicBezTo>
                  <a:lnTo>
                    <a:pt x="1427" y="1066"/>
                  </a:lnTo>
                  <a:cubicBezTo>
                    <a:pt x="1474" y="996"/>
                    <a:pt x="1509" y="1004"/>
                    <a:pt x="1553" y="949"/>
                  </a:cubicBezTo>
                  <a:cubicBezTo>
                    <a:pt x="1422" y="969"/>
                    <a:pt x="1390" y="998"/>
                    <a:pt x="1276" y="1050"/>
                  </a:cubicBezTo>
                  <a:lnTo>
                    <a:pt x="1303" y="943"/>
                  </a:lnTo>
                  <a:cubicBezTo>
                    <a:pt x="1194" y="969"/>
                    <a:pt x="1155" y="1017"/>
                    <a:pt x="1044" y="959"/>
                  </a:cubicBezTo>
                  <a:cubicBezTo>
                    <a:pt x="1191" y="872"/>
                    <a:pt x="1173" y="854"/>
                    <a:pt x="1155" y="710"/>
                  </a:cubicBezTo>
                  <a:cubicBezTo>
                    <a:pt x="1205" y="671"/>
                    <a:pt x="1240" y="623"/>
                    <a:pt x="1285" y="568"/>
                  </a:cubicBezTo>
                  <a:lnTo>
                    <a:pt x="1147" y="612"/>
                  </a:lnTo>
                  <a:cubicBezTo>
                    <a:pt x="1144" y="608"/>
                    <a:pt x="1134" y="590"/>
                    <a:pt x="1130" y="583"/>
                  </a:cubicBezTo>
                  <a:cubicBezTo>
                    <a:pt x="1085" y="507"/>
                    <a:pt x="1099" y="524"/>
                    <a:pt x="1036" y="505"/>
                  </a:cubicBezTo>
                  <a:cubicBezTo>
                    <a:pt x="1012" y="574"/>
                    <a:pt x="961" y="709"/>
                    <a:pt x="900" y="735"/>
                  </a:cubicBezTo>
                  <a:lnTo>
                    <a:pt x="898" y="618"/>
                  </a:lnTo>
                  <a:lnTo>
                    <a:pt x="847" y="673"/>
                  </a:lnTo>
                  <a:cubicBezTo>
                    <a:pt x="868" y="563"/>
                    <a:pt x="944" y="472"/>
                    <a:pt x="981" y="367"/>
                  </a:cubicBezTo>
                  <a:cubicBezTo>
                    <a:pt x="842" y="416"/>
                    <a:pt x="962" y="454"/>
                    <a:pt x="774" y="513"/>
                  </a:cubicBezTo>
                  <a:lnTo>
                    <a:pt x="924" y="227"/>
                  </a:lnTo>
                  <a:cubicBezTo>
                    <a:pt x="696" y="300"/>
                    <a:pt x="834" y="288"/>
                    <a:pt x="722" y="332"/>
                  </a:cubicBezTo>
                  <a:lnTo>
                    <a:pt x="734" y="213"/>
                  </a:lnTo>
                  <a:lnTo>
                    <a:pt x="635" y="297"/>
                  </a:lnTo>
                  <a:cubicBezTo>
                    <a:pt x="625" y="207"/>
                    <a:pt x="631" y="69"/>
                    <a:pt x="579" y="0"/>
                  </a:cubicBezTo>
                  <a:lnTo>
                    <a:pt x="524" y="222"/>
                  </a:lnTo>
                  <a:cubicBezTo>
                    <a:pt x="476" y="179"/>
                    <a:pt x="496" y="211"/>
                    <a:pt x="492" y="108"/>
                  </a:cubicBezTo>
                  <a:lnTo>
                    <a:pt x="438" y="168"/>
                  </a:lnTo>
                  <a:lnTo>
                    <a:pt x="422" y="137"/>
                  </a:lnTo>
                  <a:cubicBezTo>
                    <a:pt x="409" y="109"/>
                    <a:pt x="424" y="133"/>
                    <a:pt x="406" y="106"/>
                  </a:cubicBezTo>
                  <a:lnTo>
                    <a:pt x="375" y="148"/>
                  </a:lnTo>
                  <a:lnTo>
                    <a:pt x="346" y="49"/>
                  </a:lnTo>
                  <a:cubicBezTo>
                    <a:pt x="302" y="72"/>
                    <a:pt x="344" y="3"/>
                    <a:pt x="300" y="101"/>
                  </a:cubicBezTo>
                  <a:cubicBezTo>
                    <a:pt x="219" y="74"/>
                    <a:pt x="255" y="81"/>
                    <a:pt x="195" y="107"/>
                  </a:cubicBezTo>
                  <a:lnTo>
                    <a:pt x="123" y="39"/>
                  </a:lnTo>
                  <a:lnTo>
                    <a:pt x="89" y="88"/>
                  </a:lnTo>
                  <a:cubicBezTo>
                    <a:pt x="85" y="87"/>
                    <a:pt x="79" y="86"/>
                    <a:pt x="77" y="85"/>
                  </a:cubicBezTo>
                  <a:cubicBezTo>
                    <a:pt x="74" y="84"/>
                    <a:pt x="67" y="82"/>
                    <a:pt x="65" y="81"/>
                  </a:cubicBezTo>
                  <a:lnTo>
                    <a:pt x="30" y="66"/>
                  </a:lnTo>
                  <a:lnTo>
                    <a:pt x="17" y="148"/>
                  </a:lnTo>
                  <a:cubicBezTo>
                    <a:pt x="90" y="110"/>
                    <a:pt x="25" y="100"/>
                    <a:pt x="128" y="94"/>
                  </a:cubicBezTo>
                  <a:lnTo>
                    <a:pt x="36" y="250"/>
                  </a:lnTo>
                  <a:lnTo>
                    <a:pt x="164" y="240"/>
                  </a:lnTo>
                  <a:cubicBezTo>
                    <a:pt x="147" y="333"/>
                    <a:pt x="28" y="319"/>
                    <a:pt x="0" y="418"/>
                  </a:cubicBezTo>
                  <a:lnTo>
                    <a:pt x="53" y="438"/>
                  </a:lnTo>
                  <a:cubicBezTo>
                    <a:pt x="55" y="440"/>
                    <a:pt x="62" y="450"/>
                    <a:pt x="63" y="447"/>
                  </a:cubicBezTo>
                  <a:cubicBezTo>
                    <a:pt x="65" y="443"/>
                    <a:pt x="70" y="453"/>
                    <a:pt x="73" y="456"/>
                  </a:cubicBezTo>
                  <a:cubicBezTo>
                    <a:pt x="99" y="402"/>
                    <a:pt x="79" y="426"/>
                    <a:pt x="132" y="388"/>
                  </a:cubicBezTo>
                  <a:lnTo>
                    <a:pt x="158" y="478"/>
                  </a:lnTo>
                  <a:lnTo>
                    <a:pt x="292" y="395"/>
                  </a:lnTo>
                  <a:lnTo>
                    <a:pt x="232" y="543"/>
                  </a:lnTo>
                  <a:lnTo>
                    <a:pt x="337" y="532"/>
                  </a:lnTo>
                  <a:lnTo>
                    <a:pt x="289" y="601"/>
                  </a:lnTo>
                  <a:lnTo>
                    <a:pt x="384" y="580"/>
                  </a:lnTo>
                  <a:lnTo>
                    <a:pt x="337" y="649"/>
                  </a:lnTo>
                  <a:lnTo>
                    <a:pt x="375" y="666"/>
                  </a:lnTo>
                  <a:cubicBezTo>
                    <a:pt x="178" y="705"/>
                    <a:pt x="257" y="592"/>
                    <a:pt x="222" y="688"/>
                  </a:cubicBezTo>
                  <a:cubicBezTo>
                    <a:pt x="263" y="716"/>
                    <a:pt x="340" y="705"/>
                    <a:pt x="401" y="700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668758AC-2C5D-E158-A7BF-98BA377BA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" y="645160"/>
              <a:ext cx="104775" cy="60960"/>
            </a:xfrm>
            <a:custGeom>
              <a:avLst/>
              <a:gdLst>
                <a:gd name="T0" fmla="*/ 219 w 1856"/>
                <a:gd name="T1" fmla="*/ 643 h 1056"/>
                <a:gd name="T2" fmla="*/ 62 w 1856"/>
                <a:gd name="T3" fmla="*/ 832 h 1056"/>
                <a:gd name="T4" fmla="*/ 74 w 1856"/>
                <a:gd name="T5" fmla="*/ 968 h 1056"/>
                <a:gd name="T6" fmla="*/ 159 w 1856"/>
                <a:gd name="T7" fmla="*/ 961 h 1056"/>
                <a:gd name="T8" fmla="*/ 147 w 1856"/>
                <a:gd name="T9" fmla="*/ 840 h 1056"/>
                <a:gd name="T10" fmla="*/ 190 w 1856"/>
                <a:gd name="T11" fmla="*/ 747 h 1056"/>
                <a:gd name="T12" fmla="*/ 333 w 1856"/>
                <a:gd name="T13" fmla="*/ 773 h 1056"/>
                <a:gd name="T14" fmla="*/ 475 w 1856"/>
                <a:gd name="T15" fmla="*/ 695 h 1056"/>
                <a:gd name="T16" fmla="*/ 539 w 1856"/>
                <a:gd name="T17" fmla="*/ 718 h 1056"/>
                <a:gd name="T18" fmla="*/ 769 w 1856"/>
                <a:gd name="T19" fmla="*/ 925 h 1056"/>
                <a:gd name="T20" fmla="*/ 884 w 1856"/>
                <a:gd name="T21" fmla="*/ 908 h 1056"/>
                <a:gd name="T22" fmla="*/ 1167 w 1856"/>
                <a:gd name="T23" fmla="*/ 981 h 1056"/>
                <a:gd name="T24" fmla="*/ 1277 w 1856"/>
                <a:gd name="T25" fmla="*/ 1002 h 1056"/>
                <a:gd name="T26" fmla="*/ 1372 w 1856"/>
                <a:gd name="T27" fmla="*/ 875 h 1056"/>
                <a:gd name="T28" fmla="*/ 1509 w 1856"/>
                <a:gd name="T29" fmla="*/ 725 h 1056"/>
                <a:gd name="T30" fmla="*/ 1571 w 1856"/>
                <a:gd name="T31" fmla="*/ 623 h 1056"/>
                <a:gd name="T32" fmla="*/ 1712 w 1856"/>
                <a:gd name="T33" fmla="*/ 575 h 1056"/>
                <a:gd name="T34" fmla="*/ 1829 w 1856"/>
                <a:gd name="T35" fmla="*/ 412 h 1056"/>
                <a:gd name="T36" fmla="*/ 1856 w 1856"/>
                <a:gd name="T37" fmla="*/ 309 h 1056"/>
                <a:gd name="T38" fmla="*/ 1793 w 1856"/>
                <a:gd name="T39" fmla="*/ 190 h 1056"/>
                <a:gd name="T40" fmla="*/ 1764 w 1856"/>
                <a:gd name="T41" fmla="*/ 97 h 1056"/>
                <a:gd name="T42" fmla="*/ 1688 w 1856"/>
                <a:gd name="T43" fmla="*/ 288 h 1056"/>
                <a:gd name="T44" fmla="*/ 1545 w 1856"/>
                <a:gd name="T45" fmla="*/ 245 h 1056"/>
                <a:gd name="T46" fmla="*/ 1371 w 1856"/>
                <a:gd name="T47" fmla="*/ 83 h 1056"/>
                <a:gd name="T48" fmla="*/ 1255 w 1856"/>
                <a:gd name="T49" fmla="*/ 91 h 1056"/>
                <a:gd name="T50" fmla="*/ 1164 w 1856"/>
                <a:gd name="T51" fmla="*/ 196 h 1056"/>
                <a:gd name="T52" fmla="*/ 1074 w 1856"/>
                <a:gd name="T53" fmla="*/ 278 h 1056"/>
                <a:gd name="T54" fmla="*/ 1033 w 1856"/>
                <a:gd name="T55" fmla="*/ 383 h 1056"/>
                <a:gd name="T56" fmla="*/ 913 w 1856"/>
                <a:gd name="T57" fmla="*/ 280 h 1056"/>
                <a:gd name="T58" fmla="*/ 886 w 1856"/>
                <a:gd name="T59" fmla="*/ 381 h 1056"/>
                <a:gd name="T60" fmla="*/ 813 w 1856"/>
                <a:gd name="T61" fmla="*/ 387 h 1056"/>
                <a:gd name="T62" fmla="*/ 736 w 1856"/>
                <a:gd name="T63" fmla="*/ 308 h 1056"/>
                <a:gd name="T64" fmla="*/ 643 w 1856"/>
                <a:gd name="T65" fmla="*/ 284 h 1056"/>
                <a:gd name="T66" fmla="*/ 498 w 1856"/>
                <a:gd name="T67" fmla="*/ 289 h 1056"/>
                <a:gd name="T68" fmla="*/ 408 w 1856"/>
                <a:gd name="T69" fmla="*/ 29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56" h="1056">
                  <a:moveTo>
                    <a:pt x="408" y="295"/>
                  </a:moveTo>
                  <a:cubicBezTo>
                    <a:pt x="379" y="410"/>
                    <a:pt x="299" y="567"/>
                    <a:pt x="219" y="643"/>
                  </a:cubicBezTo>
                  <a:cubicBezTo>
                    <a:pt x="184" y="740"/>
                    <a:pt x="170" y="695"/>
                    <a:pt x="113" y="769"/>
                  </a:cubicBezTo>
                  <a:cubicBezTo>
                    <a:pt x="79" y="813"/>
                    <a:pt x="104" y="799"/>
                    <a:pt x="62" y="832"/>
                  </a:cubicBezTo>
                  <a:cubicBezTo>
                    <a:pt x="44" y="846"/>
                    <a:pt x="22" y="858"/>
                    <a:pt x="0" y="876"/>
                  </a:cubicBezTo>
                  <a:cubicBezTo>
                    <a:pt x="10" y="903"/>
                    <a:pt x="0" y="915"/>
                    <a:pt x="74" y="968"/>
                  </a:cubicBezTo>
                  <a:cubicBezTo>
                    <a:pt x="96" y="870"/>
                    <a:pt x="79" y="940"/>
                    <a:pt x="108" y="902"/>
                  </a:cubicBezTo>
                  <a:cubicBezTo>
                    <a:pt x="145" y="965"/>
                    <a:pt x="111" y="932"/>
                    <a:pt x="159" y="961"/>
                  </a:cubicBezTo>
                  <a:cubicBezTo>
                    <a:pt x="167" y="941"/>
                    <a:pt x="174" y="1001"/>
                    <a:pt x="166" y="921"/>
                  </a:cubicBezTo>
                  <a:cubicBezTo>
                    <a:pt x="164" y="901"/>
                    <a:pt x="152" y="863"/>
                    <a:pt x="147" y="840"/>
                  </a:cubicBezTo>
                  <a:cubicBezTo>
                    <a:pt x="215" y="896"/>
                    <a:pt x="168" y="902"/>
                    <a:pt x="270" y="926"/>
                  </a:cubicBezTo>
                  <a:lnTo>
                    <a:pt x="190" y="747"/>
                  </a:lnTo>
                  <a:lnTo>
                    <a:pt x="315" y="814"/>
                  </a:lnTo>
                  <a:cubicBezTo>
                    <a:pt x="348" y="795"/>
                    <a:pt x="323" y="830"/>
                    <a:pt x="333" y="773"/>
                  </a:cubicBezTo>
                  <a:cubicBezTo>
                    <a:pt x="252" y="640"/>
                    <a:pt x="359" y="589"/>
                    <a:pt x="468" y="561"/>
                  </a:cubicBezTo>
                  <a:lnTo>
                    <a:pt x="475" y="695"/>
                  </a:lnTo>
                  <a:cubicBezTo>
                    <a:pt x="502" y="705"/>
                    <a:pt x="492" y="697"/>
                    <a:pt x="510" y="703"/>
                  </a:cubicBezTo>
                  <a:cubicBezTo>
                    <a:pt x="532" y="710"/>
                    <a:pt x="528" y="710"/>
                    <a:pt x="539" y="718"/>
                  </a:cubicBezTo>
                  <a:cubicBezTo>
                    <a:pt x="504" y="799"/>
                    <a:pt x="472" y="883"/>
                    <a:pt x="589" y="838"/>
                  </a:cubicBezTo>
                  <a:cubicBezTo>
                    <a:pt x="603" y="911"/>
                    <a:pt x="563" y="892"/>
                    <a:pt x="769" y="925"/>
                  </a:cubicBezTo>
                  <a:lnTo>
                    <a:pt x="880" y="809"/>
                  </a:lnTo>
                  <a:lnTo>
                    <a:pt x="884" y="908"/>
                  </a:lnTo>
                  <a:lnTo>
                    <a:pt x="987" y="905"/>
                  </a:lnTo>
                  <a:cubicBezTo>
                    <a:pt x="1011" y="988"/>
                    <a:pt x="1091" y="1056"/>
                    <a:pt x="1167" y="981"/>
                  </a:cubicBezTo>
                  <a:cubicBezTo>
                    <a:pt x="1171" y="983"/>
                    <a:pt x="1175" y="986"/>
                    <a:pt x="1178" y="987"/>
                  </a:cubicBezTo>
                  <a:lnTo>
                    <a:pt x="1277" y="1002"/>
                  </a:lnTo>
                  <a:lnTo>
                    <a:pt x="1299" y="853"/>
                  </a:lnTo>
                  <a:lnTo>
                    <a:pt x="1372" y="875"/>
                  </a:lnTo>
                  <a:lnTo>
                    <a:pt x="1372" y="709"/>
                  </a:lnTo>
                  <a:lnTo>
                    <a:pt x="1509" y="725"/>
                  </a:lnTo>
                  <a:lnTo>
                    <a:pt x="1490" y="633"/>
                  </a:lnTo>
                  <a:lnTo>
                    <a:pt x="1571" y="623"/>
                  </a:lnTo>
                  <a:cubicBezTo>
                    <a:pt x="1568" y="585"/>
                    <a:pt x="1552" y="562"/>
                    <a:pt x="1536" y="535"/>
                  </a:cubicBezTo>
                  <a:lnTo>
                    <a:pt x="1712" y="575"/>
                  </a:lnTo>
                  <a:lnTo>
                    <a:pt x="1694" y="494"/>
                  </a:lnTo>
                  <a:lnTo>
                    <a:pt x="1829" y="412"/>
                  </a:lnTo>
                  <a:lnTo>
                    <a:pt x="1792" y="360"/>
                  </a:lnTo>
                  <a:lnTo>
                    <a:pt x="1856" y="309"/>
                  </a:lnTo>
                  <a:lnTo>
                    <a:pt x="1786" y="196"/>
                  </a:lnTo>
                  <a:cubicBezTo>
                    <a:pt x="1787" y="195"/>
                    <a:pt x="1792" y="191"/>
                    <a:pt x="1793" y="190"/>
                  </a:cubicBezTo>
                  <a:cubicBezTo>
                    <a:pt x="1795" y="189"/>
                    <a:pt x="1804" y="183"/>
                    <a:pt x="1809" y="179"/>
                  </a:cubicBezTo>
                  <a:lnTo>
                    <a:pt x="1764" y="97"/>
                  </a:lnTo>
                  <a:cubicBezTo>
                    <a:pt x="1686" y="245"/>
                    <a:pt x="1731" y="168"/>
                    <a:pt x="1705" y="259"/>
                  </a:cubicBezTo>
                  <a:lnTo>
                    <a:pt x="1688" y="288"/>
                  </a:lnTo>
                  <a:cubicBezTo>
                    <a:pt x="1622" y="249"/>
                    <a:pt x="1633" y="171"/>
                    <a:pt x="1625" y="91"/>
                  </a:cubicBezTo>
                  <a:lnTo>
                    <a:pt x="1545" y="245"/>
                  </a:lnTo>
                  <a:lnTo>
                    <a:pt x="1380" y="94"/>
                  </a:lnTo>
                  <a:cubicBezTo>
                    <a:pt x="1377" y="90"/>
                    <a:pt x="1373" y="85"/>
                    <a:pt x="1371" y="83"/>
                  </a:cubicBezTo>
                  <a:lnTo>
                    <a:pt x="1229" y="0"/>
                  </a:lnTo>
                  <a:lnTo>
                    <a:pt x="1255" y="91"/>
                  </a:lnTo>
                  <a:cubicBezTo>
                    <a:pt x="1154" y="47"/>
                    <a:pt x="1192" y="40"/>
                    <a:pt x="1077" y="38"/>
                  </a:cubicBezTo>
                  <a:lnTo>
                    <a:pt x="1164" y="196"/>
                  </a:lnTo>
                  <a:cubicBezTo>
                    <a:pt x="1147" y="209"/>
                    <a:pt x="1210" y="227"/>
                    <a:pt x="1099" y="202"/>
                  </a:cubicBezTo>
                  <a:cubicBezTo>
                    <a:pt x="1123" y="286"/>
                    <a:pt x="1099" y="260"/>
                    <a:pt x="1074" y="278"/>
                  </a:cubicBezTo>
                  <a:lnTo>
                    <a:pt x="1131" y="395"/>
                  </a:lnTo>
                  <a:lnTo>
                    <a:pt x="1033" y="383"/>
                  </a:lnTo>
                  <a:lnTo>
                    <a:pt x="1009" y="464"/>
                  </a:lnTo>
                  <a:cubicBezTo>
                    <a:pt x="964" y="416"/>
                    <a:pt x="947" y="343"/>
                    <a:pt x="913" y="280"/>
                  </a:cubicBezTo>
                  <a:lnTo>
                    <a:pt x="896" y="326"/>
                  </a:lnTo>
                  <a:cubicBezTo>
                    <a:pt x="892" y="346"/>
                    <a:pt x="892" y="358"/>
                    <a:pt x="886" y="381"/>
                  </a:cubicBezTo>
                  <a:cubicBezTo>
                    <a:pt x="874" y="422"/>
                    <a:pt x="872" y="425"/>
                    <a:pt x="842" y="456"/>
                  </a:cubicBezTo>
                  <a:lnTo>
                    <a:pt x="813" y="387"/>
                  </a:lnTo>
                  <a:cubicBezTo>
                    <a:pt x="791" y="437"/>
                    <a:pt x="794" y="445"/>
                    <a:pt x="751" y="479"/>
                  </a:cubicBezTo>
                  <a:lnTo>
                    <a:pt x="736" y="308"/>
                  </a:lnTo>
                  <a:lnTo>
                    <a:pt x="664" y="413"/>
                  </a:lnTo>
                  <a:cubicBezTo>
                    <a:pt x="639" y="373"/>
                    <a:pt x="647" y="344"/>
                    <a:pt x="643" y="284"/>
                  </a:cubicBezTo>
                  <a:lnTo>
                    <a:pt x="502" y="404"/>
                  </a:lnTo>
                  <a:lnTo>
                    <a:pt x="498" y="289"/>
                  </a:lnTo>
                  <a:cubicBezTo>
                    <a:pt x="444" y="345"/>
                    <a:pt x="507" y="318"/>
                    <a:pt x="430" y="367"/>
                  </a:cubicBezTo>
                  <a:lnTo>
                    <a:pt x="408" y="295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56E0C573-F775-6875-C263-65189E490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465" y="692150"/>
              <a:ext cx="88900" cy="269875"/>
            </a:xfrm>
            <a:custGeom>
              <a:avLst/>
              <a:gdLst>
                <a:gd name="T0" fmla="*/ 159 w 1571"/>
                <a:gd name="T1" fmla="*/ 3147 h 4689"/>
                <a:gd name="T2" fmla="*/ 162 w 1571"/>
                <a:gd name="T3" fmla="*/ 3883 h 4689"/>
                <a:gd name="T4" fmla="*/ 159 w 1571"/>
                <a:gd name="T5" fmla="*/ 3147 h 4689"/>
                <a:gd name="T6" fmla="*/ 387 w 1571"/>
                <a:gd name="T7" fmla="*/ 2222 h 4689"/>
                <a:gd name="T8" fmla="*/ 494 w 1571"/>
                <a:gd name="T9" fmla="*/ 2112 h 4689"/>
                <a:gd name="T10" fmla="*/ 598 w 1571"/>
                <a:gd name="T11" fmla="*/ 2005 h 4689"/>
                <a:gd name="T12" fmla="*/ 794 w 1571"/>
                <a:gd name="T13" fmla="*/ 1790 h 4689"/>
                <a:gd name="T14" fmla="*/ 387 w 1571"/>
                <a:gd name="T15" fmla="*/ 2222 h 4689"/>
                <a:gd name="T16" fmla="*/ 721 w 1571"/>
                <a:gd name="T17" fmla="*/ 289 h 4689"/>
                <a:gd name="T18" fmla="*/ 801 w 1571"/>
                <a:gd name="T19" fmla="*/ 630 h 4689"/>
                <a:gd name="T20" fmla="*/ 776 w 1571"/>
                <a:gd name="T21" fmla="*/ 988 h 4689"/>
                <a:gd name="T22" fmla="*/ 717 w 1571"/>
                <a:gd name="T23" fmla="*/ 1517 h 4689"/>
                <a:gd name="T24" fmla="*/ 824 w 1571"/>
                <a:gd name="T25" fmla="*/ 990 h 4689"/>
                <a:gd name="T26" fmla="*/ 844 w 1571"/>
                <a:gd name="T27" fmla="*/ 1033 h 4689"/>
                <a:gd name="T28" fmla="*/ 870 w 1571"/>
                <a:gd name="T29" fmla="*/ 645 h 4689"/>
                <a:gd name="T30" fmla="*/ 861 w 1571"/>
                <a:gd name="T31" fmla="*/ 1271 h 4689"/>
                <a:gd name="T32" fmla="*/ 539 w 1571"/>
                <a:gd name="T33" fmla="*/ 1953 h 4689"/>
                <a:gd name="T34" fmla="*/ 697 w 1571"/>
                <a:gd name="T35" fmla="*/ 1614 h 4689"/>
                <a:gd name="T36" fmla="*/ 552 w 1571"/>
                <a:gd name="T37" fmla="*/ 1823 h 4689"/>
                <a:gd name="T38" fmla="*/ 336 w 1571"/>
                <a:gd name="T39" fmla="*/ 2096 h 4689"/>
                <a:gd name="T40" fmla="*/ 267 w 1571"/>
                <a:gd name="T41" fmla="*/ 2191 h 4689"/>
                <a:gd name="T42" fmla="*/ 45 w 1571"/>
                <a:gd name="T43" fmla="*/ 2959 h 4689"/>
                <a:gd name="T44" fmla="*/ 0 w 1571"/>
                <a:gd name="T45" fmla="*/ 3563 h 4689"/>
                <a:gd name="T46" fmla="*/ 130 w 1571"/>
                <a:gd name="T47" fmla="*/ 4212 h 4689"/>
                <a:gd name="T48" fmla="*/ 141 w 1571"/>
                <a:gd name="T49" fmla="*/ 4136 h 4689"/>
                <a:gd name="T50" fmla="*/ 118 w 1571"/>
                <a:gd name="T51" fmla="*/ 4005 h 4689"/>
                <a:gd name="T52" fmla="*/ 421 w 1571"/>
                <a:gd name="T53" fmla="*/ 4689 h 4689"/>
                <a:gd name="T54" fmla="*/ 202 w 1571"/>
                <a:gd name="T55" fmla="*/ 3848 h 4689"/>
                <a:gd name="T56" fmla="*/ 238 w 1571"/>
                <a:gd name="T57" fmla="*/ 3517 h 4689"/>
                <a:gd name="T58" fmla="*/ 285 w 1571"/>
                <a:gd name="T59" fmla="*/ 2790 h 4689"/>
                <a:gd name="T60" fmla="*/ 312 w 1571"/>
                <a:gd name="T61" fmla="*/ 2322 h 4689"/>
                <a:gd name="T62" fmla="*/ 805 w 1571"/>
                <a:gd name="T63" fmla="*/ 2142 h 4689"/>
                <a:gd name="T64" fmla="*/ 849 w 1571"/>
                <a:gd name="T65" fmla="*/ 2043 h 4689"/>
                <a:gd name="T66" fmla="*/ 828 w 1571"/>
                <a:gd name="T67" fmla="*/ 2021 h 4689"/>
                <a:gd name="T68" fmla="*/ 843 w 1571"/>
                <a:gd name="T69" fmla="*/ 1921 h 4689"/>
                <a:gd name="T70" fmla="*/ 829 w 1571"/>
                <a:gd name="T71" fmla="*/ 1948 h 4689"/>
                <a:gd name="T72" fmla="*/ 943 w 1571"/>
                <a:gd name="T73" fmla="*/ 1348 h 4689"/>
                <a:gd name="T74" fmla="*/ 1281 w 1571"/>
                <a:gd name="T75" fmla="*/ 957 h 4689"/>
                <a:gd name="T76" fmla="*/ 1286 w 1571"/>
                <a:gd name="T77" fmla="*/ 973 h 4689"/>
                <a:gd name="T78" fmla="*/ 1389 w 1571"/>
                <a:gd name="T79" fmla="*/ 866 h 4689"/>
                <a:gd name="T80" fmla="*/ 1504 w 1571"/>
                <a:gd name="T81" fmla="*/ 775 h 4689"/>
                <a:gd name="T82" fmla="*/ 1571 w 1571"/>
                <a:gd name="T83" fmla="*/ 666 h 4689"/>
                <a:gd name="T84" fmla="*/ 1355 w 1571"/>
                <a:gd name="T85" fmla="*/ 798 h 4689"/>
                <a:gd name="T86" fmla="*/ 1154 w 1571"/>
                <a:gd name="T87" fmla="*/ 943 h 4689"/>
                <a:gd name="T88" fmla="*/ 1220 w 1571"/>
                <a:gd name="T89" fmla="*/ 850 h 4689"/>
                <a:gd name="T90" fmla="*/ 1053 w 1571"/>
                <a:gd name="T91" fmla="*/ 912 h 4689"/>
                <a:gd name="T92" fmla="*/ 983 w 1571"/>
                <a:gd name="T93" fmla="*/ 1058 h 4689"/>
                <a:gd name="T94" fmla="*/ 988 w 1571"/>
                <a:gd name="T95" fmla="*/ 786 h 4689"/>
                <a:gd name="T96" fmla="*/ 934 w 1571"/>
                <a:gd name="T97" fmla="*/ 536 h 4689"/>
                <a:gd name="T98" fmla="*/ 850 w 1571"/>
                <a:gd name="T99" fmla="*/ 348 h 4689"/>
                <a:gd name="T100" fmla="*/ 751 w 1571"/>
                <a:gd name="T101" fmla="*/ 0 h 4689"/>
                <a:gd name="T102" fmla="*/ 721 w 1571"/>
                <a:gd name="T103" fmla="*/ 289 h 4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1" h="4689">
                  <a:moveTo>
                    <a:pt x="159" y="3147"/>
                  </a:moveTo>
                  <a:lnTo>
                    <a:pt x="162" y="3883"/>
                  </a:lnTo>
                  <a:cubicBezTo>
                    <a:pt x="31" y="3774"/>
                    <a:pt x="78" y="3291"/>
                    <a:pt x="159" y="3147"/>
                  </a:cubicBezTo>
                  <a:close/>
                  <a:moveTo>
                    <a:pt x="387" y="2222"/>
                  </a:moveTo>
                  <a:cubicBezTo>
                    <a:pt x="420" y="2144"/>
                    <a:pt x="436" y="2151"/>
                    <a:pt x="494" y="2112"/>
                  </a:cubicBezTo>
                  <a:cubicBezTo>
                    <a:pt x="522" y="2093"/>
                    <a:pt x="571" y="2033"/>
                    <a:pt x="598" y="2005"/>
                  </a:cubicBezTo>
                  <a:cubicBezTo>
                    <a:pt x="770" y="1823"/>
                    <a:pt x="635" y="1909"/>
                    <a:pt x="794" y="1790"/>
                  </a:cubicBezTo>
                  <a:cubicBezTo>
                    <a:pt x="773" y="2029"/>
                    <a:pt x="619" y="2210"/>
                    <a:pt x="387" y="2222"/>
                  </a:cubicBezTo>
                  <a:close/>
                  <a:moveTo>
                    <a:pt x="721" y="289"/>
                  </a:moveTo>
                  <a:cubicBezTo>
                    <a:pt x="729" y="417"/>
                    <a:pt x="785" y="510"/>
                    <a:pt x="801" y="630"/>
                  </a:cubicBezTo>
                  <a:cubicBezTo>
                    <a:pt x="826" y="806"/>
                    <a:pt x="792" y="839"/>
                    <a:pt x="776" y="988"/>
                  </a:cubicBezTo>
                  <a:cubicBezTo>
                    <a:pt x="685" y="1145"/>
                    <a:pt x="742" y="1346"/>
                    <a:pt x="717" y="1517"/>
                  </a:cubicBezTo>
                  <a:cubicBezTo>
                    <a:pt x="787" y="1435"/>
                    <a:pt x="807" y="1116"/>
                    <a:pt x="824" y="990"/>
                  </a:cubicBezTo>
                  <a:lnTo>
                    <a:pt x="844" y="1033"/>
                  </a:lnTo>
                  <a:cubicBezTo>
                    <a:pt x="889" y="970"/>
                    <a:pt x="897" y="693"/>
                    <a:pt x="870" y="645"/>
                  </a:cubicBezTo>
                  <a:cubicBezTo>
                    <a:pt x="996" y="766"/>
                    <a:pt x="926" y="1243"/>
                    <a:pt x="861" y="1271"/>
                  </a:cubicBezTo>
                  <a:cubicBezTo>
                    <a:pt x="861" y="1546"/>
                    <a:pt x="760" y="1827"/>
                    <a:pt x="539" y="1953"/>
                  </a:cubicBezTo>
                  <a:cubicBezTo>
                    <a:pt x="581" y="1842"/>
                    <a:pt x="653" y="1746"/>
                    <a:pt x="697" y="1614"/>
                  </a:cubicBezTo>
                  <a:cubicBezTo>
                    <a:pt x="641" y="1671"/>
                    <a:pt x="590" y="1766"/>
                    <a:pt x="552" y="1823"/>
                  </a:cubicBezTo>
                  <a:cubicBezTo>
                    <a:pt x="478" y="1936"/>
                    <a:pt x="344" y="2085"/>
                    <a:pt x="336" y="2096"/>
                  </a:cubicBezTo>
                  <a:cubicBezTo>
                    <a:pt x="315" y="2128"/>
                    <a:pt x="292" y="2163"/>
                    <a:pt x="267" y="2191"/>
                  </a:cubicBezTo>
                  <a:cubicBezTo>
                    <a:pt x="31" y="2445"/>
                    <a:pt x="98" y="2612"/>
                    <a:pt x="45" y="2959"/>
                  </a:cubicBezTo>
                  <a:lnTo>
                    <a:pt x="0" y="3563"/>
                  </a:lnTo>
                  <a:cubicBezTo>
                    <a:pt x="13" y="3680"/>
                    <a:pt x="78" y="4142"/>
                    <a:pt x="130" y="4212"/>
                  </a:cubicBezTo>
                  <a:cubicBezTo>
                    <a:pt x="121" y="4143"/>
                    <a:pt x="101" y="4156"/>
                    <a:pt x="141" y="4136"/>
                  </a:cubicBezTo>
                  <a:lnTo>
                    <a:pt x="118" y="4005"/>
                  </a:lnTo>
                  <a:cubicBezTo>
                    <a:pt x="224" y="4135"/>
                    <a:pt x="318" y="4530"/>
                    <a:pt x="421" y="4689"/>
                  </a:cubicBezTo>
                  <a:cubicBezTo>
                    <a:pt x="370" y="4265"/>
                    <a:pt x="225" y="4121"/>
                    <a:pt x="202" y="3848"/>
                  </a:cubicBezTo>
                  <a:cubicBezTo>
                    <a:pt x="195" y="3772"/>
                    <a:pt x="203" y="3560"/>
                    <a:pt x="238" y="3517"/>
                  </a:cubicBezTo>
                  <a:cubicBezTo>
                    <a:pt x="283" y="3292"/>
                    <a:pt x="283" y="3020"/>
                    <a:pt x="285" y="2790"/>
                  </a:cubicBezTo>
                  <a:cubicBezTo>
                    <a:pt x="169" y="2695"/>
                    <a:pt x="158" y="2425"/>
                    <a:pt x="312" y="2322"/>
                  </a:cubicBezTo>
                  <a:cubicBezTo>
                    <a:pt x="390" y="2271"/>
                    <a:pt x="706" y="2166"/>
                    <a:pt x="805" y="2142"/>
                  </a:cubicBezTo>
                  <a:lnTo>
                    <a:pt x="849" y="2043"/>
                  </a:lnTo>
                  <a:lnTo>
                    <a:pt x="828" y="2021"/>
                  </a:lnTo>
                  <a:lnTo>
                    <a:pt x="843" y="1921"/>
                  </a:lnTo>
                  <a:cubicBezTo>
                    <a:pt x="824" y="1943"/>
                    <a:pt x="813" y="1913"/>
                    <a:pt x="829" y="1948"/>
                  </a:cubicBezTo>
                  <a:cubicBezTo>
                    <a:pt x="811" y="1813"/>
                    <a:pt x="880" y="1473"/>
                    <a:pt x="943" y="1348"/>
                  </a:cubicBezTo>
                  <a:cubicBezTo>
                    <a:pt x="1064" y="1108"/>
                    <a:pt x="1209" y="1067"/>
                    <a:pt x="1281" y="957"/>
                  </a:cubicBezTo>
                  <a:lnTo>
                    <a:pt x="1286" y="973"/>
                  </a:lnTo>
                  <a:cubicBezTo>
                    <a:pt x="1321" y="947"/>
                    <a:pt x="1356" y="901"/>
                    <a:pt x="1389" y="866"/>
                  </a:cubicBezTo>
                  <a:cubicBezTo>
                    <a:pt x="1446" y="805"/>
                    <a:pt x="1425" y="816"/>
                    <a:pt x="1504" y="775"/>
                  </a:cubicBezTo>
                  <a:lnTo>
                    <a:pt x="1571" y="666"/>
                  </a:lnTo>
                  <a:cubicBezTo>
                    <a:pt x="1489" y="745"/>
                    <a:pt x="1439" y="741"/>
                    <a:pt x="1355" y="798"/>
                  </a:cubicBezTo>
                  <a:cubicBezTo>
                    <a:pt x="1258" y="863"/>
                    <a:pt x="1203" y="921"/>
                    <a:pt x="1154" y="943"/>
                  </a:cubicBezTo>
                  <a:cubicBezTo>
                    <a:pt x="1185" y="899"/>
                    <a:pt x="1199" y="888"/>
                    <a:pt x="1220" y="850"/>
                  </a:cubicBezTo>
                  <a:cubicBezTo>
                    <a:pt x="1178" y="855"/>
                    <a:pt x="1087" y="885"/>
                    <a:pt x="1053" y="912"/>
                  </a:cubicBezTo>
                  <a:cubicBezTo>
                    <a:pt x="1021" y="936"/>
                    <a:pt x="999" y="1014"/>
                    <a:pt x="983" y="1058"/>
                  </a:cubicBezTo>
                  <a:cubicBezTo>
                    <a:pt x="977" y="964"/>
                    <a:pt x="998" y="883"/>
                    <a:pt x="988" y="786"/>
                  </a:cubicBezTo>
                  <a:cubicBezTo>
                    <a:pt x="979" y="709"/>
                    <a:pt x="946" y="620"/>
                    <a:pt x="934" y="536"/>
                  </a:cubicBezTo>
                  <a:lnTo>
                    <a:pt x="850" y="348"/>
                  </a:lnTo>
                  <a:cubicBezTo>
                    <a:pt x="795" y="279"/>
                    <a:pt x="783" y="96"/>
                    <a:pt x="751" y="0"/>
                  </a:cubicBezTo>
                  <a:cubicBezTo>
                    <a:pt x="706" y="61"/>
                    <a:pt x="716" y="204"/>
                    <a:pt x="721" y="289"/>
                  </a:cubicBezTo>
                  <a:close/>
                </a:path>
              </a:pathLst>
            </a:custGeom>
            <a:solidFill>
              <a:srgbClr val="82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0064596F-0A37-5A98-5AD1-448928417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" y="471170"/>
              <a:ext cx="96520" cy="84455"/>
            </a:xfrm>
            <a:custGeom>
              <a:avLst/>
              <a:gdLst>
                <a:gd name="T0" fmla="*/ 941 w 1704"/>
                <a:gd name="T1" fmla="*/ 1126 h 1462"/>
                <a:gd name="T2" fmla="*/ 916 w 1704"/>
                <a:gd name="T3" fmla="*/ 1067 h 1462"/>
                <a:gd name="T4" fmla="*/ 874 w 1704"/>
                <a:gd name="T5" fmla="*/ 941 h 1462"/>
                <a:gd name="T6" fmla="*/ 1000 w 1704"/>
                <a:gd name="T7" fmla="*/ 904 h 1462"/>
                <a:gd name="T8" fmla="*/ 982 w 1704"/>
                <a:gd name="T9" fmla="*/ 795 h 1462"/>
                <a:gd name="T10" fmla="*/ 1083 w 1704"/>
                <a:gd name="T11" fmla="*/ 745 h 1462"/>
                <a:gd name="T12" fmla="*/ 1191 w 1704"/>
                <a:gd name="T13" fmla="*/ 618 h 1462"/>
                <a:gd name="T14" fmla="*/ 1173 w 1704"/>
                <a:gd name="T15" fmla="*/ 502 h 1462"/>
                <a:gd name="T16" fmla="*/ 1203 w 1704"/>
                <a:gd name="T17" fmla="*/ 424 h 1462"/>
                <a:gd name="T18" fmla="*/ 1379 w 1704"/>
                <a:gd name="T19" fmla="*/ 450 h 1462"/>
                <a:gd name="T20" fmla="*/ 1517 w 1704"/>
                <a:gd name="T21" fmla="*/ 554 h 1462"/>
                <a:gd name="T22" fmla="*/ 1626 w 1704"/>
                <a:gd name="T23" fmla="*/ 502 h 1462"/>
                <a:gd name="T24" fmla="*/ 1676 w 1704"/>
                <a:gd name="T25" fmla="*/ 433 h 1462"/>
                <a:gd name="T26" fmla="*/ 1297 w 1704"/>
                <a:gd name="T27" fmla="*/ 382 h 1462"/>
                <a:gd name="T28" fmla="*/ 1262 w 1704"/>
                <a:gd name="T29" fmla="*/ 267 h 1462"/>
                <a:gd name="T30" fmla="*/ 1193 w 1704"/>
                <a:gd name="T31" fmla="*/ 168 h 1462"/>
                <a:gd name="T32" fmla="*/ 1115 w 1704"/>
                <a:gd name="T33" fmla="*/ 180 h 1462"/>
                <a:gd name="T34" fmla="*/ 1012 w 1704"/>
                <a:gd name="T35" fmla="*/ 162 h 1462"/>
                <a:gd name="T36" fmla="*/ 896 w 1704"/>
                <a:gd name="T37" fmla="*/ 87 h 1462"/>
                <a:gd name="T38" fmla="*/ 871 w 1704"/>
                <a:gd name="T39" fmla="*/ 197 h 1462"/>
                <a:gd name="T40" fmla="*/ 896 w 1704"/>
                <a:gd name="T41" fmla="*/ 376 h 1462"/>
                <a:gd name="T42" fmla="*/ 624 w 1704"/>
                <a:gd name="T43" fmla="*/ 642 h 1462"/>
                <a:gd name="T44" fmla="*/ 502 w 1704"/>
                <a:gd name="T45" fmla="*/ 673 h 1462"/>
                <a:gd name="T46" fmla="*/ 329 w 1704"/>
                <a:gd name="T47" fmla="*/ 710 h 1462"/>
                <a:gd name="T48" fmla="*/ 174 w 1704"/>
                <a:gd name="T49" fmla="*/ 689 h 1462"/>
                <a:gd name="T50" fmla="*/ 51 w 1704"/>
                <a:gd name="T51" fmla="*/ 778 h 1462"/>
                <a:gd name="T52" fmla="*/ 0 w 1704"/>
                <a:gd name="T53" fmla="*/ 847 h 1462"/>
                <a:gd name="T54" fmla="*/ 337 w 1704"/>
                <a:gd name="T55" fmla="*/ 970 h 1462"/>
                <a:gd name="T56" fmla="*/ 521 w 1704"/>
                <a:gd name="T57" fmla="*/ 1120 h 1462"/>
                <a:gd name="T58" fmla="*/ 599 w 1704"/>
                <a:gd name="T59" fmla="*/ 1203 h 1462"/>
                <a:gd name="T60" fmla="*/ 576 w 1704"/>
                <a:gd name="T61" fmla="*/ 1321 h 1462"/>
                <a:gd name="T62" fmla="*/ 632 w 1704"/>
                <a:gd name="T63" fmla="*/ 1446 h 1462"/>
                <a:gd name="T64" fmla="*/ 714 w 1704"/>
                <a:gd name="T65" fmla="*/ 1399 h 1462"/>
                <a:gd name="T66" fmla="*/ 844 w 1704"/>
                <a:gd name="T67" fmla="*/ 1300 h 1462"/>
                <a:gd name="T68" fmla="*/ 951 w 1704"/>
                <a:gd name="T69" fmla="*/ 1210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04" h="1462">
                  <a:moveTo>
                    <a:pt x="1004" y="1198"/>
                  </a:moveTo>
                  <a:lnTo>
                    <a:pt x="941" y="1126"/>
                  </a:lnTo>
                  <a:lnTo>
                    <a:pt x="980" y="1082"/>
                  </a:lnTo>
                  <a:lnTo>
                    <a:pt x="916" y="1067"/>
                  </a:lnTo>
                  <a:lnTo>
                    <a:pt x="961" y="1025"/>
                  </a:lnTo>
                  <a:cubicBezTo>
                    <a:pt x="912" y="1002"/>
                    <a:pt x="899" y="990"/>
                    <a:pt x="874" y="941"/>
                  </a:cubicBezTo>
                  <a:cubicBezTo>
                    <a:pt x="902" y="935"/>
                    <a:pt x="922" y="935"/>
                    <a:pt x="944" y="931"/>
                  </a:cubicBezTo>
                  <a:cubicBezTo>
                    <a:pt x="997" y="923"/>
                    <a:pt x="978" y="927"/>
                    <a:pt x="1000" y="904"/>
                  </a:cubicBezTo>
                  <a:cubicBezTo>
                    <a:pt x="936" y="855"/>
                    <a:pt x="940" y="891"/>
                    <a:pt x="863" y="806"/>
                  </a:cubicBezTo>
                  <a:lnTo>
                    <a:pt x="982" y="795"/>
                  </a:lnTo>
                  <a:lnTo>
                    <a:pt x="960" y="746"/>
                  </a:lnTo>
                  <a:cubicBezTo>
                    <a:pt x="1018" y="712"/>
                    <a:pt x="1022" y="715"/>
                    <a:pt x="1083" y="745"/>
                  </a:cubicBezTo>
                  <a:cubicBezTo>
                    <a:pt x="1203" y="684"/>
                    <a:pt x="1131" y="750"/>
                    <a:pt x="1288" y="727"/>
                  </a:cubicBezTo>
                  <a:lnTo>
                    <a:pt x="1191" y="618"/>
                  </a:lnTo>
                  <a:cubicBezTo>
                    <a:pt x="1202" y="578"/>
                    <a:pt x="1193" y="595"/>
                    <a:pt x="1220" y="562"/>
                  </a:cubicBezTo>
                  <a:lnTo>
                    <a:pt x="1173" y="502"/>
                  </a:lnTo>
                  <a:lnTo>
                    <a:pt x="1257" y="523"/>
                  </a:lnTo>
                  <a:lnTo>
                    <a:pt x="1203" y="424"/>
                  </a:lnTo>
                  <a:lnTo>
                    <a:pt x="1360" y="497"/>
                  </a:lnTo>
                  <a:lnTo>
                    <a:pt x="1379" y="450"/>
                  </a:lnTo>
                  <a:cubicBezTo>
                    <a:pt x="1414" y="476"/>
                    <a:pt x="1426" y="478"/>
                    <a:pt x="1449" y="508"/>
                  </a:cubicBezTo>
                  <a:cubicBezTo>
                    <a:pt x="1490" y="563"/>
                    <a:pt x="1442" y="547"/>
                    <a:pt x="1517" y="554"/>
                  </a:cubicBezTo>
                  <a:lnTo>
                    <a:pt x="1498" y="446"/>
                  </a:lnTo>
                  <a:cubicBezTo>
                    <a:pt x="1581" y="447"/>
                    <a:pt x="1576" y="434"/>
                    <a:pt x="1626" y="502"/>
                  </a:cubicBezTo>
                  <a:lnTo>
                    <a:pt x="1692" y="489"/>
                  </a:lnTo>
                  <a:cubicBezTo>
                    <a:pt x="1698" y="458"/>
                    <a:pt x="1704" y="496"/>
                    <a:pt x="1676" y="433"/>
                  </a:cubicBezTo>
                  <a:cubicBezTo>
                    <a:pt x="1592" y="448"/>
                    <a:pt x="1505" y="350"/>
                    <a:pt x="1430" y="313"/>
                  </a:cubicBezTo>
                  <a:cubicBezTo>
                    <a:pt x="1374" y="350"/>
                    <a:pt x="1374" y="361"/>
                    <a:pt x="1297" y="382"/>
                  </a:cubicBezTo>
                  <a:lnTo>
                    <a:pt x="1320" y="237"/>
                  </a:lnTo>
                  <a:lnTo>
                    <a:pt x="1262" y="267"/>
                  </a:lnTo>
                  <a:lnTo>
                    <a:pt x="1221" y="122"/>
                  </a:lnTo>
                  <a:lnTo>
                    <a:pt x="1193" y="168"/>
                  </a:lnTo>
                  <a:lnTo>
                    <a:pt x="1145" y="120"/>
                  </a:lnTo>
                  <a:lnTo>
                    <a:pt x="1115" y="180"/>
                  </a:lnTo>
                  <a:lnTo>
                    <a:pt x="1019" y="142"/>
                  </a:lnTo>
                  <a:cubicBezTo>
                    <a:pt x="996" y="203"/>
                    <a:pt x="1030" y="130"/>
                    <a:pt x="1012" y="162"/>
                  </a:cubicBezTo>
                  <a:cubicBezTo>
                    <a:pt x="899" y="32"/>
                    <a:pt x="919" y="1"/>
                    <a:pt x="846" y="0"/>
                  </a:cubicBezTo>
                  <a:lnTo>
                    <a:pt x="896" y="87"/>
                  </a:lnTo>
                  <a:lnTo>
                    <a:pt x="838" y="93"/>
                  </a:lnTo>
                  <a:lnTo>
                    <a:pt x="871" y="197"/>
                  </a:lnTo>
                  <a:lnTo>
                    <a:pt x="747" y="189"/>
                  </a:lnTo>
                  <a:cubicBezTo>
                    <a:pt x="785" y="269"/>
                    <a:pt x="830" y="321"/>
                    <a:pt x="896" y="376"/>
                  </a:cubicBezTo>
                  <a:cubicBezTo>
                    <a:pt x="784" y="404"/>
                    <a:pt x="810" y="385"/>
                    <a:pt x="733" y="470"/>
                  </a:cubicBezTo>
                  <a:cubicBezTo>
                    <a:pt x="656" y="553"/>
                    <a:pt x="703" y="567"/>
                    <a:pt x="624" y="642"/>
                  </a:cubicBezTo>
                  <a:lnTo>
                    <a:pt x="466" y="617"/>
                  </a:lnTo>
                  <a:lnTo>
                    <a:pt x="502" y="673"/>
                  </a:lnTo>
                  <a:lnTo>
                    <a:pt x="352" y="658"/>
                  </a:lnTo>
                  <a:lnTo>
                    <a:pt x="329" y="710"/>
                  </a:lnTo>
                  <a:cubicBezTo>
                    <a:pt x="261" y="703"/>
                    <a:pt x="214" y="695"/>
                    <a:pt x="177" y="641"/>
                  </a:cubicBezTo>
                  <a:lnTo>
                    <a:pt x="174" y="689"/>
                  </a:lnTo>
                  <a:lnTo>
                    <a:pt x="90" y="672"/>
                  </a:lnTo>
                  <a:lnTo>
                    <a:pt x="51" y="778"/>
                  </a:lnTo>
                  <a:lnTo>
                    <a:pt x="142" y="830"/>
                  </a:lnTo>
                  <a:lnTo>
                    <a:pt x="0" y="847"/>
                  </a:lnTo>
                  <a:cubicBezTo>
                    <a:pt x="103" y="935"/>
                    <a:pt x="185" y="931"/>
                    <a:pt x="303" y="893"/>
                  </a:cubicBezTo>
                  <a:lnTo>
                    <a:pt x="337" y="970"/>
                  </a:lnTo>
                  <a:cubicBezTo>
                    <a:pt x="423" y="946"/>
                    <a:pt x="488" y="904"/>
                    <a:pt x="559" y="1036"/>
                  </a:cubicBezTo>
                  <a:lnTo>
                    <a:pt x="521" y="1120"/>
                  </a:lnTo>
                  <a:lnTo>
                    <a:pt x="620" y="1115"/>
                  </a:lnTo>
                  <a:lnTo>
                    <a:pt x="599" y="1203"/>
                  </a:lnTo>
                  <a:cubicBezTo>
                    <a:pt x="650" y="1238"/>
                    <a:pt x="674" y="1241"/>
                    <a:pt x="698" y="1293"/>
                  </a:cubicBezTo>
                  <a:lnTo>
                    <a:pt x="576" y="1321"/>
                  </a:lnTo>
                  <a:cubicBezTo>
                    <a:pt x="597" y="1376"/>
                    <a:pt x="603" y="1355"/>
                    <a:pt x="619" y="1391"/>
                  </a:cubicBezTo>
                  <a:lnTo>
                    <a:pt x="632" y="1446"/>
                  </a:lnTo>
                  <a:cubicBezTo>
                    <a:pt x="633" y="1449"/>
                    <a:pt x="634" y="1455"/>
                    <a:pt x="635" y="1459"/>
                  </a:cubicBezTo>
                  <a:cubicBezTo>
                    <a:pt x="706" y="1452"/>
                    <a:pt x="666" y="1462"/>
                    <a:pt x="714" y="1399"/>
                  </a:cubicBezTo>
                  <a:cubicBezTo>
                    <a:pt x="827" y="1424"/>
                    <a:pt x="816" y="1449"/>
                    <a:pt x="944" y="1429"/>
                  </a:cubicBezTo>
                  <a:lnTo>
                    <a:pt x="844" y="1300"/>
                  </a:lnTo>
                  <a:lnTo>
                    <a:pt x="988" y="1319"/>
                  </a:lnTo>
                  <a:lnTo>
                    <a:pt x="951" y="1210"/>
                  </a:lnTo>
                  <a:lnTo>
                    <a:pt x="1004" y="119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14DDD9A4-E489-3F8C-4E4E-8DA257647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665" y="687705"/>
              <a:ext cx="95250" cy="67945"/>
            </a:xfrm>
            <a:custGeom>
              <a:avLst/>
              <a:gdLst>
                <a:gd name="T0" fmla="*/ 741 w 1683"/>
                <a:gd name="T1" fmla="*/ 196 h 1173"/>
                <a:gd name="T2" fmla="*/ 658 w 1683"/>
                <a:gd name="T3" fmla="*/ 240 h 1173"/>
                <a:gd name="T4" fmla="*/ 404 w 1683"/>
                <a:gd name="T5" fmla="*/ 447 h 1173"/>
                <a:gd name="T6" fmla="*/ 152 w 1683"/>
                <a:gd name="T7" fmla="*/ 851 h 1173"/>
                <a:gd name="T8" fmla="*/ 104 w 1683"/>
                <a:gd name="T9" fmla="*/ 1173 h 1173"/>
                <a:gd name="T10" fmla="*/ 230 w 1683"/>
                <a:gd name="T11" fmla="*/ 1150 h 1173"/>
                <a:gd name="T12" fmla="*/ 373 w 1683"/>
                <a:gd name="T13" fmla="*/ 1098 h 1173"/>
                <a:gd name="T14" fmla="*/ 407 w 1683"/>
                <a:gd name="T15" fmla="*/ 1018 h 1173"/>
                <a:gd name="T16" fmla="*/ 497 w 1683"/>
                <a:gd name="T17" fmla="*/ 959 h 1173"/>
                <a:gd name="T18" fmla="*/ 531 w 1683"/>
                <a:gd name="T19" fmla="*/ 899 h 1173"/>
                <a:gd name="T20" fmla="*/ 459 w 1683"/>
                <a:gd name="T21" fmla="*/ 829 h 1173"/>
                <a:gd name="T22" fmla="*/ 434 w 1683"/>
                <a:gd name="T23" fmla="*/ 814 h 1173"/>
                <a:gd name="T24" fmla="*/ 297 w 1683"/>
                <a:gd name="T25" fmla="*/ 686 h 1173"/>
                <a:gd name="T26" fmla="*/ 450 w 1683"/>
                <a:gd name="T27" fmla="*/ 730 h 1173"/>
                <a:gd name="T28" fmla="*/ 554 w 1683"/>
                <a:gd name="T29" fmla="*/ 784 h 1173"/>
                <a:gd name="T30" fmla="*/ 587 w 1683"/>
                <a:gd name="T31" fmla="*/ 776 h 1173"/>
                <a:gd name="T32" fmla="*/ 736 w 1683"/>
                <a:gd name="T33" fmla="*/ 830 h 1173"/>
                <a:gd name="T34" fmla="*/ 921 w 1683"/>
                <a:gd name="T35" fmla="*/ 719 h 1173"/>
                <a:gd name="T36" fmla="*/ 1142 w 1683"/>
                <a:gd name="T37" fmla="*/ 778 h 1173"/>
                <a:gd name="T38" fmla="*/ 1165 w 1683"/>
                <a:gd name="T39" fmla="*/ 732 h 1173"/>
                <a:gd name="T40" fmla="*/ 1296 w 1683"/>
                <a:gd name="T41" fmla="*/ 793 h 1173"/>
                <a:gd name="T42" fmla="*/ 1370 w 1683"/>
                <a:gd name="T43" fmla="*/ 647 h 1173"/>
                <a:gd name="T44" fmla="*/ 1421 w 1683"/>
                <a:gd name="T45" fmla="*/ 592 h 1173"/>
                <a:gd name="T46" fmla="*/ 1471 w 1683"/>
                <a:gd name="T47" fmla="*/ 536 h 1173"/>
                <a:gd name="T48" fmla="*/ 1577 w 1683"/>
                <a:gd name="T49" fmla="*/ 518 h 1173"/>
                <a:gd name="T50" fmla="*/ 1541 w 1683"/>
                <a:gd name="T51" fmla="*/ 394 h 1173"/>
                <a:gd name="T52" fmla="*/ 1624 w 1683"/>
                <a:gd name="T53" fmla="*/ 378 h 1173"/>
                <a:gd name="T54" fmla="*/ 1418 w 1683"/>
                <a:gd name="T55" fmla="*/ 263 h 1173"/>
                <a:gd name="T56" fmla="*/ 1356 w 1683"/>
                <a:gd name="T57" fmla="*/ 213 h 1173"/>
                <a:gd name="T58" fmla="*/ 1332 w 1683"/>
                <a:gd name="T59" fmla="*/ 0 h 1173"/>
                <a:gd name="T60" fmla="*/ 1174 w 1683"/>
                <a:gd name="T61" fmla="*/ 69 h 1173"/>
                <a:gd name="T62" fmla="*/ 1129 w 1683"/>
                <a:gd name="T63" fmla="*/ 181 h 1173"/>
                <a:gd name="T64" fmla="*/ 1025 w 1683"/>
                <a:gd name="T65" fmla="*/ 176 h 1173"/>
                <a:gd name="T66" fmla="*/ 967 w 1683"/>
                <a:gd name="T67" fmla="*/ 157 h 1173"/>
                <a:gd name="T68" fmla="*/ 859 w 1683"/>
                <a:gd name="T69" fmla="*/ 131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83" h="1173">
                  <a:moveTo>
                    <a:pt x="859" y="131"/>
                  </a:moveTo>
                  <a:lnTo>
                    <a:pt x="741" y="196"/>
                  </a:lnTo>
                  <a:lnTo>
                    <a:pt x="757" y="278"/>
                  </a:lnTo>
                  <a:cubicBezTo>
                    <a:pt x="660" y="281"/>
                    <a:pt x="713" y="288"/>
                    <a:pt x="658" y="240"/>
                  </a:cubicBezTo>
                  <a:cubicBezTo>
                    <a:pt x="597" y="270"/>
                    <a:pt x="565" y="280"/>
                    <a:pt x="519" y="332"/>
                  </a:cubicBezTo>
                  <a:cubicBezTo>
                    <a:pt x="492" y="363"/>
                    <a:pt x="434" y="429"/>
                    <a:pt x="404" y="447"/>
                  </a:cubicBezTo>
                  <a:cubicBezTo>
                    <a:pt x="387" y="536"/>
                    <a:pt x="280" y="702"/>
                    <a:pt x="219" y="742"/>
                  </a:cubicBezTo>
                  <a:lnTo>
                    <a:pt x="152" y="851"/>
                  </a:lnTo>
                  <a:lnTo>
                    <a:pt x="0" y="1108"/>
                  </a:lnTo>
                  <a:lnTo>
                    <a:pt x="104" y="1173"/>
                  </a:lnTo>
                  <a:lnTo>
                    <a:pt x="62" y="1064"/>
                  </a:lnTo>
                  <a:lnTo>
                    <a:pt x="230" y="1150"/>
                  </a:lnTo>
                  <a:lnTo>
                    <a:pt x="166" y="1002"/>
                  </a:lnTo>
                  <a:cubicBezTo>
                    <a:pt x="250" y="1042"/>
                    <a:pt x="273" y="1070"/>
                    <a:pt x="373" y="1098"/>
                  </a:cubicBezTo>
                  <a:lnTo>
                    <a:pt x="296" y="988"/>
                  </a:lnTo>
                  <a:lnTo>
                    <a:pt x="407" y="1018"/>
                  </a:lnTo>
                  <a:cubicBezTo>
                    <a:pt x="380" y="940"/>
                    <a:pt x="379" y="961"/>
                    <a:pt x="326" y="906"/>
                  </a:cubicBezTo>
                  <a:lnTo>
                    <a:pt x="497" y="959"/>
                  </a:lnTo>
                  <a:lnTo>
                    <a:pt x="451" y="878"/>
                  </a:lnTo>
                  <a:lnTo>
                    <a:pt x="531" y="899"/>
                  </a:lnTo>
                  <a:lnTo>
                    <a:pt x="502" y="842"/>
                  </a:lnTo>
                  <a:cubicBezTo>
                    <a:pt x="465" y="835"/>
                    <a:pt x="486" y="841"/>
                    <a:pt x="459" y="829"/>
                  </a:cubicBezTo>
                  <a:cubicBezTo>
                    <a:pt x="458" y="828"/>
                    <a:pt x="442" y="822"/>
                    <a:pt x="440" y="816"/>
                  </a:cubicBezTo>
                  <a:cubicBezTo>
                    <a:pt x="439" y="811"/>
                    <a:pt x="435" y="811"/>
                    <a:pt x="434" y="814"/>
                  </a:cubicBezTo>
                  <a:lnTo>
                    <a:pt x="291" y="873"/>
                  </a:lnTo>
                  <a:lnTo>
                    <a:pt x="297" y="686"/>
                  </a:lnTo>
                  <a:lnTo>
                    <a:pt x="452" y="595"/>
                  </a:lnTo>
                  <a:cubicBezTo>
                    <a:pt x="446" y="667"/>
                    <a:pt x="424" y="660"/>
                    <a:pt x="450" y="730"/>
                  </a:cubicBezTo>
                  <a:lnTo>
                    <a:pt x="515" y="696"/>
                  </a:lnTo>
                  <a:lnTo>
                    <a:pt x="554" y="784"/>
                  </a:lnTo>
                  <a:cubicBezTo>
                    <a:pt x="556" y="781"/>
                    <a:pt x="559" y="794"/>
                    <a:pt x="561" y="800"/>
                  </a:cubicBezTo>
                  <a:cubicBezTo>
                    <a:pt x="588" y="784"/>
                    <a:pt x="578" y="810"/>
                    <a:pt x="587" y="776"/>
                  </a:cubicBezTo>
                  <a:lnTo>
                    <a:pt x="666" y="718"/>
                  </a:lnTo>
                  <a:lnTo>
                    <a:pt x="736" y="830"/>
                  </a:lnTo>
                  <a:cubicBezTo>
                    <a:pt x="782" y="800"/>
                    <a:pt x="794" y="746"/>
                    <a:pt x="828" y="691"/>
                  </a:cubicBezTo>
                  <a:cubicBezTo>
                    <a:pt x="907" y="699"/>
                    <a:pt x="836" y="712"/>
                    <a:pt x="921" y="719"/>
                  </a:cubicBezTo>
                  <a:lnTo>
                    <a:pt x="952" y="661"/>
                  </a:lnTo>
                  <a:lnTo>
                    <a:pt x="1142" y="778"/>
                  </a:lnTo>
                  <a:lnTo>
                    <a:pt x="1162" y="748"/>
                  </a:lnTo>
                  <a:cubicBezTo>
                    <a:pt x="1164" y="746"/>
                    <a:pt x="1164" y="737"/>
                    <a:pt x="1165" y="732"/>
                  </a:cubicBezTo>
                  <a:lnTo>
                    <a:pt x="1291" y="856"/>
                  </a:lnTo>
                  <a:lnTo>
                    <a:pt x="1296" y="793"/>
                  </a:lnTo>
                  <a:lnTo>
                    <a:pt x="1409" y="787"/>
                  </a:lnTo>
                  <a:lnTo>
                    <a:pt x="1370" y="647"/>
                  </a:lnTo>
                  <a:lnTo>
                    <a:pt x="1424" y="660"/>
                  </a:lnTo>
                  <a:lnTo>
                    <a:pt x="1421" y="592"/>
                  </a:lnTo>
                  <a:lnTo>
                    <a:pt x="1508" y="644"/>
                  </a:lnTo>
                  <a:lnTo>
                    <a:pt x="1471" y="536"/>
                  </a:lnTo>
                  <a:lnTo>
                    <a:pt x="1602" y="586"/>
                  </a:lnTo>
                  <a:lnTo>
                    <a:pt x="1577" y="518"/>
                  </a:lnTo>
                  <a:lnTo>
                    <a:pt x="1683" y="522"/>
                  </a:lnTo>
                  <a:cubicBezTo>
                    <a:pt x="1654" y="463"/>
                    <a:pt x="1591" y="436"/>
                    <a:pt x="1541" y="394"/>
                  </a:cubicBezTo>
                  <a:cubicBezTo>
                    <a:pt x="1564" y="378"/>
                    <a:pt x="1539" y="381"/>
                    <a:pt x="1593" y="374"/>
                  </a:cubicBezTo>
                  <a:cubicBezTo>
                    <a:pt x="1594" y="374"/>
                    <a:pt x="1619" y="377"/>
                    <a:pt x="1624" y="378"/>
                  </a:cubicBezTo>
                  <a:cubicBezTo>
                    <a:pt x="1602" y="341"/>
                    <a:pt x="1560" y="322"/>
                    <a:pt x="1526" y="297"/>
                  </a:cubicBezTo>
                  <a:cubicBezTo>
                    <a:pt x="1468" y="255"/>
                    <a:pt x="1498" y="246"/>
                    <a:pt x="1418" y="263"/>
                  </a:cubicBezTo>
                  <a:cubicBezTo>
                    <a:pt x="1407" y="183"/>
                    <a:pt x="1423" y="224"/>
                    <a:pt x="1438" y="146"/>
                  </a:cubicBezTo>
                  <a:lnTo>
                    <a:pt x="1356" y="213"/>
                  </a:lnTo>
                  <a:cubicBezTo>
                    <a:pt x="1326" y="241"/>
                    <a:pt x="1310" y="244"/>
                    <a:pt x="1265" y="252"/>
                  </a:cubicBezTo>
                  <a:cubicBezTo>
                    <a:pt x="1249" y="56"/>
                    <a:pt x="1296" y="123"/>
                    <a:pt x="1332" y="0"/>
                  </a:cubicBezTo>
                  <a:lnTo>
                    <a:pt x="1192" y="28"/>
                  </a:lnTo>
                  <a:cubicBezTo>
                    <a:pt x="1182" y="85"/>
                    <a:pt x="1207" y="50"/>
                    <a:pt x="1174" y="69"/>
                  </a:cubicBezTo>
                  <a:lnTo>
                    <a:pt x="1049" y="2"/>
                  </a:lnTo>
                  <a:lnTo>
                    <a:pt x="1129" y="181"/>
                  </a:lnTo>
                  <a:cubicBezTo>
                    <a:pt x="1027" y="157"/>
                    <a:pt x="1074" y="151"/>
                    <a:pt x="1006" y="95"/>
                  </a:cubicBezTo>
                  <a:cubicBezTo>
                    <a:pt x="1011" y="118"/>
                    <a:pt x="1023" y="156"/>
                    <a:pt x="1025" y="176"/>
                  </a:cubicBezTo>
                  <a:cubicBezTo>
                    <a:pt x="1033" y="256"/>
                    <a:pt x="1026" y="196"/>
                    <a:pt x="1018" y="216"/>
                  </a:cubicBezTo>
                  <a:cubicBezTo>
                    <a:pt x="970" y="187"/>
                    <a:pt x="1004" y="220"/>
                    <a:pt x="967" y="157"/>
                  </a:cubicBezTo>
                  <a:cubicBezTo>
                    <a:pt x="938" y="195"/>
                    <a:pt x="955" y="125"/>
                    <a:pt x="933" y="223"/>
                  </a:cubicBezTo>
                  <a:cubicBezTo>
                    <a:pt x="859" y="170"/>
                    <a:pt x="869" y="158"/>
                    <a:pt x="859" y="13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05907D3E-7444-4BF4-6B4E-E0D49FCDD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549275"/>
              <a:ext cx="67945" cy="71120"/>
            </a:xfrm>
            <a:custGeom>
              <a:avLst/>
              <a:gdLst>
                <a:gd name="T0" fmla="*/ 260 w 1197"/>
                <a:gd name="T1" fmla="*/ 764 h 1241"/>
                <a:gd name="T2" fmla="*/ 337 w 1197"/>
                <a:gd name="T3" fmla="*/ 751 h 1241"/>
                <a:gd name="T4" fmla="*/ 304 w 1197"/>
                <a:gd name="T5" fmla="*/ 890 h 1241"/>
                <a:gd name="T6" fmla="*/ 480 w 1197"/>
                <a:gd name="T7" fmla="*/ 940 h 1241"/>
                <a:gd name="T8" fmla="*/ 652 w 1197"/>
                <a:gd name="T9" fmla="*/ 1059 h 1241"/>
                <a:gd name="T10" fmla="*/ 805 w 1197"/>
                <a:gd name="T11" fmla="*/ 1105 h 1241"/>
                <a:gd name="T12" fmla="*/ 831 w 1197"/>
                <a:gd name="T13" fmla="*/ 1028 h 1241"/>
                <a:gd name="T14" fmla="*/ 973 w 1197"/>
                <a:gd name="T15" fmla="*/ 1063 h 1241"/>
                <a:gd name="T16" fmla="*/ 879 w 1197"/>
                <a:gd name="T17" fmla="*/ 949 h 1241"/>
                <a:gd name="T18" fmla="*/ 967 w 1197"/>
                <a:gd name="T19" fmla="*/ 976 h 1241"/>
                <a:gd name="T20" fmla="*/ 1133 w 1197"/>
                <a:gd name="T21" fmla="*/ 1154 h 1241"/>
                <a:gd name="T22" fmla="*/ 1139 w 1197"/>
                <a:gd name="T23" fmla="*/ 1176 h 1241"/>
                <a:gd name="T24" fmla="*/ 1197 w 1197"/>
                <a:gd name="T25" fmla="*/ 1121 h 1241"/>
                <a:gd name="T26" fmla="*/ 1105 w 1197"/>
                <a:gd name="T27" fmla="*/ 1060 h 1241"/>
                <a:gd name="T28" fmla="*/ 1183 w 1197"/>
                <a:gd name="T29" fmla="*/ 1024 h 1241"/>
                <a:gd name="T30" fmla="*/ 1078 w 1197"/>
                <a:gd name="T31" fmla="*/ 967 h 1241"/>
                <a:gd name="T32" fmla="*/ 1134 w 1197"/>
                <a:gd name="T33" fmla="*/ 897 h 1241"/>
                <a:gd name="T34" fmla="*/ 912 w 1197"/>
                <a:gd name="T35" fmla="*/ 917 h 1241"/>
                <a:gd name="T36" fmla="*/ 978 w 1197"/>
                <a:gd name="T37" fmla="*/ 850 h 1241"/>
                <a:gd name="T38" fmla="*/ 881 w 1197"/>
                <a:gd name="T39" fmla="*/ 784 h 1241"/>
                <a:gd name="T40" fmla="*/ 897 w 1197"/>
                <a:gd name="T41" fmla="*/ 721 h 1241"/>
                <a:gd name="T42" fmla="*/ 835 w 1197"/>
                <a:gd name="T43" fmla="*/ 696 h 1241"/>
                <a:gd name="T44" fmla="*/ 893 w 1197"/>
                <a:gd name="T45" fmla="*/ 654 h 1241"/>
                <a:gd name="T46" fmla="*/ 848 w 1197"/>
                <a:gd name="T47" fmla="*/ 599 h 1241"/>
                <a:gd name="T48" fmla="*/ 939 w 1197"/>
                <a:gd name="T49" fmla="*/ 573 h 1241"/>
                <a:gd name="T50" fmla="*/ 965 w 1197"/>
                <a:gd name="T51" fmla="*/ 509 h 1241"/>
                <a:gd name="T52" fmla="*/ 1056 w 1197"/>
                <a:gd name="T53" fmla="*/ 493 h 1241"/>
                <a:gd name="T54" fmla="*/ 1041 w 1197"/>
                <a:gd name="T55" fmla="*/ 445 h 1241"/>
                <a:gd name="T56" fmla="*/ 1187 w 1197"/>
                <a:gd name="T57" fmla="*/ 480 h 1241"/>
                <a:gd name="T58" fmla="*/ 1165 w 1197"/>
                <a:gd name="T59" fmla="*/ 396 h 1241"/>
                <a:gd name="T60" fmla="*/ 993 w 1197"/>
                <a:gd name="T61" fmla="*/ 339 h 1241"/>
                <a:gd name="T62" fmla="*/ 1084 w 1197"/>
                <a:gd name="T63" fmla="*/ 231 h 1241"/>
                <a:gd name="T64" fmla="*/ 988 w 1197"/>
                <a:gd name="T65" fmla="*/ 205 h 1241"/>
                <a:gd name="T66" fmla="*/ 901 w 1197"/>
                <a:gd name="T67" fmla="*/ 186 h 1241"/>
                <a:gd name="T68" fmla="*/ 889 w 1197"/>
                <a:gd name="T69" fmla="*/ 95 h 1241"/>
                <a:gd name="T70" fmla="*/ 810 w 1197"/>
                <a:gd name="T71" fmla="*/ 134 h 1241"/>
                <a:gd name="T72" fmla="*/ 705 w 1197"/>
                <a:gd name="T73" fmla="*/ 170 h 1241"/>
                <a:gd name="T74" fmla="*/ 702 w 1197"/>
                <a:gd name="T75" fmla="*/ 79 h 1241"/>
                <a:gd name="T76" fmla="*/ 620 w 1197"/>
                <a:gd name="T77" fmla="*/ 91 h 1241"/>
                <a:gd name="T78" fmla="*/ 596 w 1197"/>
                <a:gd name="T79" fmla="*/ 47 h 1241"/>
                <a:gd name="T80" fmla="*/ 575 w 1197"/>
                <a:gd name="T81" fmla="*/ 0 h 1241"/>
                <a:gd name="T82" fmla="*/ 274 w 1197"/>
                <a:gd name="T83" fmla="*/ 14 h 1241"/>
                <a:gd name="T84" fmla="*/ 114 w 1197"/>
                <a:gd name="T85" fmla="*/ 116 h 1241"/>
                <a:gd name="T86" fmla="*/ 0 w 1197"/>
                <a:gd name="T87" fmla="*/ 271 h 1241"/>
                <a:gd name="T88" fmla="*/ 82 w 1197"/>
                <a:gd name="T89" fmla="*/ 234 h 1241"/>
                <a:gd name="T90" fmla="*/ 302 w 1197"/>
                <a:gd name="T91" fmla="*/ 198 h 1241"/>
                <a:gd name="T92" fmla="*/ 275 w 1197"/>
                <a:gd name="T93" fmla="*/ 286 h 1241"/>
                <a:gd name="T94" fmla="*/ 313 w 1197"/>
                <a:gd name="T95" fmla="*/ 311 h 1241"/>
                <a:gd name="T96" fmla="*/ 270 w 1197"/>
                <a:gd name="T97" fmla="*/ 376 h 1241"/>
                <a:gd name="T98" fmla="*/ 394 w 1197"/>
                <a:gd name="T99" fmla="*/ 378 h 1241"/>
                <a:gd name="T100" fmla="*/ 341 w 1197"/>
                <a:gd name="T101" fmla="*/ 488 h 1241"/>
                <a:gd name="T102" fmla="*/ 375 w 1197"/>
                <a:gd name="T103" fmla="*/ 539 h 1241"/>
                <a:gd name="T104" fmla="*/ 213 w 1197"/>
                <a:gd name="T105" fmla="*/ 656 h 1241"/>
                <a:gd name="T106" fmla="*/ 215 w 1197"/>
                <a:gd name="T107" fmla="*/ 709 h 1241"/>
                <a:gd name="T108" fmla="*/ 208 w 1197"/>
                <a:gd name="T109" fmla="*/ 725 h 1241"/>
                <a:gd name="T110" fmla="*/ 260 w 1197"/>
                <a:gd name="T111" fmla="*/ 764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97" h="1241">
                  <a:moveTo>
                    <a:pt x="260" y="764"/>
                  </a:moveTo>
                  <a:lnTo>
                    <a:pt x="337" y="751"/>
                  </a:lnTo>
                  <a:cubicBezTo>
                    <a:pt x="354" y="826"/>
                    <a:pt x="322" y="830"/>
                    <a:pt x="304" y="890"/>
                  </a:cubicBezTo>
                  <a:cubicBezTo>
                    <a:pt x="388" y="926"/>
                    <a:pt x="373" y="940"/>
                    <a:pt x="480" y="940"/>
                  </a:cubicBezTo>
                  <a:cubicBezTo>
                    <a:pt x="568" y="1057"/>
                    <a:pt x="508" y="997"/>
                    <a:pt x="652" y="1059"/>
                  </a:cubicBezTo>
                  <a:cubicBezTo>
                    <a:pt x="739" y="1096"/>
                    <a:pt x="685" y="1112"/>
                    <a:pt x="805" y="1105"/>
                  </a:cubicBezTo>
                  <a:lnTo>
                    <a:pt x="831" y="1028"/>
                  </a:lnTo>
                  <a:cubicBezTo>
                    <a:pt x="895" y="1065"/>
                    <a:pt x="904" y="1073"/>
                    <a:pt x="973" y="1063"/>
                  </a:cubicBezTo>
                  <a:cubicBezTo>
                    <a:pt x="934" y="1000"/>
                    <a:pt x="897" y="1026"/>
                    <a:pt x="879" y="949"/>
                  </a:cubicBezTo>
                  <a:lnTo>
                    <a:pt x="967" y="976"/>
                  </a:lnTo>
                  <a:cubicBezTo>
                    <a:pt x="1008" y="1097"/>
                    <a:pt x="980" y="1241"/>
                    <a:pt x="1133" y="1154"/>
                  </a:cubicBezTo>
                  <a:lnTo>
                    <a:pt x="1139" y="1176"/>
                  </a:lnTo>
                  <a:cubicBezTo>
                    <a:pt x="1164" y="1115"/>
                    <a:pt x="1121" y="1163"/>
                    <a:pt x="1197" y="1121"/>
                  </a:cubicBezTo>
                  <a:lnTo>
                    <a:pt x="1105" y="1060"/>
                  </a:lnTo>
                  <a:lnTo>
                    <a:pt x="1183" y="1024"/>
                  </a:lnTo>
                  <a:lnTo>
                    <a:pt x="1078" y="967"/>
                  </a:lnTo>
                  <a:lnTo>
                    <a:pt x="1134" y="897"/>
                  </a:lnTo>
                  <a:lnTo>
                    <a:pt x="912" y="917"/>
                  </a:lnTo>
                  <a:cubicBezTo>
                    <a:pt x="957" y="845"/>
                    <a:pt x="922" y="905"/>
                    <a:pt x="978" y="850"/>
                  </a:cubicBezTo>
                  <a:cubicBezTo>
                    <a:pt x="931" y="801"/>
                    <a:pt x="939" y="814"/>
                    <a:pt x="881" y="784"/>
                  </a:cubicBezTo>
                  <a:cubicBezTo>
                    <a:pt x="876" y="743"/>
                    <a:pt x="880" y="754"/>
                    <a:pt x="897" y="721"/>
                  </a:cubicBezTo>
                  <a:lnTo>
                    <a:pt x="835" y="696"/>
                  </a:lnTo>
                  <a:lnTo>
                    <a:pt x="893" y="654"/>
                  </a:lnTo>
                  <a:lnTo>
                    <a:pt x="848" y="599"/>
                  </a:lnTo>
                  <a:lnTo>
                    <a:pt x="939" y="573"/>
                  </a:lnTo>
                  <a:lnTo>
                    <a:pt x="965" y="509"/>
                  </a:lnTo>
                  <a:lnTo>
                    <a:pt x="1056" y="493"/>
                  </a:lnTo>
                  <a:lnTo>
                    <a:pt x="1041" y="445"/>
                  </a:lnTo>
                  <a:cubicBezTo>
                    <a:pt x="1103" y="439"/>
                    <a:pt x="1128" y="459"/>
                    <a:pt x="1187" y="480"/>
                  </a:cubicBezTo>
                  <a:lnTo>
                    <a:pt x="1165" y="396"/>
                  </a:lnTo>
                  <a:lnTo>
                    <a:pt x="993" y="339"/>
                  </a:lnTo>
                  <a:cubicBezTo>
                    <a:pt x="1035" y="267"/>
                    <a:pt x="1049" y="302"/>
                    <a:pt x="1084" y="231"/>
                  </a:cubicBezTo>
                  <a:cubicBezTo>
                    <a:pt x="1014" y="210"/>
                    <a:pt x="1060" y="203"/>
                    <a:pt x="988" y="205"/>
                  </a:cubicBezTo>
                  <a:cubicBezTo>
                    <a:pt x="932" y="206"/>
                    <a:pt x="955" y="225"/>
                    <a:pt x="901" y="186"/>
                  </a:cubicBezTo>
                  <a:cubicBezTo>
                    <a:pt x="909" y="115"/>
                    <a:pt x="935" y="103"/>
                    <a:pt x="889" y="95"/>
                  </a:cubicBezTo>
                  <a:cubicBezTo>
                    <a:pt x="824" y="89"/>
                    <a:pt x="864" y="99"/>
                    <a:pt x="810" y="134"/>
                  </a:cubicBezTo>
                  <a:cubicBezTo>
                    <a:pt x="778" y="154"/>
                    <a:pt x="740" y="161"/>
                    <a:pt x="705" y="170"/>
                  </a:cubicBezTo>
                  <a:lnTo>
                    <a:pt x="702" y="79"/>
                  </a:lnTo>
                  <a:lnTo>
                    <a:pt x="620" y="91"/>
                  </a:lnTo>
                  <a:cubicBezTo>
                    <a:pt x="589" y="51"/>
                    <a:pt x="612" y="84"/>
                    <a:pt x="596" y="47"/>
                  </a:cubicBezTo>
                  <a:lnTo>
                    <a:pt x="575" y="0"/>
                  </a:lnTo>
                  <a:cubicBezTo>
                    <a:pt x="419" y="52"/>
                    <a:pt x="426" y="40"/>
                    <a:pt x="274" y="14"/>
                  </a:cubicBezTo>
                  <a:cubicBezTo>
                    <a:pt x="231" y="39"/>
                    <a:pt x="137" y="83"/>
                    <a:pt x="114" y="116"/>
                  </a:cubicBezTo>
                  <a:cubicBezTo>
                    <a:pt x="67" y="182"/>
                    <a:pt x="56" y="204"/>
                    <a:pt x="0" y="271"/>
                  </a:cubicBezTo>
                  <a:cubicBezTo>
                    <a:pt x="102" y="271"/>
                    <a:pt x="26" y="291"/>
                    <a:pt x="82" y="234"/>
                  </a:cubicBezTo>
                  <a:cubicBezTo>
                    <a:pt x="132" y="183"/>
                    <a:pt x="176" y="187"/>
                    <a:pt x="302" y="198"/>
                  </a:cubicBezTo>
                  <a:lnTo>
                    <a:pt x="275" y="286"/>
                  </a:lnTo>
                  <a:lnTo>
                    <a:pt x="313" y="311"/>
                  </a:lnTo>
                  <a:lnTo>
                    <a:pt x="270" y="376"/>
                  </a:lnTo>
                  <a:lnTo>
                    <a:pt x="394" y="378"/>
                  </a:lnTo>
                  <a:cubicBezTo>
                    <a:pt x="377" y="455"/>
                    <a:pt x="383" y="431"/>
                    <a:pt x="341" y="488"/>
                  </a:cubicBezTo>
                  <a:lnTo>
                    <a:pt x="375" y="539"/>
                  </a:lnTo>
                  <a:cubicBezTo>
                    <a:pt x="317" y="617"/>
                    <a:pt x="308" y="636"/>
                    <a:pt x="213" y="656"/>
                  </a:cubicBezTo>
                  <a:cubicBezTo>
                    <a:pt x="234" y="693"/>
                    <a:pt x="215" y="712"/>
                    <a:pt x="215" y="709"/>
                  </a:cubicBezTo>
                  <a:cubicBezTo>
                    <a:pt x="215" y="707"/>
                    <a:pt x="211" y="718"/>
                    <a:pt x="208" y="725"/>
                  </a:cubicBezTo>
                  <a:lnTo>
                    <a:pt x="260" y="76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B0339E12-0FEE-6FEF-8506-0C7C4F620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020" y="382905"/>
              <a:ext cx="93345" cy="56515"/>
            </a:xfrm>
            <a:custGeom>
              <a:avLst/>
              <a:gdLst>
                <a:gd name="T0" fmla="*/ 535 w 1644"/>
                <a:gd name="T1" fmla="*/ 697 h 986"/>
                <a:gd name="T2" fmla="*/ 635 w 1644"/>
                <a:gd name="T3" fmla="*/ 641 h 986"/>
                <a:gd name="T4" fmla="*/ 688 w 1644"/>
                <a:gd name="T5" fmla="*/ 678 h 986"/>
                <a:gd name="T6" fmla="*/ 797 w 1644"/>
                <a:gd name="T7" fmla="*/ 669 h 986"/>
                <a:gd name="T8" fmla="*/ 818 w 1644"/>
                <a:gd name="T9" fmla="*/ 736 h 986"/>
                <a:gd name="T10" fmla="*/ 845 w 1644"/>
                <a:gd name="T11" fmla="*/ 802 h 986"/>
                <a:gd name="T12" fmla="*/ 877 w 1644"/>
                <a:gd name="T13" fmla="*/ 885 h 986"/>
                <a:gd name="T14" fmla="*/ 908 w 1644"/>
                <a:gd name="T15" fmla="*/ 916 h 986"/>
                <a:gd name="T16" fmla="*/ 977 w 1644"/>
                <a:gd name="T17" fmla="*/ 980 h 986"/>
                <a:gd name="T18" fmla="*/ 1161 w 1644"/>
                <a:gd name="T19" fmla="*/ 986 h 986"/>
                <a:gd name="T20" fmla="*/ 1194 w 1644"/>
                <a:gd name="T21" fmla="*/ 835 h 986"/>
                <a:gd name="T22" fmla="*/ 1375 w 1644"/>
                <a:gd name="T23" fmla="*/ 832 h 986"/>
                <a:gd name="T24" fmla="*/ 1503 w 1644"/>
                <a:gd name="T25" fmla="*/ 756 h 986"/>
                <a:gd name="T26" fmla="*/ 1309 w 1644"/>
                <a:gd name="T27" fmla="*/ 662 h 986"/>
                <a:gd name="T28" fmla="*/ 1279 w 1644"/>
                <a:gd name="T29" fmla="*/ 531 h 986"/>
                <a:gd name="T30" fmla="*/ 1265 w 1644"/>
                <a:gd name="T31" fmla="*/ 400 h 986"/>
                <a:gd name="T32" fmla="*/ 1202 w 1644"/>
                <a:gd name="T33" fmla="*/ 358 h 986"/>
                <a:gd name="T34" fmla="*/ 1061 w 1644"/>
                <a:gd name="T35" fmla="*/ 389 h 986"/>
                <a:gd name="T36" fmla="*/ 1100 w 1644"/>
                <a:gd name="T37" fmla="*/ 196 h 986"/>
                <a:gd name="T38" fmla="*/ 888 w 1644"/>
                <a:gd name="T39" fmla="*/ 227 h 986"/>
                <a:gd name="T40" fmla="*/ 800 w 1644"/>
                <a:gd name="T41" fmla="*/ 181 h 986"/>
                <a:gd name="T42" fmla="*/ 691 w 1644"/>
                <a:gd name="T43" fmla="*/ 62 h 986"/>
                <a:gd name="T44" fmla="*/ 551 w 1644"/>
                <a:gd name="T45" fmla="*/ 0 h 986"/>
                <a:gd name="T46" fmla="*/ 464 w 1644"/>
                <a:gd name="T47" fmla="*/ 153 h 986"/>
                <a:gd name="T48" fmla="*/ 340 w 1644"/>
                <a:gd name="T49" fmla="*/ 216 h 986"/>
                <a:gd name="T50" fmla="*/ 259 w 1644"/>
                <a:gd name="T51" fmla="*/ 268 h 986"/>
                <a:gd name="T52" fmla="*/ 116 w 1644"/>
                <a:gd name="T53" fmla="*/ 312 h 986"/>
                <a:gd name="T54" fmla="*/ 192 w 1644"/>
                <a:gd name="T55" fmla="*/ 425 h 986"/>
                <a:gd name="T56" fmla="*/ 233 w 1644"/>
                <a:gd name="T57" fmla="*/ 506 h 986"/>
                <a:gd name="T58" fmla="*/ 361 w 1644"/>
                <a:gd name="T59" fmla="*/ 551 h 986"/>
                <a:gd name="T60" fmla="*/ 358 w 1644"/>
                <a:gd name="T61" fmla="*/ 622 h 986"/>
                <a:gd name="T62" fmla="*/ 582 w 1644"/>
                <a:gd name="T63" fmla="*/ 633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44" h="986">
                  <a:moveTo>
                    <a:pt x="512" y="683"/>
                  </a:moveTo>
                  <a:lnTo>
                    <a:pt x="535" y="697"/>
                  </a:lnTo>
                  <a:cubicBezTo>
                    <a:pt x="546" y="704"/>
                    <a:pt x="552" y="708"/>
                    <a:pt x="565" y="716"/>
                  </a:cubicBezTo>
                  <a:lnTo>
                    <a:pt x="635" y="641"/>
                  </a:lnTo>
                  <a:lnTo>
                    <a:pt x="635" y="767"/>
                  </a:lnTo>
                  <a:cubicBezTo>
                    <a:pt x="682" y="731"/>
                    <a:pt x="667" y="739"/>
                    <a:pt x="688" y="678"/>
                  </a:cubicBezTo>
                  <a:cubicBezTo>
                    <a:pt x="728" y="725"/>
                    <a:pt x="704" y="709"/>
                    <a:pt x="721" y="762"/>
                  </a:cubicBezTo>
                  <a:lnTo>
                    <a:pt x="797" y="669"/>
                  </a:lnTo>
                  <a:cubicBezTo>
                    <a:pt x="803" y="675"/>
                    <a:pt x="806" y="675"/>
                    <a:pt x="807" y="680"/>
                  </a:cubicBezTo>
                  <a:lnTo>
                    <a:pt x="818" y="736"/>
                  </a:lnTo>
                  <a:lnTo>
                    <a:pt x="886" y="722"/>
                  </a:lnTo>
                  <a:lnTo>
                    <a:pt x="845" y="802"/>
                  </a:lnTo>
                  <a:cubicBezTo>
                    <a:pt x="873" y="821"/>
                    <a:pt x="794" y="840"/>
                    <a:pt x="896" y="802"/>
                  </a:cubicBezTo>
                  <a:lnTo>
                    <a:pt x="877" y="885"/>
                  </a:lnTo>
                  <a:lnTo>
                    <a:pt x="936" y="861"/>
                  </a:lnTo>
                  <a:lnTo>
                    <a:pt x="908" y="916"/>
                  </a:lnTo>
                  <a:lnTo>
                    <a:pt x="1018" y="871"/>
                  </a:lnTo>
                  <a:lnTo>
                    <a:pt x="977" y="980"/>
                  </a:lnTo>
                  <a:lnTo>
                    <a:pt x="1069" y="948"/>
                  </a:lnTo>
                  <a:cubicBezTo>
                    <a:pt x="1098" y="915"/>
                    <a:pt x="1100" y="955"/>
                    <a:pt x="1161" y="986"/>
                  </a:cubicBezTo>
                  <a:cubicBezTo>
                    <a:pt x="1186" y="933"/>
                    <a:pt x="1156" y="973"/>
                    <a:pt x="1196" y="954"/>
                  </a:cubicBezTo>
                  <a:lnTo>
                    <a:pt x="1194" y="835"/>
                  </a:lnTo>
                  <a:cubicBezTo>
                    <a:pt x="1249" y="859"/>
                    <a:pt x="1275" y="933"/>
                    <a:pt x="1322" y="974"/>
                  </a:cubicBezTo>
                  <a:lnTo>
                    <a:pt x="1375" y="832"/>
                  </a:lnTo>
                  <a:cubicBezTo>
                    <a:pt x="1410" y="834"/>
                    <a:pt x="1463" y="858"/>
                    <a:pt x="1537" y="794"/>
                  </a:cubicBezTo>
                  <a:lnTo>
                    <a:pt x="1503" y="756"/>
                  </a:lnTo>
                  <a:cubicBezTo>
                    <a:pt x="1548" y="710"/>
                    <a:pt x="1583" y="686"/>
                    <a:pt x="1644" y="673"/>
                  </a:cubicBezTo>
                  <a:cubicBezTo>
                    <a:pt x="1473" y="514"/>
                    <a:pt x="1493" y="621"/>
                    <a:pt x="1309" y="662"/>
                  </a:cubicBezTo>
                  <a:cubicBezTo>
                    <a:pt x="1312" y="596"/>
                    <a:pt x="1358" y="605"/>
                    <a:pt x="1357" y="494"/>
                  </a:cubicBezTo>
                  <a:lnTo>
                    <a:pt x="1279" y="531"/>
                  </a:lnTo>
                  <a:lnTo>
                    <a:pt x="1328" y="439"/>
                  </a:lnTo>
                  <a:lnTo>
                    <a:pt x="1265" y="400"/>
                  </a:lnTo>
                  <a:lnTo>
                    <a:pt x="1259" y="268"/>
                  </a:lnTo>
                  <a:lnTo>
                    <a:pt x="1202" y="358"/>
                  </a:lnTo>
                  <a:lnTo>
                    <a:pt x="1143" y="338"/>
                  </a:lnTo>
                  <a:cubicBezTo>
                    <a:pt x="1077" y="457"/>
                    <a:pt x="1106" y="403"/>
                    <a:pt x="1061" y="389"/>
                  </a:cubicBezTo>
                  <a:lnTo>
                    <a:pt x="994" y="482"/>
                  </a:lnTo>
                  <a:cubicBezTo>
                    <a:pt x="962" y="393"/>
                    <a:pt x="1043" y="266"/>
                    <a:pt x="1100" y="196"/>
                  </a:cubicBezTo>
                  <a:cubicBezTo>
                    <a:pt x="1059" y="157"/>
                    <a:pt x="1065" y="176"/>
                    <a:pt x="1057" y="140"/>
                  </a:cubicBezTo>
                  <a:lnTo>
                    <a:pt x="888" y="227"/>
                  </a:lnTo>
                  <a:lnTo>
                    <a:pt x="841" y="103"/>
                  </a:lnTo>
                  <a:cubicBezTo>
                    <a:pt x="813" y="166"/>
                    <a:pt x="849" y="136"/>
                    <a:pt x="800" y="181"/>
                  </a:cubicBezTo>
                  <a:lnTo>
                    <a:pt x="779" y="109"/>
                  </a:lnTo>
                  <a:lnTo>
                    <a:pt x="691" y="62"/>
                  </a:lnTo>
                  <a:lnTo>
                    <a:pt x="703" y="160"/>
                  </a:lnTo>
                  <a:cubicBezTo>
                    <a:pt x="626" y="139"/>
                    <a:pt x="613" y="47"/>
                    <a:pt x="551" y="0"/>
                  </a:cubicBezTo>
                  <a:cubicBezTo>
                    <a:pt x="556" y="82"/>
                    <a:pt x="554" y="125"/>
                    <a:pt x="531" y="202"/>
                  </a:cubicBezTo>
                  <a:cubicBezTo>
                    <a:pt x="468" y="175"/>
                    <a:pt x="512" y="167"/>
                    <a:pt x="464" y="153"/>
                  </a:cubicBezTo>
                  <a:lnTo>
                    <a:pt x="464" y="280"/>
                  </a:lnTo>
                  <a:cubicBezTo>
                    <a:pt x="348" y="256"/>
                    <a:pt x="425" y="256"/>
                    <a:pt x="340" y="216"/>
                  </a:cubicBezTo>
                  <a:lnTo>
                    <a:pt x="361" y="308"/>
                  </a:lnTo>
                  <a:cubicBezTo>
                    <a:pt x="305" y="293"/>
                    <a:pt x="304" y="285"/>
                    <a:pt x="259" y="268"/>
                  </a:cubicBezTo>
                  <a:cubicBezTo>
                    <a:pt x="165" y="232"/>
                    <a:pt x="292" y="282"/>
                    <a:pt x="153" y="272"/>
                  </a:cubicBezTo>
                  <a:lnTo>
                    <a:pt x="116" y="312"/>
                  </a:lnTo>
                  <a:cubicBezTo>
                    <a:pt x="29" y="361"/>
                    <a:pt x="73" y="268"/>
                    <a:pt x="0" y="460"/>
                  </a:cubicBezTo>
                  <a:cubicBezTo>
                    <a:pt x="73" y="424"/>
                    <a:pt x="110" y="417"/>
                    <a:pt x="192" y="425"/>
                  </a:cubicBezTo>
                  <a:lnTo>
                    <a:pt x="163" y="497"/>
                  </a:lnTo>
                  <a:cubicBezTo>
                    <a:pt x="260" y="473"/>
                    <a:pt x="190" y="482"/>
                    <a:pt x="233" y="506"/>
                  </a:cubicBezTo>
                  <a:lnTo>
                    <a:pt x="334" y="459"/>
                  </a:lnTo>
                  <a:lnTo>
                    <a:pt x="361" y="551"/>
                  </a:lnTo>
                  <a:lnTo>
                    <a:pt x="265" y="593"/>
                  </a:lnTo>
                  <a:lnTo>
                    <a:pt x="358" y="622"/>
                  </a:lnTo>
                  <a:lnTo>
                    <a:pt x="432" y="537"/>
                  </a:lnTo>
                  <a:cubicBezTo>
                    <a:pt x="504" y="536"/>
                    <a:pt x="471" y="524"/>
                    <a:pt x="582" y="633"/>
                  </a:cubicBezTo>
                  <a:lnTo>
                    <a:pt x="512" y="68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8566EC79-409C-CB28-A3FD-8281A74AD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895" y="483235"/>
              <a:ext cx="60325" cy="95250"/>
            </a:xfrm>
            <a:custGeom>
              <a:avLst/>
              <a:gdLst>
                <a:gd name="T0" fmla="*/ 707 w 1067"/>
                <a:gd name="T1" fmla="*/ 131 h 1657"/>
                <a:gd name="T2" fmla="*/ 643 w 1067"/>
                <a:gd name="T3" fmla="*/ 197 h 1657"/>
                <a:gd name="T4" fmla="*/ 764 w 1067"/>
                <a:gd name="T5" fmla="*/ 207 h 1657"/>
                <a:gd name="T6" fmla="*/ 737 w 1067"/>
                <a:gd name="T7" fmla="*/ 324 h 1657"/>
                <a:gd name="T8" fmla="*/ 630 w 1067"/>
                <a:gd name="T9" fmla="*/ 340 h 1657"/>
                <a:gd name="T10" fmla="*/ 500 w 1067"/>
                <a:gd name="T11" fmla="*/ 462 h 1657"/>
                <a:gd name="T12" fmla="*/ 485 w 1067"/>
                <a:gd name="T13" fmla="*/ 519 h 1657"/>
                <a:gd name="T14" fmla="*/ 520 w 1067"/>
                <a:gd name="T15" fmla="*/ 564 h 1657"/>
                <a:gd name="T16" fmla="*/ 181 w 1067"/>
                <a:gd name="T17" fmla="*/ 657 h 1657"/>
                <a:gd name="T18" fmla="*/ 318 w 1067"/>
                <a:gd name="T19" fmla="*/ 708 h 1657"/>
                <a:gd name="T20" fmla="*/ 338 w 1067"/>
                <a:gd name="T21" fmla="*/ 782 h 1657"/>
                <a:gd name="T22" fmla="*/ 401 w 1067"/>
                <a:gd name="T23" fmla="*/ 882 h 1657"/>
                <a:gd name="T24" fmla="*/ 333 w 1067"/>
                <a:gd name="T25" fmla="*/ 995 h 1657"/>
                <a:gd name="T26" fmla="*/ 103 w 1067"/>
                <a:gd name="T27" fmla="*/ 1222 h 1657"/>
                <a:gd name="T28" fmla="*/ 161 w 1067"/>
                <a:gd name="T29" fmla="*/ 1253 h 1657"/>
                <a:gd name="T30" fmla="*/ 83 w 1067"/>
                <a:gd name="T31" fmla="*/ 1336 h 1657"/>
                <a:gd name="T32" fmla="*/ 10 w 1067"/>
                <a:gd name="T33" fmla="*/ 1496 h 1657"/>
                <a:gd name="T34" fmla="*/ 81 w 1067"/>
                <a:gd name="T35" fmla="*/ 1539 h 1657"/>
                <a:gd name="T36" fmla="*/ 257 w 1067"/>
                <a:gd name="T37" fmla="*/ 1496 h 1657"/>
                <a:gd name="T38" fmla="*/ 413 w 1067"/>
                <a:gd name="T39" fmla="*/ 1561 h 1657"/>
                <a:gd name="T40" fmla="*/ 507 w 1067"/>
                <a:gd name="T41" fmla="*/ 1461 h 1657"/>
                <a:gd name="T42" fmla="*/ 661 w 1067"/>
                <a:gd name="T43" fmla="*/ 1236 h 1657"/>
                <a:gd name="T44" fmla="*/ 769 w 1067"/>
                <a:gd name="T45" fmla="*/ 1182 h 1657"/>
                <a:gd name="T46" fmla="*/ 890 w 1067"/>
                <a:gd name="T47" fmla="*/ 897 h 1657"/>
                <a:gd name="T48" fmla="*/ 905 w 1067"/>
                <a:gd name="T49" fmla="*/ 831 h 1657"/>
                <a:gd name="T50" fmla="*/ 903 w 1067"/>
                <a:gd name="T51" fmla="*/ 729 h 1657"/>
                <a:gd name="T52" fmla="*/ 816 w 1067"/>
                <a:gd name="T53" fmla="*/ 718 h 1657"/>
                <a:gd name="T54" fmla="*/ 791 w 1067"/>
                <a:gd name="T55" fmla="*/ 673 h 1657"/>
                <a:gd name="T56" fmla="*/ 697 w 1067"/>
                <a:gd name="T57" fmla="*/ 757 h 1657"/>
                <a:gd name="T58" fmla="*/ 708 w 1067"/>
                <a:gd name="T59" fmla="*/ 610 h 1657"/>
                <a:gd name="T60" fmla="*/ 876 w 1067"/>
                <a:gd name="T61" fmla="*/ 602 h 1657"/>
                <a:gd name="T62" fmla="*/ 999 w 1067"/>
                <a:gd name="T63" fmla="*/ 536 h 1657"/>
                <a:gd name="T64" fmla="*/ 1037 w 1067"/>
                <a:gd name="T65" fmla="*/ 415 h 1657"/>
                <a:gd name="T66" fmla="*/ 928 w 1067"/>
                <a:gd name="T67" fmla="*/ 395 h 1657"/>
                <a:gd name="T68" fmla="*/ 895 w 1067"/>
                <a:gd name="T69" fmla="*/ 283 h 1657"/>
                <a:gd name="T70" fmla="*/ 839 w 1067"/>
                <a:gd name="T71" fmla="*/ 227 h 1657"/>
                <a:gd name="T72" fmla="*/ 803 w 1067"/>
                <a:gd name="T73" fmla="*/ 158 h 1657"/>
                <a:gd name="T74" fmla="*/ 746 w 1067"/>
                <a:gd name="T75" fmla="*/ 105 h 1657"/>
                <a:gd name="T76" fmla="*/ 620 w 1067"/>
                <a:gd name="T77" fmla="*/ 75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7" h="1657">
                  <a:moveTo>
                    <a:pt x="620" y="75"/>
                  </a:moveTo>
                  <a:cubicBezTo>
                    <a:pt x="685" y="83"/>
                    <a:pt x="661" y="78"/>
                    <a:pt x="707" y="131"/>
                  </a:cubicBezTo>
                  <a:lnTo>
                    <a:pt x="610" y="178"/>
                  </a:lnTo>
                  <a:cubicBezTo>
                    <a:pt x="635" y="196"/>
                    <a:pt x="581" y="176"/>
                    <a:pt x="643" y="197"/>
                  </a:cubicBezTo>
                  <a:cubicBezTo>
                    <a:pt x="654" y="201"/>
                    <a:pt x="671" y="203"/>
                    <a:pt x="683" y="204"/>
                  </a:cubicBezTo>
                  <a:cubicBezTo>
                    <a:pt x="706" y="206"/>
                    <a:pt x="740" y="206"/>
                    <a:pt x="764" y="207"/>
                  </a:cubicBezTo>
                  <a:cubicBezTo>
                    <a:pt x="725" y="262"/>
                    <a:pt x="735" y="233"/>
                    <a:pt x="685" y="286"/>
                  </a:cubicBezTo>
                  <a:lnTo>
                    <a:pt x="737" y="324"/>
                  </a:lnTo>
                  <a:cubicBezTo>
                    <a:pt x="718" y="345"/>
                    <a:pt x="763" y="351"/>
                    <a:pt x="675" y="350"/>
                  </a:cubicBezTo>
                  <a:cubicBezTo>
                    <a:pt x="675" y="350"/>
                    <a:pt x="638" y="342"/>
                    <a:pt x="630" y="340"/>
                  </a:cubicBezTo>
                  <a:cubicBezTo>
                    <a:pt x="687" y="450"/>
                    <a:pt x="615" y="393"/>
                    <a:pt x="715" y="509"/>
                  </a:cubicBezTo>
                  <a:cubicBezTo>
                    <a:pt x="621" y="493"/>
                    <a:pt x="600" y="422"/>
                    <a:pt x="500" y="462"/>
                  </a:cubicBezTo>
                  <a:cubicBezTo>
                    <a:pt x="472" y="534"/>
                    <a:pt x="506" y="474"/>
                    <a:pt x="504" y="501"/>
                  </a:cubicBezTo>
                  <a:lnTo>
                    <a:pt x="485" y="519"/>
                  </a:lnTo>
                  <a:cubicBezTo>
                    <a:pt x="485" y="516"/>
                    <a:pt x="480" y="521"/>
                    <a:pt x="479" y="520"/>
                  </a:cubicBezTo>
                  <a:lnTo>
                    <a:pt x="520" y="564"/>
                  </a:lnTo>
                  <a:cubicBezTo>
                    <a:pt x="379" y="560"/>
                    <a:pt x="404" y="598"/>
                    <a:pt x="305" y="606"/>
                  </a:cubicBezTo>
                  <a:cubicBezTo>
                    <a:pt x="253" y="610"/>
                    <a:pt x="173" y="557"/>
                    <a:pt x="181" y="657"/>
                  </a:cubicBezTo>
                  <a:cubicBezTo>
                    <a:pt x="276" y="696"/>
                    <a:pt x="283" y="592"/>
                    <a:pt x="367" y="665"/>
                  </a:cubicBezTo>
                  <a:cubicBezTo>
                    <a:pt x="338" y="699"/>
                    <a:pt x="343" y="684"/>
                    <a:pt x="318" y="708"/>
                  </a:cubicBezTo>
                  <a:cubicBezTo>
                    <a:pt x="308" y="717"/>
                    <a:pt x="290" y="739"/>
                    <a:pt x="277" y="754"/>
                  </a:cubicBezTo>
                  <a:lnTo>
                    <a:pt x="338" y="782"/>
                  </a:lnTo>
                  <a:lnTo>
                    <a:pt x="305" y="832"/>
                  </a:lnTo>
                  <a:cubicBezTo>
                    <a:pt x="436" y="824"/>
                    <a:pt x="306" y="830"/>
                    <a:pt x="401" y="882"/>
                  </a:cubicBezTo>
                  <a:lnTo>
                    <a:pt x="299" y="957"/>
                  </a:lnTo>
                  <a:lnTo>
                    <a:pt x="333" y="995"/>
                  </a:lnTo>
                  <a:cubicBezTo>
                    <a:pt x="273" y="1088"/>
                    <a:pt x="221" y="1019"/>
                    <a:pt x="243" y="1132"/>
                  </a:cubicBezTo>
                  <a:lnTo>
                    <a:pt x="103" y="1222"/>
                  </a:lnTo>
                  <a:cubicBezTo>
                    <a:pt x="116" y="1234"/>
                    <a:pt x="104" y="1228"/>
                    <a:pt x="134" y="1245"/>
                  </a:cubicBezTo>
                  <a:cubicBezTo>
                    <a:pt x="137" y="1247"/>
                    <a:pt x="156" y="1251"/>
                    <a:pt x="161" y="1253"/>
                  </a:cubicBezTo>
                  <a:cubicBezTo>
                    <a:pt x="68" y="1323"/>
                    <a:pt x="81" y="1267"/>
                    <a:pt x="0" y="1383"/>
                  </a:cubicBezTo>
                  <a:cubicBezTo>
                    <a:pt x="58" y="1367"/>
                    <a:pt x="52" y="1382"/>
                    <a:pt x="83" y="1336"/>
                  </a:cubicBezTo>
                  <a:lnTo>
                    <a:pt x="166" y="1361"/>
                  </a:lnTo>
                  <a:cubicBezTo>
                    <a:pt x="99" y="1460"/>
                    <a:pt x="67" y="1420"/>
                    <a:pt x="10" y="1496"/>
                  </a:cubicBezTo>
                  <a:lnTo>
                    <a:pt x="108" y="1481"/>
                  </a:lnTo>
                  <a:lnTo>
                    <a:pt x="81" y="1539"/>
                  </a:lnTo>
                  <a:lnTo>
                    <a:pt x="248" y="1486"/>
                  </a:lnTo>
                  <a:cubicBezTo>
                    <a:pt x="251" y="1489"/>
                    <a:pt x="256" y="1494"/>
                    <a:pt x="257" y="1496"/>
                  </a:cubicBezTo>
                  <a:lnTo>
                    <a:pt x="272" y="1514"/>
                  </a:lnTo>
                  <a:cubicBezTo>
                    <a:pt x="292" y="1541"/>
                    <a:pt x="379" y="1552"/>
                    <a:pt x="413" y="1561"/>
                  </a:cubicBezTo>
                  <a:lnTo>
                    <a:pt x="319" y="1648"/>
                  </a:lnTo>
                  <a:cubicBezTo>
                    <a:pt x="441" y="1657"/>
                    <a:pt x="477" y="1569"/>
                    <a:pt x="507" y="1461"/>
                  </a:cubicBezTo>
                  <a:cubicBezTo>
                    <a:pt x="534" y="1361"/>
                    <a:pt x="580" y="1261"/>
                    <a:pt x="607" y="1165"/>
                  </a:cubicBezTo>
                  <a:cubicBezTo>
                    <a:pt x="670" y="1202"/>
                    <a:pt x="623" y="1182"/>
                    <a:pt x="661" y="1236"/>
                  </a:cubicBezTo>
                  <a:cubicBezTo>
                    <a:pt x="667" y="1154"/>
                    <a:pt x="646" y="1092"/>
                    <a:pt x="720" y="1070"/>
                  </a:cubicBezTo>
                  <a:cubicBezTo>
                    <a:pt x="755" y="1103"/>
                    <a:pt x="749" y="1119"/>
                    <a:pt x="769" y="1182"/>
                  </a:cubicBezTo>
                  <a:lnTo>
                    <a:pt x="804" y="1107"/>
                  </a:lnTo>
                  <a:cubicBezTo>
                    <a:pt x="842" y="972"/>
                    <a:pt x="835" y="1014"/>
                    <a:pt x="890" y="897"/>
                  </a:cubicBezTo>
                  <a:lnTo>
                    <a:pt x="968" y="839"/>
                  </a:lnTo>
                  <a:lnTo>
                    <a:pt x="905" y="831"/>
                  </a:lnTo>
                  <a:lnTo>
                    <a:pt x="1005" y="729"/>
                  </a:lnTo>
                  <a:lnTo>
                    <a:pt x="903" y="729"/>
                  </a:lnTo>
                  <a:cubicBezTo>
                    <a:pt x="928" y="669"/>
                    <a:pt x="922" y="697"/>
                    <a:pt x="944" y="637"/>
                  </a:cubicBezTo>
                  <a:lnTo>
                    <a:pt x="816" y="718"/>
                  </a:lnTo>
                  <a:cubicBezTo>
                    <a:pt x="814" y="714"/>
                    <a:pt x="812" y="709"/>
                    <a:pt x="811" y="707"/>
                  </a:cubicBezTo>
                  <a:lnTo>
                    <a:pt x="791" y="673"/>
                  </a:lnTo>
                  <a:cubicBezTo>
                    <a:pt x="790" y="666"/>
                    <a:pt x="786" y="665"/>
                    <a:pt x="783" y="661"/>
                  </a:cubicBezTo>
                  <a:cubicBezTo>
                    <a:pt x="737" y="712"/>
                    <a:pt x="756" y="704"/>
                    <a:pt x="697" y="757"/>
                  </a:cubicBezTo>
                  <a:cubicBezTo>
                    <a:pt x="665" y="786"/>
                    <a:pt x="657" y="831"/>
                    <a:pt x="627" y="865"/>
                  </a:cubicBezTo>
                  <a:cubicBezTo>
                    <a:pt x="598" y="753"/>
                    <a:pt x="665" y="706"/>
                    <a:pt x="708" y="610"/>
                  </a:cubicBezTo>
                  <a:lnTo>
                    <a:pt x="864" y="628"/>
                  </a:lnTo>
                  <a:cubicBezTo>
                    <a:pt x="871" y="616"/>
                    <a:pt x="869" y="619"/>
                    <a:pt x="876" y="602"/>
                  </a:cubicBezTo>
                  <a:cubicBezTo>
                    <a:pt x="894" y="557"/>
                    <a:pt x="863" y="626"/>
                    <a:pt x="882" y="579"/>
                  </a:cubicBezTo>
                  <a:lnTo>
                    <a:pt x="999" y="536"/>
                  </a:lnTo>
                  <a:lnTo>
                    <a:pt x="879" y="495"/>
                  </a:lnTo>
                  <a:cubicBezTo>
                    <a:pt x="966" y="423"/>
                    <a:pt x="1002" y="515"/>
                    <a:pt x="1037" y="415"/>
                  </a:cubicBezTo>
                  <a:cubicBezTo>
                    <a:pt x="1011" y="396"/>
                    <a:pt x="1067" y="408"/>
                    <a:pt x="991" y="397"/>
                  </a:cubicBezTo>
                  <a:cubicBezTo>
                    <a:pt x="983" y="395"/>
                    <a:pt x="942" y="396"/>
                    <a:pt x="928" y="395"/>
                  </a:cubicBezTo>
                  <a:cubicBezTo>
                    <a:pt x="987" y="331"/>
                    <a:pt x="1011" y="350"/>
                    <a:pt x="1044" y="273"/>
                  </a:cubicBezTo>
                  <a:lnTo>
                    <a:pt x="895" y="283"/>
                  </a:lnTo>
                  <a:lnTo>
                    <a:pt x="961" y="213"/>
                  </a:lnTo>
                  <a:lnTo>
                    <a:pt x="839" y="227"/>
                  </a:lnTo>
                  <a:cubicBezTo>
                    <a:pt x="866" y="160"/>
                    <a:pt x="856" y="198"/>
                    <a:pt x="883" y="137"/>
                  </a:cubicBezTo>
                  <a:lnTo>
                    <a:pt x="803" y="158"/>
                  </a:lnTo>
                  <a:lnTo>
                    <a:pt x="834" y="82"/>
                  </a:lnTo>
                  <a:lnTo>
                    <a:pt x="746" y="105"/>
                  </a:lnTo>
                  <a:lnTo>
                    <a:pt x="729" y="0"/>
                  </a:lnTo>
                  <a:cubicBezTo>
                    <a:pt x="683" y="11"/>
                    <a:pt x="647" y="52"/>
                    <a:pt x="620" y="75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3D4E289B-233D-70F4-8E9B-672AFA659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" y="615315"/>
              <a:ext cx="75565" cy="47625"/>
            </a:xfrm>
            <a:custGeom>
              <a:avLst/>
              <a:gdLst>
                <a:gd name="T0" fmla="*/ 59 w 1338"/>
                <a:gd name="T1" fmla="*/ 351 h 829"/>
                <a:gd name="T2" fmla="*/ 22 w 1338"/>
                <a:gd name="T3" fmla="*/ 449 h 829"/>
                <a:gd name="T4" fmla="*/ 0 w 1338"/>
                <a:gd name="T5" fmla="*/ 476 h 829"/>
                <a:gd name="T6" fmla="*/ 5 w 1338"/>
                <a:gd name="T7" fmla="*/ 619 h 829"/>
                <a:gd name="T8" fmla="*/ 181 w 1338"/>
                <a:gd name="T9" fmla="*/ 646 h 829"/>
                <a:gd name="T10" fmla="*/ 151 w 1338"/>
                <a:gd name="T11" fmla="*/ 800 h 829"/>
                <a:gd name="T12" fmla="*/ 288 w 1338"/>
                <a:gd name="T13" fmla="*/ 829 h 829"/>
                <a:gd name="T14" fmla="*/ 329 w 1338"/>
                <a:gd name="T15" fmla="*/ 682 h 829"/>
                <a:gd name="T16" fmla="*/ 351 w 1338"/>
                <a:gd name="T17" fmla="*/ 709 h 829"/>
                <a:gd name="T18" fmla="*/ 360 w 1338"/>
                <a:gd name="T19" fmla="*/ 751 h 829"/>
                <a:gd name="T20" fmla="*/ 456 w 1338"/>
                <a:gd name="T21" fmla="*/ 735 h 829"/>
                <a:gd name="T22" fmla="*/ 584 w 1338"/>
                <a:gd name="T23" fmla="*/ 805 h 829"/>
                <a:gd name="T24" fmla="*/ 743 w 1338"/>
                <a:gd name="T25" fmla="*/ 764 h 829"/>
                <a:gd name="T26" fmla="*/ 756 w 1338"/>
                <a:gd name="T27" fmla="*/ 701 h 829"/>
                <a:gd name="T28" fmla="*/ 1017 w 1338"/>
                <a:gd name="T29" fmla="*/ 793 h 829"/>
                <a:gd name="T30" fmla="*/ 969 w 1338"/>
                <a:gd name="T31" fmla="*/ 663 h 829"/>
                <a:gd name="T32" fmla="*/ 1051 w 1338"/>
                <a:gd name="T33" fmla="*/ 643 h 829"/>
                <a:gd name="T34" fmla="*/ 1062 w 1338"/>
                <a:gd name="T35" fmla="*/ 635 h 829"/>
                <a:gd name="T36" fmla="*/ 1073 w 1338"/>
                <a:gd name="T37" fmla="*/ 626 h 829"/>
                <a:gd name="T38" fmla="*/ 1094 w 1338"/>
                <a:gd name="T39" fmla="*/ 604 h 829"/>
                <a:gd name="T40" fmla="*/ 1118 w 1338"/>
                <a:gd name="T41" fmla="*/ 762 h 829"/>
                <a:gd name="T42" fmla="*/ 1168 w 1338"/>
                <a:gd name="T43" fmla="*/ 789 h 829"/>
                <a:gd name="T44" fmla="*/ 1195 w 1338"/>
                <a:gd name="T45" fmla="*/ 463 h 829"/>
                <a:gd name="T46" fmla="*/ 1283 w 1338"/>
                <a:gd name="T47" fmla="*/ 481 h 829"/>
                <a:gd name="T48" fmla="*/ 1338 w 1338"/>
                <a:gd name="T49" fmla="*/ 363 h 829"/>
                <a:gd name="T50" fmla="*/ 1100 w 1338"/>
                <a:gd name="T51" fmla="*/ 301 h 829"/>
                <a:gd name="T52" fmla="*/ 1085 w 1338"/>
                <a:gd name="T53" fmla="*/ 291 h 829"/>
                <a:gd name="T54" fmla="*/ 1143 w 1338"/>
                <a:gd name="T55" fmla="*/ 251 h 829"/>
                <a:gd name="T56" fmla="*/ 1183 w 1338"/>
                <a:gd name="T57" fmla="*/ 192 h 829"/>
                <a:gd name="T58" fmla="*/ 1107 w 1338"/>
                <a:gd name="T59" fmla="*/ 174 h 829"/>
                <a:gd name="T60" fmla="*/ 1043 w 1338"/>
                <a:gd name="T61" fmla="*/ 126 h 829"/>
                <a:gd name="T62" fmla="*/ 946 w 1338"/>
                <a:gd name="T63" fmla="*/ 295 h 829"/>
                <a:gd name="T64" fmla="*/ 885 w 1338"/>
                <a:gd name="T65" fmla="*/ 264 h 829"/>
                <a:gd name="T66" fmla="*/ 803 w 1338"/>
                <a:gd name="T67" fmla="*/ 309 h 829"/>
                <a:gd name="T68" fmla="*/ 829 w 1338"/>
                <a:gd name="T69" fmla="*/ 146 h 829"/>
                <a:gd name="T70" fmla="*/ 615 w 1338"/>
                <a:gd name="T71" fmla="*/ 210 h 829"/>
                <a:gd name="T72" fmla="*/ 565 w 1338"/>
                <a:gd name="T73" fmla="*/ 29 h 829"/>
                <a:gd name="T74" fmla="*/ 542 w 1338"/>
                <a:gd name="T75" fmla="*/ 29 h 829"/>
                <a:gd name="T76" fmla="*/ 573 w 1338"/>
                <a:gd name="T77" fmla="*/ 126 h 829"/>
                <a:gd name="T78" fmla="*/ 407 w 1338"/>
                <a:gd name="T79" fmla="*/ 101 h 829"/>
                <a:gd name="T80" fmla="*/ 404 w 1338"/>
                <a:gd name="T81" fmla="*/ 267 h 829"/>
                <a:gd name="T82" fmla="*/ 272 w 1338"/>
                <a:gd name="T83" fmla="*/ 214 h 829"/>
                <a:gd name="T84" fmla="*/ 264 w 1338"/>
                <a:gd name="T85" fmla="*/ 436 h 829"/>
                <a:gd name="T86" fmla="*/ 171 w 1338"/>
                <a:gd name="T87" fmla="*/ 400 h 829"/>
                <a:gd name="T88" fmla="*/ 116 w 1338"/>
                <a:gd name="T89" fmla="*/ 482 h 829"/>
                <a:gd name="T90" fmla="*/ 59 w 1338"/>
                <a:gd name="T91" fmla="*/ 351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8" h="829">
                  <a:moveTo>
                    <a:pt x="59" y="351"/>
                  </a:moveTo>
                  <a:cubicBezTo>
                    <a:pt x="21" y="407"/>
                    <a:pt x="61" y="388"/>
                    <a:pt x="22" y="449"/>
                  </a:cubicBezTo>
                  <a:lnTo>
                    <a:pt x="0" y="476"/>
                  </a:lnTo>
                  <a:cubicBezTo>
                    <a:pt x="20" y="588"/>
                    <a:pt x="46" y="508"/>
                    <a:pt x="5" y="619"/>
                  </a:cubicBezTo>
                  <a:cubicBezTo>
                    <a:pt x="87" y="653"/>
                    <a:pt x="110" y="623"/>
                    <a:pt x="181" y="646"/>
                  </a:cubicBezTo>
                  <a:cubicBezTo>
                    <a:pt x="161" y="722"/>
                    <a:pt x="142" y="713"/>
                    <a:pt x="151" y="800"/>
                  </a:cubicBezTo>
                  <a:lnTo>
                    <a:pt x="288" y="829"/>
                  </a:lnTo>
                  <a:cubicBezTo>
                    <a:pt x="297" y="647"/>
                    <a:pt x="303" y="706"/>
                    <a:pt x="329" y="682"/>
                  </a:cubicBezTo>
                  <a:cubicBezTo>
                    <a:pt x="356" y="704"/>
                    <a:pt x="341" y="685"/>
                    <a:pt x="351" y="709"/>
                  </a:cubicBezTo>
                  <a:lnTo>
                    <a:pt x="360" y="751"/>
                  </a:lnTo>
                  <a:lnTo>
                    <a:pt x="456" y="735"/>
                  </a:lnTo>
                  <a:cubicBezTo>
                    <a:pt x="494" y="759"/>
                    <a:pt x="540" y="803"/>
                    <a:pt x="584" y="805"/>
                  </a:cubicBezTo>
                  <a:cubicBezTo>
                    <a:pt x="613" y="807"/>
                    <a:pt x="718" y="782"/>
                    <a:pt x="743" y="764"/>
                  </a:cubicBezTo>
                  <a:lnTo>
                    <a:pt x="756" y="701"/>
                  </a:lnTo>
                  <a:cubicBezTo>
                    <a:pt x="856" y="724"/>
                    <a:pt x="934" y="773"/>
                    <a:pt x="1017" y="793"/>
                  </a:cubicBezTo>
                  <a:lnTo>
                    <a:pt x="969" y="663"/>
                  </a:lnTo>
                  <a:cubicBezTo>
                    <a:pt x="1021" y="640"/>
                    <a:pt x="1016" y="660"/>
                    <a:pt x="1051" y="643"/>
                  </a:cubicBezTo>
                  <a:cubicBezTo>
                    <a:pt x="1055" y="640"/>
                    <a:pt x="1058" y="638"/>
                    <a:pt x="1062" y="635"/>
                  </a:cubicBezTo>
                  <a:cubicBezTo>
                    <a:pt x="1066" y="633"/>
                    <a:pt x="1069" y="629"/>
                    <a:pt x="1073" y="626"/>
                  </a:cubicBezTo>
                  <a:lnTo>
                    <a:pt x="1094" y="604"/>
                  </a:lnTo>
                  <a:cubicBezTo>
                    <a:pt x="1126" y="697"/>
                    <a:pt x="1122" y="653"/>
                    <a:pt x="1118" y="762"/>
                  </a:cubicBezTo>
                  <a:lnTo>
                    <a:pt x="1168" y="789"/>
                  </a:lnTo>
                  <a:cubicBezTo>
                    <a:pt x="1277" y="738"/>
                    <a:pt x="1232" y="662"/>
                    <a:pt x="1195" y="463"/>
                  </a:cubicBezTo>
                  <a:lnTo>
                    <a:pt x="1283" y="481"/>
                  </a:lnTo>
                  <a:lnTo>
                    <a:pt x="1338" y="363"/>
                  </a:lnTo>
                  <a:lnTo>
                    <a:pt x="1100" y="301"/>
                  </a:lnTo>
                  <a:cubicBezTo>
                    <a:pt x="1096" y="298"/>
                    <a:pt x="1090" y="294"/>
                    <a:pt x="1085" y="291"/>
                  </a:cubicBezTo>
                  <a:cubicBezTo>
                    <a:pt x="1125" y="244"/>
                    <a:pt x="1097" y="263"/>
                    <a:pt x="1143" y="251"/>
                  </a:cubicBezTo>
                  <a:cubicBezTo>
                    <a:pt x="1176" y="224"/>
                    <a:pt x="1194" y="227"/>
                    <a:pt x="1183" y="192"/>
                  </a:cubicBezTo>
                  <a:cubicBezTo>
                    <a:pt x="1183" y="176"/>
                    <a:pt x="1136" y="180"/>
                    <a:pt x="1107" y="174"/>
                  </a:cubicBezTo>
                  <a:cubicBezTo>
                    <a:pt x="1023" y="159"/>
                    <a:pt x="1055" y="203"/>
                    <a:pt x="1043" y="126"/>
                  </a:cubicBezTo>
                  <a:cubicBezTo>
                    <a:pt x="1020" y="214"/>
                    <a:pt x="1005" y="233"/>
                    <a:pt x="946" y="295"/>
                  </a:cubicBezTo>
                  <a:lnTo>
                    <a:pt x="885" y="264"/>
                  </a:lnTo>
                  <a:cubicBezTo>
                    <a:pt x="839" y="303"/>
                    <a:pt x="877" y="285"/>
                    <a:pt x="803" y="309"/>
                  </a:cubicBezTo>
                  <a:cubicBezTo>
                    <a:pt x="817" y="233"/>
                    <a:pt x="844" y="202"/>
                    <a:pt x="829" y="146"/>
                  </a:cubicBezTo>
                  <a:cubicBezTo>
                    <a:pt x="742" y="106"/>
                    <a:pt x="671" y="142"/>
                    <a:pt x="615" y="210"/>
                  </a:cubicBezTo>
                  <a:cubicBezTo>
                    <a:pt x="578" y="163"/>
                    <a:pt x="558" y="95"/>
                    <a:pt x="565" y="29"/>
                  </a:cubicBezTo>
                  <a:cubicBezTo>
                    <a:pt x="540" y="0"/>
                    <a:pt x="569" y="16"/>
                    <a:pt x="542" y="29"/>
                  </a:cubicBezTo>
                  <a:lnTo>
                    <a:pt x="573" y="126"/>
                  </a:lnTo>
                  <a:lnTo>
                    <a:pt x="407" y="101"/>
                  </a:lnTo>
                  <a:lnTo>
                    <a:pt x="404" y="267"/>
                  </a:lnTo>
                  <a:lnTo>
                    <a:pt x="272" y="214"/>
                  </a:lnTo>
                  <a:lnTo>
                    <a:pt x="264" y="436"/>
                  </a:lnTo>
                  <a:lnTo>
                    <a:pt x="171" y="400"/>
                  </a:lnTo>
                  <a:cubicBezTo>
                    <a:pt x="132" y="453"/>
                    <a:pt x="185" y="434"/>
                    <a:pt x="116" y="482"/>
                  </a:cubicBezTo>
                  <a:lnTo>
                    <a:pt x="59" y="351"/>
                  </a:ln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AC2DC9AC-E6B2-967C-86C0-FF9C818CC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65" y="495935"/>
              <a:ext cx="81280" cy="52705"/>
            </a:xfrm>
            <a:custGeom>
              <a:avLst/>
              <a:gdLst>
                <a:gd name="T0" fmla="*/ 141 w 1439"/>
                <a:gd name="T1" fmla="*/ 774 h 917"/>
                <a:gd name="T2" fmla="*/ 277 w 1439"/>
                <a:gd name="T3" fmla="*/ 871 h 917"/>
                <a:gd name="T4" fmla="*/ 227 w 1439"/>
                <a:gd name="T5" fmla="*/ 616 h 917"/>
                <a:gd name="T6" fmla="*/ 374 w 1439"/>
                <a:gd name="T7" fmla="*/ 711 h 917"/>
                <a:gd name="T8" fmla="*/ 504 w 1439"/>
                <a:gd name="T9" fmla="*/ 831 h 917"/>
                <a:gd name="T10" fmla="*/ 518 w 1439"/>
                <a:gd name="T11" fmla="*/ 700 h 917"/>
                <a:gd name="T12" fmla="*/ 685 w 1439"/>
                <a:gd name="T13" fmla="*/ 795 h 917"/>
                <a:gd name="T14" fmla="*/ 675 w 1439"/>
                <a:gd name="T15" fmla="*/ 702 h 917"/>
                <a:gd name="T16" fmla="*/ 862 w 1439"/>
                <a:gd name="T17" fmla="*/ 868 h 917"/>
                <a:gd name="T18" fmla="*/ 906 w 1439"/>
                <a:gd name="T19" fmla="*/ 811 h 917"/>
                <a:gd name="T20" fmla="*/ 952 w 1439"/>
                <a:gd name="T21" fmla="*/ 872 h 917"/>
                <a:gd name="T22" fmla="*/ 982 w 1439"/>
                <a:gd name="T23" fmla="*/ 754 h 917"/>
                <a:gd name="T24" fmla="*/ 1029 w 1439"/>
                <a:gd name="T25" fmla="*/ 917 h 917"/>
                <a:gd name="T26" fmla="*/ 1059 w 1439"/>
                <a:gd name="T27" fmla="*/ 793 h 917"/>
                <a:gd name="T28" fmla="*/ 1143 w 1439"/>
                <a:gd name="T29" fmla="*/ 825 h 917"/>
                <a:gd name="T30" fmla="*/ 1296 w 1439"/>
                <a:gd name="T31" fmla="*/ 914 h 917"/>
                <a:gd name="T32" fmla="*/ 1200 w 1439"/>
                <a:gd name="T33" fmla="*/ 850 h 917"/>
                <a:gd name="T34" fmla="*/ 1282 w 1439"/>
                <a:gd name="T35" fmla="*/ 821 h 917"/>
                <a:gd name="T36" fmla="*/ 1185 w 1439"/>
                <a:gd name="T37" fmla="*/ 779 h 917"/>
                <a:gd name="T38" fmla="*/ 1439 w 1439"/>
                <a:gd name="T39" fmla="*/ 708 h 917"/>
                <a:gd name="T40" fmla="*/ 1394 w 1439"/>
                <a:gd name="T41" fmla="*/ 562 h 917"/>
                <a:gd name="T42" fmla="*/ 1336 w 1439"/>
                <a:gd name="T43" fmla="*/ 599 h 917"/>
                <a:gd name="T44" fmla="*/ 1259 w 1439"/>
                <a:gd name="T45" fmla="*/ 516 h 917"/>
                <a:gd name="T46" fmla="*/ 1227 w 1439"/>
                <a:gd name="T47" fmla="*/ 591 h 917"/>
                <a:gd name="T48" fmla="*/ 1069 w 1439"/>
                <a:gd name="T49" fmla="*/ 652 h 917"/>
                <a:gd name="T50" fmla="*/ 1093 w 1439"/>
                <a:gd name="T51" fmla="*/ 531 h 917"/>
                <a:gd name="T52" fmla="*/ 962 w 1439"/>
                <a:gd name="T53" fmla="*/ 588 h 917"/>
                <a:gd name="T54" fmla="*/ 889 w 1439"/>
                <a:gd name="T55" fmla="*/ 497 h 917"/>
                <a:gd name="T56" fmla="*/ 978 w 1439"/>
                <a:gd name="T57" fmla="*/ 398 h 917"/>
                <a:gd name="T58" fmla="*/ 967 w 1439"/>
                <a:gd name="T59" fmla="*/ 388 h 917"/>
                <a:gd name="T60" fmla="*/ 896 w 1439"/>
                <a:gd name="T61" fmla="*/ 345 h 917"/>
                <a:gd name="T62" fmla="*/ 802 w 1439"/>
                <a:gd name="T63" fmla="*/ 324 h 917"/>
                <a:gd name="T64" fmla="*/ 809 w 1439"/>
                <a:gd name="T65" fmla="*/ 253 h 917"/>
                <a:gd name="T66" fmla="*/ 726 w 1439"/>
                <a:gd name="T67" fmla="*/ 198 h 917"/>
                <a:gd name="T68" fmla="*/ 832 w 1439"/>
                <a:gd name="T69" fmla="*/ 138 h 917"/>
                <a:gd name="T70" fmla="*/ 702 w 1439"/>
                <a:gd name="T71" fmla="*/ 106 h 917"/>
                <a:gd name="T72" fmla="*/ 733 w 1439"/>
                <a:gd name="T73" fmla="*/ 84 h 917"/>
                <a:gd name="T74" fmla="*/ 763 w 1439"/>
                <a:gd name="T75" fmla="*/ 78 h 917"/>
                <a:gd name="T76" fmla="*/ 635 w 1439"/>
                <a:gd name="T77" fmla="*/ 22 h 917"/>
                <a:gd name="T78" fmla="*/ 654 w 1439"/>
                <a:gd name="T79" fmla="*/ 130 h 917"/>
                <a:gd name="T80" fmla="*/ 586 w 1439"/>
                <a:gd name="T81" fmla="*/ 84 h 917"/>
                <a:gd name="T82" fmla="*/ 516 w 1439"/>
                <a:gd name="T83" fmla="*/ 26 h 917"/>
                <a:gd name="T84" fmla="*/ 497 w 1439"/>
                <a:gd name="T85" fmla="*/ 73 h 917"/>
                <a:gd name="T86" fmla="*/ 340 w 1439"/>
                <a:gd name="T87" fmla="*/ 0 h 917"/>
                <a:gd name="T88" fmla="*/ 394 w 1439"/>
                <a:gd name="T89" fmla="*/ 99 h 917"/>
                <a:gd name="T90" fmla="*/ 310 w 1439"/>
                <a:gd name="T91" fmla="*/ 78 h 917"/>
                <a:gd name="T92" fmla="*/ 357 w 1439"/>
                <a:gd name="T93" fmla="*/ 138 h 917"/>
                <a:gd name="T94" fmla="*/ 328 w 1439"/>
                <a:gd name="T95" fmla="*/ 194 h 917"/>
                <a:gd name="T96" fmla="*/ 425 w 1439"/>
                <a:gd name="T97" fmla="*/ 303 h 917"/>
                <a:gd name="T98" fmla="*/ 220 w 1439"/>
                <a:gd name="T99" fmla="*/ 321 h 917"/>
                <a:gd name="T100" fmla="*/ 97 w 1439"/>
                <a:gd name="T101" fmla="*/ 322 h 917"/>
                <a:gd name="T102" fmla="*/ 119 w 1439"/>
                <a:gd name="T103" fmla="*/ 371 h 917"/>
                <a:gd name="T104" fmla="*/ 0 w 1439"/>
                <a:gd name="T105" fmla="*/ 382 h 917"/>
                <a:gd name="T106" fmla="*/ 137 w 1439"/>
                <a:gd name="T107" fmla="*/ 480 h 917"/>
                <a:gd name="T108" fmla="*/ 81 w 1439"/>
                <a:gd name="T109" fmla="*/ 507 h 917"/>
                <a:gd name="T110" fmla="*/ 11 w 1439"/>
                <a:gd name="T111" fmla="*/ 517 h 917"/>
                <a:gd name="T112" fmla="*/ 98 w 1439"/>
                <a:gd name="T113" fmla="*/ 601 h 917"/>
                <a:gd name="T114" fmla="*/ 53 w 1439"/>
                <a:gd name="T115" fmla="*/ 643 h 917"/>
                <a:gd name="T116" fmla="*/ 117 w 1439"/>
                <a:gd name="T117" fmla="*/ 658 h 917"/>
                <a:gd name="T118" fmla="*/ 78 w 1439"/>
                <a:gd name="T119" fmla="*/ 702 h 917"/>
                <a:gd name="T120" fmla="*/ 141 w 1439"/>
                <a:gd name="T121" fmla="*/ 774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39" h="917">
                  <a:moveTo>
                    <a:pt x="141" y="774"/>
                  </a:moveTo>
                  <a:lnTo>
                    <a:pt x="277" y="871"/>
                  </a:lnTo>
                  <a:cubicBezTo>
                    <a:pt x="240" y="741"/>
                    <a:pt x="214" y="781"/>
                    <a:pt x="227" y="616"/>
                  </a:cubicBezTo>
                  <a:cubicBezTo>
                    <a:pt x="288" y="633"/>
                    <a:pt x="343" y="662"/>
                    <a:pt x="374" y="711"/>
                  </a:cubicBezTo>
                  <a:cubicBezTo>
                    <a:pt x="412" y="772"/>
                    <a:pt x="438" y="802"/>
                    <a:pt x="504" y="831"/>
                  </a:cubicBezTo>
                  <a:lnTo>
                    <a:pt x="518" y="700"/>
                  </a:lnTo>
                  <a:lnTo>
                    <a:pt x="685" y="795"/>
                  </a:lnTo>
                  <a:lnTo>
                    <a:pt x="675" y="702"/>
                  </a:lnTo>
                  <a:cubicBezTo>
                    <a:pt x="772" y="746"/>
                    <a:pt x="757" y="806"/>
                    <a:pt x="862" y="868"/>
                  </a:cubicBezTo>
                  <a:lnTo>
                    <a:pt x="906" y="811"/>
                  </a:lnTo>
                  <a:lnTo>
                    <a:pt x="952" y="872"/>
                  </a:lnTo>
                  <a:lnTo>
                    <a:pt x="982" y="754"/>
                  </a:lnTo>
                  <a:cubicBezTo>
                    <a:pt x="1056" y="799"/>
                    <a:pt x="1032" y="832"/>
                    <a:pt x="1029" y="917"/>
                  </a:cubicBezTo>
                  <a:cubicBezTo>
                    <a:pt x="1066" y="867"/>
                    <a:pt x="1054" y="863"/>
                    <a:pt x="1059" y="793"/>
                  </a:cubicBezTo>
                  <a:lnTo>
                    <a:pt x="1143" y="825"/>
                  </a:lnTo>
                  <a:cubicBezTo>
                    <a:pt x="1181" y="885"/>
                    <a:pt x="1226" y="914"/>
                    <a:pt x="1296" y="914"/>
                  </a:cubicBezTo>
                  <a:lnTo>
                    <a:pt x="1200" y="850"/>
                  </a:lnTo>
                  <a:lnTo>
                    <a:pt x="1282" y="821"/>
                  </a:lnTo>
                  <a:lnTo>
                    <a:pt x="1185" y="779"/>
                  </a:lnTo>
                  <a:cubicBezTo>
                    <a:pt x="1255" y="677"/>
                    <a:pt x="1314" y="703"/>
                    <a:pt x="1439" y="708"/>
                  </a:cubicBezTo>
                  <a:lnTo>
                    <a:pt x="1394" y="562"/>
                  </a:lnTo>
                  <a:lnTo>
                    <a:pt x="1336" y="599"/>
                  </a:lnTo>
                  <a:cubicBezTo>
                    <a:pt x="1303" y="558"/>
                    <a:pt x="1289" y="551"/>
                    <a:pt x="1259" y="516"/>
                  </a:cubicBezTo>
                  <a:lnTo>
                    <a:pt x="1227" y="591"/>
                  </a:lnTo>
                  <a:cubicBezTo>
                    <a:pt x="1152" y="563"/>
                    <a:pt x="1203" y="545"/>
                    <a:pt x="1069" y="652"/>
                  </a:cubicBezTo>
                  <a:lnTo>
                    <a:pt x="1093" y="531"/>
                  </a:lnTo>
                  <a:lnTo>
                    <a:pt x="962" y="588"/>
                  </a:lnTo>
                  <a:lnTo>
                    <a:pt x="889" y="497"/>
                  </a:lnTo>
                  <a:cubicBezTo>
                    <a:pt x="913" y="438"/>
                    <a:pt x="933" y="438"/>
                    <a:pt x="978" y="398"/>
                  </a:cubicBezTo>
                  <a:cubicBezTo>
                    <a:pt x="975" y="394"/>
                    <a:pt x="970" y="390"/>
                    <a:pt x="967" y="388"/>
                  </a:cubicBezTo>
                  <a:lnTo>
                    <a:pt x="896" y="345"/>
                  </a:lnTo>
                  <a:cubicBezTo>
                    <a:pt x="875" y="335"/>
                    <a:pt x="833" y="331"/>
                    <a:pt x="802" y="324"/>
                  </a:cubicBezTo>
                  <a:lnTo>
                    <a:pt x="809" y="253"/>
                  </a:lnTo>
                  <a:lnTo>
                    <a:pt x="726" y="198"/>
                  </a:lnTo>
                  <a:lnTo>
                    <a:pt x="832" y="138"/>
                  </a:lnTo>
                  <a:lnTo>
                    <a:pt x="702" y="106"/>
                  </a:lnTo>
                  <a:cubicBezTo>
                    <a:pt x="710" y="99"/>
                    <a:pt x="709" y="96"/>
                    <a:pt x="733" y="84"/>
                  </a:cubicBezTo>
                  <a:cubicBezTo>
                    <a:pt x="740" y="81"/>
                    <a:pt x="755" y="80"/>
                    <a:pt x="763" y="78"/>
                  </a:cubicBezTo>
                  <a:cubicBezTo>
                    <a:pt x="713" y="10"/>
                    <a:pt x="718" y="23"/>
                    <a:pt x="635" y="22"/>
                  </a:cubicBezTo>
                  <a:lnTo>
                    <a:pt x="654" y="130"/>
                  </a:lnTo>
                  <a:cubicBezTo>
                    <a:pt x="579" y="123"/>
                    <a:pt x="627" y="139"/>
                    <a:pt x="586" y="84"/>
                  </a:cubicBezTo>
                  <a:cubicBezTo>
                    <a:pt x="563" y="54"/>
                    <a:pt x="551" y="52"/>
                    <a:pt x="516" y="26"/>
                  </a:cubicBezTo>
                  <a:lnTo>
                    <a:pt x="497" y="73"/>
                  </a:lnTo>
                  <a:lnTo>
                    <a:pt x="340" y="0"/>
                  </a:lnTo>
                  <a:lnTo>
                    <a:pt x="394" y="99"/>
                  </a:lnTo>
                  <a:lnTo>
                    <a:pt x="310" y="78"/>
                  </a:lnTo>
                  <a:lnTo>
                    <a:pt x="357" y="138"/>
                  </a:lnTo>
                  <a:cubicBezTo>
                    <a:pt x="330" y="171"/>
                    <a:pt x="339" y="154"/>
                    <a:pt x="328" y="194"/>
                  </a:cubicBezTo>
                  <a:lnTo>
                    <a:pt x="425" y="303"/>
                  </a:lnTo>
                  <a:cubicBezTo>
                    <a:pt x="268" y="326"/>
                    <a:pt x="340" y="260"/>
                    <a:pt x="220" y="321"/>
                  </a:cubicBezTo>
                  <a:cubicBezTo>
                    <a:pt x="159" y="291"/>
                    <a:pt x="155" y="288"/>
                    <a:pt x="97" y="322"/>
                  </a:cubicBezTo>
                  <a:lnTo>
                    <a:pt x="119" y="371"/>
                  </a:lnTo>
                  <a:lnTo>
                    <a:pt x="0" y="382"/>
                  </a:lnTo>
                  <a:cubicBezTo>
                    <a:pt x="77" y="467"/>
                    <a:pt x="73" y="431"/>
                    <a:pt x="137" y="480"/>
                  </a:cubicBezTo>
                  <a:cubicBezTo>
                    <a:pt x="115" y="503"/>
                    <a:pt x="134" y="499"/>
                    <a:pt x="81" y="507"/>
                  </a:cubicBezTo>
                  <a:cubicBezTo>
                    <a:pt x="59" y="511"/>
                    <a:pt x="39" y="511"/>
                    <a:pt x="11" y="517"/>
                  </a:cubicBezTo>
                  <a:cubicBezTo>
                    <a:pt x="36" y="566"/>
                    <a:pt x="49" y="578"/>
                    <a:pt x="98" y="601"/>
                  </a:cubicBezTo>
                  <a:lnTo>
                    <a:pt x="53" y="643"/>
                  </a:lnTo>
                  <a:lnTo>
                    <a:pt x="117" y="658"/>
                  </a:lnTo>
                  <a:lnTo>
                    <a:pt x="78" y="702"/>
                  </a:lnTo>
                  <a:lnTo>
                    <a:pt x="141" y="774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FD662EA7-1D96-CAAB-3391-E5D65ED16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" y="641985"/>
              <a:ext cx="92075" cy="75565"/>
            </a:xfrm>
            <a:custGeom>
              <a:avLst/>
              <a:gdLst>
                <a:gd name="T0" fmla="*/ 98 w 1629"/>
                <a:gd name="T1" fmla="*/ 234 h 1318"/>
                <a:gd name="T2" fmla="*/ 170 w 1629"/>
                <a:gd name="T3" fmla="*/ 285 h 1318"/>
                <a:gd name="T4" fmla="*/ 241 w 1629"/>
                <a:gd name="T5" fmla="*/ 360 h 1318"/>
                <a:gd name="T6" fmla="*/ 203 w 1629"/>
                <a:gd name="T7" fmla="*/ 545 h 1318"/>
                <a:gd name="T8" fmla="*/ 326 w 1629"/>
                <a:gd name="T9" fmla="*/ 545 h 1318"/>
                <a:gd name="T10" fmla="*/ 383 w 1629"/>
                <a:gd name="T11" fmla="*/ 609 h 1318"/>
                <a:gd name="T12" fmla="*/ 601 w 1629"/>
                <a:gd name="T13" fmla="*/ 529 h 1318"/>
                <a:gd name="T14" fmla="*/ 715 w 1629"/>
                <a:gd name="T15" fmla="*/ 603 h 1318"/>
                <a:gd name="T16" fmla="*/ 709 w 1629"/>
                <a:gd name="T17" fmla="*/ 763 h 1318"/>
                <a:gd name="T18" fmla="*/ 969 w 1629"/>
                <a:gd name="T19" fmla="*/ 606 h 1318"/>
                <a:gd name="T20" fmla="*/ 1155 w 1629"/>
                <a:gd name="T21" fmla="*/ 636 h 1318"/>
                <a:gd name="T22" fmla="*/ 1279 w 1629"/>
                <a:gd name="T23" fmla="*/ 575 h 1318"/>
                <a:gd name="T24" fmla="*/ 1280 w 1629"/>
                <a:gd name="T25" fmla="*/ 655 h 1318"/>
                <a:gd name="T26" fmla="*/ 1281 w 1629"/>
                <a:gd name="T27" fmla="*/ 863 h 1318"/>
                <a:gd name="T28" fmla="*/ 1114 w 1629"/>
                <a:gd name="T29" fmla="*/ 860 h 1318"/>
                <a:gd name="T30" fmla="*/ 1000 w 1629"/>
                <a:gd name="T31" fmla="*/ 923 h 1318"/>
                <a:gd name="T32" fmla="*/ 903 w 1629"/>
                <a:gd name="T33" fmla="*/ 979 h 1318"/>
                <a:gd name="T34" fmla="*/ 964 w 1629"/>
                <a:gd name="T35" fmla="*/ 1072 h 1318"/>
                <a:gd name="T36" fmla="*/ 1024 w 1629"/>
                <a:gd name="T37" fmla="*/ 1123 h 1318"/>
                <a:gd name="T38" fmla="*/ 1161 w 1629"/>
                <a:gd name="T39" fmla="*/ 1179 h 1318"/>
                <a:gd name="T40" fmla="*/ 1314 w 1629"/>
                <a:gd name="T41" fmla="*/ 1318 h 1318"/>
                <a:gd name="T42" fmla="*/ 1480 w 1629"/>
                <a:gd name="T43" fmla="*/ 1294 h 1318"/>
                <a:gd name="T44" fmla="*/ 1379 w 1629"/>
                <a:gd name="T45" fmla="*/ 734 h 1318"/>
                <a:gd name="T46" fmla="*/ 1262 w 1629"/>
                <a:gd name="T47" fmla="*/ 77 h 1318"/>
                <a:gd name="T48" fmla="*/ 1170 w 1629"/>
                <a:gd name="T49" fmla="*/ 173 h 1318"/>
                <a:gd name="T50" fmla="*/ 1065 w 1629"/>
                <a:gd name="T51" fmla="*/ 329 h 1318"/>
                <a:gd name="T52" fmla="*/ 983 w 1629"/>
                <a:gd name="T53" fmla="*/ 441 h 1318"/>
                <a:gd name="T54" fmla="*/ 793 w 1629"/>
                <a:gd name="T55" fmla="*/ 312 h 1318"/>
                <a:gd name="T56" fmla="*/ 627 w 1629"/>
                <a:gd name="T57" fmla="*/ 460 h 1318"/>
                <a:gd name="T58" fmla="*/ 548 w 1629"/>
                <a:gd name="T59" fmla="*/ 376 h 1318"/>
                <a:gd name="T60" fmla="*/ 487 w 1629"/>
                <a:gd name="T61" fmla="*/ 300 h 1318"/>
                <a:gd name="T62" fmla="*/ 411 w 1629"/>
                <a:gd name="T63" fmla="*/ 233 h 1318"/>
                <a:gd name="T64" fmla="*/ 297 w 1629"/>
                <a:gd name="T65" fmla="*/ 146 h 1318"/>
                <a:gd name="T66" fmla="*/ 173 w 1629"/>
                <a:gd name="T67" fmla="*/ 101 h 1318"/>
                <a:gd name="T68" fmla="*/ 135 w 1629"/>
                <a:gd name="T69" fmla="*/ 22 h 1318"/>
                <a:gd name="T70" fmla="*/ 0 w 1629"/>
                <a:gd name="T71" fmla="*/ 91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9" h="1318">
                  <a:moveTo>
                    <a:pt x="0" y="91"/>
                  </a:moveTo>
                  <a:lnTo>
                    <a:pt x="98" y="234"/>
                  </a:lnTo>
                  <a:cubicBezTo>
                    <a:pt x="83" y="288"/>
                    <a:pt x="80" y="259"/>
                    <a:pt x="71" y="307"/>
                  </a:cubicBezTo>
                  <a:cubicBezTo>
                    <a:pt x="119" y="287"/>
                    <a:pt x="121" y="280"/>
                    <a:pt x="170" y="285"/>
                  </a:cubicBezTo>
                  <a:cubicBezTo>
                    <a:pt x="165" y="370"/>
                    <a:pt x="132" y="338"/>
                    <a:pt x="102" y="426"/>
                  </a:cubicBezTo>
                  <a:lnTo>
                    <a:pt x="241" y="360"/>
                  </a:lnTo>
                  <a:cubicBezTo>
                    <a:pt x="240" y="369"/>
                    <a:pt x="223" y="412"/>
                    <a:pt x="223" y="415"/>
                  </a:cubicBezTo>
                  <a:lnTo>
                    <a:pt x="203" y="545"/>
                  </a:lnTo>
                  <a:cubicBezTo>
                    <a:pt x="268" y="572"/>
                    <a:pt x="274" y="531"/>
                    <a:pt x="320" y="470"/>
                  </a:cubicBezTo>
                  <a:lnTo>
                    <a:pt x="326" y="545"/>
                  </a:lnTo>
                  <a:lnTo>
                    <a:pt x="402" y="515"/>
                  </a:lnTo>
                  <a:lnTo>
                    <a:pt x="383" y="609"/>
                  </a:lnTo>
                  <a:cubicBezTo>
                    <a:pt x="488" y="583"/>
                    <a:pt x="443" y="606"/>
                    <a:pt x="507" y="632"/>
                  </a:cubicBezTo>
                  <a:lnTo>
                    <a:pt x="601" y="529"/>
                  </a:lnTo>
                  <a:lnTo>
                    <a:pt x="623" y="598"/>
                  </a:lnTo>
                  <a:cubicBezTo>
                    <a:pt x="676" y="561"/>
                    <a:pt x="664" y="562"/>
                    <a:pt x="715" y="603"/>
                  </a:cubicBezTo>
                  <a:lnTo>
                    <a:pt x="672" y="666"/>
                  </a:lnTo>
                  <a:lnTo>
                    <a:pt x="709" y="763"/>
                  </a:lnTo>
                  <a:cubicBezTo>
                    <a:pt x="814" y="717"/>
                    <a:pt x="815" y="591"/>
                    <a:pt x="888" y="521"/>
                  </a:cubicBezTo>
                  <a:cubicBezTo>
                    <a:pt x="947" y="551"/>
                    <a:pt x="942" y="553"/>
                    <a:pt x="969" y="606"/>
                  </a:cubicBezTo>
                  <a:lnTo>
                    <a:pt x="1014" y="595"/>
                  </a:lnTo>
                  <a:cubicBezTo>
                    <a:pt x="1083" y="647"/>
                    <a:pt x="1059" y="644"/>
                    <a:pt x="1155" y="636"/>
                  </a:cubicBezTo>
                  <a:lnTo>
                    <a:pt x="1105" y="538"/>
                  </a:lnTo>
                  <a:cubicBezTo>
                    <a:pt x="1185" y="543"/>
                    <a:pt x="1209" y="538"/>
                    <a:pt x="1279" y="575"/>
                  </a:cubicBezTo>
                  <a:cubicBezTo>
                    <a:pt x="1240" y="596"/>
                    <a:pt x="1255" y="587"/>
                    <a:pt x="1195" y="577"/>
                  </a:cubicBezTo>
                  <a:lnTo>
                    <a:pt x="1280" y="655"/>
                  </a:lnTo>
                  <a:lnTo>
                    <a:pt x="1132" y="661"/>
                  </a:lnTo>
                  <a:lnTo>
                    <a:pt x="1281" y="863"/>
                  </a:lnTo>
                  <a:cubicBezTo>
                    <a:pt x="1201" y="842"/>
                    <a:pt x="1153" y="803"/>
                    <a:pt x="1083" y="757"/>
                  </a:cubicBezTo>
                  <a:lnTo>
                    <a:pt x="1114" y="860"/>
                  </a:lnTo>
                  <a:lnTo>
                    <a:pt x="997" y="803"/>
                  </a:lnTo>
                  <a:lnTo>
                    <a:pt x="1000" y="923"/>
                  </a:lnTo>
                  <a:lnTo>
                    <a:pt x="887" y="908"/>
                  </a:lnTo>
                  <a:lnTo>
                    <a:pt x="903" y="979"/>
                  </a:lnTo>
                  <a:lnTo>
                    <a:pt x="951" y="982"/>
                  </a:lnTo>
                  <a:lnTo>
                    <a:pt x="964" y="1072"/>
                  </a:lnTo>
                  <a:lnTo>
                    <a:pt x="1052" y="1054"/>
                  </a:lnTo>
                  <a:lnTo>
                    <a:pt x="1024" y="1123"/>
                  </a:lnTo>
                  <a:lnTo>
                    <a:pt x="1124" y="1108"/>
                  </a:lnTo>
                  <a:cubicBezTo>
                    <a:pt x="1159" y="1146"/>
                    <a:pt x="1134" y="1138"/>
                    <a:pt x="1161" y="1179"/>
                  </a:cubicBezTo>
                  <a:lnTo>
                    <a:pt x="1287" y="1038"/>
                  </a:lnTo>
                  <a:cubicBezTo>
                    <a:pt x="1293" y="1111"/>
                    <a:pt x="1277" y="1259"/>
                    <a:pt x="1314" y="1318"/>
                  </a:cubicBezTo>
                  <a:cubicBezTo>
                    <a:pt x="1379" y="1273"/>
                    <a:pt x="1432" y="1211"/>
                    <a:pt x="1498" y="1189"/>
                  </a:cubicBezTo>
                  <a:lnTo>
                    <a:pt x="1480" y="1294"/>
                  </a:lnTo>
                  <a:cubicBezTo>
                    <a:pt x="1600" y="1290"/>
                    <a:pt x="1547" y="1281"/>
                    <a:pt x="1629" y="1248"/>
                  </a:cubicBezTo>
                  <a:cubicBezTo>
                    <a:pt x="1613" y="1184"/>
                    <a:pt x="1452" y="949"/>
                    <a:pt x="1379" y="734"/>
                  </a:cubicBezTo>
                  <a:cubicBezTo>
                    <a:pt x="1342" y="623"/>
                    <a:pt x="1348" y="522"/>
                    <a:pt x="1318" y="414"/>
                  </a:cubicBezTo>
                  <a:cubicBezTo>
                    <a:pt x="1276" y="263"/>
                    <a:pt x="1245" y="253"/>
                    <a:pt x="1262" y="77"/>
                  </a:cubicBezTo>
                  <a:lnTo>
                    <a:pt x="1258" y="228"/>
                  </a:lnTo>
                  <a:lnTo>
                    <a:pt x="1170" y="173"/>
                  </a:lnTo>
                  <a:lnTo>
                    <a:pt x="1179" y="411"/>
                  </a:lnTo>
                  <a:cubicBezTo>
                    <a:pt x="1092" y="386"/>
                    <a:pt x="1114" y="384"/>
                    <a:pt x="1065" y="329"/>
                  </a:cubicBezTo>
                  <a:cubicBezTo>
                    <a:pt x="1031" y="357"/>
                    <a:pt x="1056" y="324"/>
                    <a:pt x="1027" y="381"/>
                  </a:cubicBezTo>
                  <a:cubicBezTo>
                    <a:pt x="1000" y="437"/>
                    <a:pt x="1027" y="409"/>
                    <a:pt x="983" y="441"/>
                  </a:cubicBezTo>
                  <a:cubicBezTo>
                    <a:pt x="910" y="397"/>
                    <a:pt x="927" y="365"/>
                    <a:pt x="925" y="278"/>
                  </a:cubicBezTo>
                  <a:cubicBezTo>
                    <a:pt x="842" y="332"/>
                    <a:pt x="895" y="342"/>
                    <a:pt x="793" y="312"/>
                  </a:cubicBezTo>
                  <a:lnTo>
                    <a:pt x="781" y="468"/>
                  </a:lnTo>
                  <a:lnTo>
                    <a:pt x="627" y="460"/>
                  </a:lnTo>
                  <a:lnTo>
                    <a:pt x="601" y="322"/>
                  </a:lnTo>
                  <a:cubicBezTo>
                    <a:pt x="582" y="342"/>
                    <a:pt x="561" y="362"/>
                    <a:pt x="548" y="376"/>
                  </a:cubicBezTo>
                  <a:cubicBezTo>
                    <a:pt x="509" y="415"/>
                    <a:pt x="539" y="400"/>
                    <a:pt x="479" y="413"/>
                  </a:cubicBezTo>
                  <a:lnTo>
                    <a:pt x="487" y="300"/>
                  </a:lnTo>
                  <a:cubicBezTo>
                    <a:pt x="440" y="329"/>
                    <a:pt x="473" y="346"/>
                    <a:pt x="339" y="384"/>
                  </a:cubicBezTo>
                  <a:lnTo>
                    <a:pt x="411" y="233"/>
                  </a:lnTo>
                  <a:cubicBezTo>
                    <a:pt x="301" y="260"/>
                    <a:pt x="335" y="295"/>
                    <a:pt x="197" y="293"/>
                  </a:cubicBezTo>
                  <a:lnTo>
                    <a:pt x="297" y="146"/>
                  </a:lnTo>
                  <a:cubicBezTo>
                    <a:pt x="224" y="165"/>
                    <a:pt x="204" y="192"/>
                    <a:pt x="129" y="195"/>
                  </a:cubicBezTo>
                  <a:cubicBezTo>
                    <a:pt x="134" y="156"/>
                    <a:pt x="144" y="139"/>
                    <a:pt x="173" y="101"/>
                  </a:cubicBezTo>
                  <a:lnTo>
                    <a:pt x="115" y="93"/>
                  </a:lnTo>
                  <a:lnTo>
                    <a:pt x="135" y="22"/>
                  </a:lnTo>
                  <a:lnTo>
                    <a:pt x="66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1F092A53-57A1-F54D-C63E-0FE39FEF4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05" y="665480"/>
              <a:ext cx="50165" cy="53340"/>
            </a:xfrm>
            <a:custGeom>
              <a:avLst/>
              <a:gdLst>
                <a:gd name="T0" fmla="*/ 0 w 887"/>
                <a:gd name="T1" fmla="*/ 47 h 928"/>
                <a:gd name="T2" fmla="*/ 17 w 887"/>
                <a:gd name="T3" fmla="*/ 130 h 928"/>
                <a:gd name="T4" fmla="*/ 68 w 887"/>
                <a:gd name="T5" fmla="*/ 315 h 928"/>
                <a:gd name="T6" fmla="*/ 211 w 887"/>
                <a:gd name="T7" fmla="*/ 526 h 928"/>
                <a:gd name="T8" fmla="*/ 524 w 887"/>
                <a:gd name="T9" fmla="*/ 849 h 928"/>
                <a:gd name="T10" fmla="*/ 556 w 887"/>
                <a:gd name="T11" fmla="*/ 745 h 928"/>
                <a:gd name="T12" fmla="*/ 654 w 887"/>
                <a:gd name="T13" fmla="*/ 854 h 928"/>
                <a:gd name="T14" fmla="*/ 727 w 887"/>
                <a:gd name="T15" fmla="*/ 743 h 928"/>
                <a:gd name="T16" fmla="*/ 754 w 887"/>
                <a:gd name="T17" fmla="*/ 921 h 928"/>
                <a:gd name="T18" fmla="*/ 798 w 887"/>
                <a:gd name="T19" fmla="*/ 928 h 928"/>
                <a:gd name="T20" fmla="*/ 829 w 887"/>
                <a:gd name="T21" fmla="*/ 572 h 928"/>
                <a:gd name="T22" fmla="*/ 732 w 887"/>
                <a:gd name="T23" fmla="*/ 220 h 928"/>
                <a:gd name="T24" fmla="*/ 596 w 887"/>
                <a:gd name="T25" fmla="*/ 161 h 928"/>
                <a:gd name="T26" fmla="*/ 568 w 887"/>
                <a:gd name="T27" fmla="*/ 88 h 928"/>
                <a:gd name="T28" fmla="*/ 532 w 887"/>
                <a:gd name="T29" fmla="*/ 179 h 928"/>
                <a:gd name="T30" fmla="*/ 338 w 887"/>
                <a:gd name="T31" fmla="*/ 145 h 928"/>
                <a:gd name="T32" fmla="*/ 180 w 887"/>
                <a:gd name="T33" fmla="*/ 82 h 928"/>
                <a:gd name="T34" fmla="*/ 101 w 887"/>
                <a:gd name="T35" fmla="*/ 104 h 928"/>
                <a:gd name="T36" fmla="*/ 112 w 887"/>
                <a:gd name="T37" fmla="*/ 0 h 928"/>
                <a:gd name="T38" fmla="*/ 0 w 887"/>
                <a:gd name="T39" fmla="*/ 47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7" h="928">
                  <a:moveTo>
                    <a:pt x="0" y="47"/>
                  </a:moveTo>
                  <a:lnTo>
                    <a:pt x="17" y="130"/>
                  </a:lnTo>
                  <a:lnTo>
                    <a:pt x="68" y="315"/>
                  </a:lnTo>
                  <a:lnTo>
                    <a:pt x="211" y="526"/>
                  </a:lnTo>
                  <a:cubicBezTo>
                    <a:pt x="290" y="623"/>
                    <a:pt x="427" y="788"/>
                    <a:pt x="524" y="849"/>
                  </a:cubicBezTo>
                  <a:lnTo>
                    <a:pt x="556" y="745"/>
                  </a:lnTo>
                  <a:cubicBezTo>
                    <a:pt x="622" y="785"/>
                    <a:pt x="590" y="802"/>
                    <a:pt x="654" y="854"/>
                  </a:cubicBezTo>
                  <a:lnTo>
                    <a:pt x="727" y="743"/>
                  </a:lnTo>
                  <a:lnTo>
                    <a:pt x="754" y="921"/>
                  </a:lnTo>
                  <a:lnTo>
                    <a:pt x="798" y="928"/>
                  </a:lnTo>
                  <a:cubicBezTo>
                    <a:pt x="833" y="754"/>
                    <a:pt x="887" y="794"/>
                    <a:pt x="829" y="572"/>
                  </a:cubicBezTo>
                  <a:cubicBezTo>
                    <a:pt x="804" y="477"/>
                    <a:pt x="742" y="305"/>
                    <a:pt x="732" y="220"/>
                  </a:cubicBezTo>
                  <a:lnTo>
                    <a:pt x="596" y="161"/>
                  </a:lnTo>
                  <a:lnTo>
                    <a:pt x="568" y="88"/>
                  </a:lnTo>
                  <a:lnTo>
                    <a:pt x="532" y="179"/>
                  </a:lnTo>
                  <a:cubicBezTo>
                    <a:pt x="423" y="197"/>
                    <a:pt x="439" y="148"/>
                    <a:pt x="338" y="145"/>
                  </a:cubicBezTo>
                  <a:cubicBezTo>
                    <a:pt x="227" y="142"/>
                    <a:pt x="257" y="160"/>
                    <a:pt x="180" y="82"/>
                  </a:cubicBezTo>
                  <a:cubicBezTo>
                    <a:pt x="143" y="127"/>
                    <a:pt x="164" y="121"/>
                    <a:pt x="101" y="104"/>
                  </a:cubicBezTo>
                  <a:cubicBezTo>
                    <a:pt x="92" y="43"/>
                    <a:pt x="94" y="70"/>
                    <a:pt x="112" y="0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D76F29B-BB56-9394-40F1-58365FFD8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10" y="415290"/>
              <a:ext cx="52705" cy="55880"/>
            </a:xfrm>
            <a:custGeom>
              <a:avLst/>
              <a:gdLst>
                <a:gd name="T0" fmla="*/ 192 w 931"/>
                <a:gd name="T1" fmla="*/ 200 h 975"/>
                <a:gd name="T2" fmla="*/ 222 w 931"/>
                <a:gd name="T3" fmla="*/ 219 h 975"/>
                <a:gd name="T4" fmla="*/ 103 w 931"/>
                <a:gd name="T5" fmla="*/ 283 h 975"/>
                <a:gd name="T6" fmla="*/ 129 w 931"/>
                <a:gd name="T7" fmla="*/ 336 h 975"/>
                <a:gd name="T8" fmla="*/ 0 w 931"/>
                <a:gd name="T9" fmla="*/ 430 h 975"/>
                <a:gd name="T10" fmla="*/ 210 w 931"/>
                <a:gd name="T11" fmla="*/ 454 h 975"/>
                <a:gd name="T12" fmla="*/ 276 w 931"/>
                <a:gd name="T13" fmla="*/ 473 h 975"/>
                <a:gd name="T14" fmla="*/ 270 w 931"/>
                <a:gd name="T15" fmla="*/ 520 h 975"/>
                <a:gd name="T16" fmla="*/ 361 w 931"/>
                <a:gd name="T17" fmla="*/ 503 h 975"/>
                <a:gd name="T18" fmla="*/ 339 w 931"/>
                <a:gd name="T19" fmla="*/ 543 h 975"/>
                <a:gd name="T20" fmla="*/ 442 w 931"/>
                <a:gd name="T21" fmla="*/ 526 h 975"/>
                <a:gd name="T22" fmla="*/ 326 w 931"/>
                <a:gd name="T23" fmla="*/ 662 h 975"/>
                <a:gd name="T24" fmla="*/ 442 w 931"/>
                <a:gd name="T25" fmla="*/ 673 h 975"/>
                <a:gd name="T26" fmla="*/ 266 w 931"/>
                <a:gd name="T27" fmla="*/ 754 h 975"/>
                <a:gd name="T28" fmla="*/ 315 w 931"/>
                <a:gd name="T29" fmla="*/ 771 h 975"/>
                <a:gd name="T30" fmla="*/ 467 w 931"/>
                <a:gd name="T31" fmla="*/ 849 h 975"/>
                <a:gd name="T32" fmla="*/ 537 w 931"/>
                <a:gd name="T33" fmla="*/ 919 h 975"/>
                <a:gd name="T34" fmla="*/ 578 w 931"/>
                <a:gd name="T35" fmla="*/ 815 h 975"/>
                <a:gd name="T36" fmla="*/ 695 w 931"/>
                <a:gd name="T37" fmla="*/ 954 h 975"/>
                <a:gd name="T38" fmla="*/ 769 w 931"/>
                <a:gd name="T39" fmla="*/ 813 h 975"/>
                <a:gd name="T40" fmla="*/ 792 w 931"/>
                <a:gd name="T41" fmla="*/ 825 h 975"/>
                <a:gd name="T42" fmla="*/ 931 w 931"/>
                <a:gd name="T43" fmla="*/ 734 h 975"/>
                <a:gd name="T44" fmla="*/ 876 w 931"/>
                <a:gd name="T45" fmla="*/ 719 h 975"/>
                <a:gd name="T46" fmla="*/ 927 w 931"/>
                <a:gd name="T47" fmla="*/ 648 h 975"/>
                <a:gd name="T48" fmla="*/ 783 w 931"/>
                <a:gd name="T49" fmla="*/ 661 h 975"/>
                <a:gd name="T50" fmla="*/ 891 w 931"/>
                <a:gd name="T51" fmla="*/ 571 h 975"/>
                <a:gd name="T52" fmla="*/ 788 w 931"/>
                <a:gd name="T53" fmla="*/ 582 h 975"/>
                <a:gd name="T54" fmla="*/ 837 w 931"/>
                <a:gd name="T55" fmla="*/ 500 h 975"/>
                <a:gd name="T56" fmla="*/ 715 w 931"/>
                <a:gd name="T57" fmla="*/ 513 h 975"/>
                <a:gd name="T58" fmla="*/ 778 w 931"/>
                <a:gd name="T59" fmla="*/ 439 h 975"/>
                <a:gd name="T60" fmla="*/ 767 w 931"/>
                <a:gd name="T61" fmla="*/ 432 h 975"/>
                <a:gd name="T62" fmla="*/ 757 w 931"/>
                <a:gd name="T63" fmla="*/ 425 h 975"/>
                <a:gd name="T64" fmla="*/ 736 w 931"/>
                <a:gd name="T65" fmla="*/ 412 h 975"/>
                <a:gd name="T66" fmla="*/ 726 w 931"/>
                <a:gd name="T67" fmla="*/ 405 h 975"/>
                <a:gd name="T68" fmla="*/ 786 w 931"/>
                <a:gd name="T69" fmla="*/ 280 h 975"/>
                <a:gd name="T70" fmla="*/ 647 w 931"/>
                <a:gd name="T71" fmla="*/ 356 h 975"/>
                <a:gd name="T72" fmla="*/ 642 w 931"/>
                <a:gd name="T73" fmla="*/ 296 h 975"/>
                <a:gd name="T74" fmla="*/ 562 w 931"/>
                <a:gd name="T75" fmla="*/ 336 h 975"/>
                <a:gd name="T76" fmla="*/ 589 w 931"/>
                <a:gd name="T77" fmla="*/ 253 h 975"/>
                <a:gd name="T78" fmla="*/ 543 w 931"/>
                <a:gd name="T79" fmla="*/ 227 h 975"/>
                <a:gd name="T80" fmla="*/ 592 w 931"/>
                <a:gd name="T81" fmla="*/ 162 h 975"/>
                <a:gd name="T82" fmla="*/ 508 w 931"/>
                <a:gd name="T83" fmla="*/ 189 h 975"/>
                <a:gd name="T84" fmla="*/ 479 w 931"/>
                <a:gd name="T85" fmla="*/ 97 h 975"/>
                <a:gd name="T86" fmla="*/ 401 w 931"/>
                <a:gd name="T87" fmla="*/ 155 h 975"/>
                <a:gd name="T88" fmla="*/ 419 w 931"/>
                <a:gd name="T89" fmla="*/ 0 h 975"/>
                <a:gd name="T90" fmla="*/ 295 w 931"/>
                <a:gd name="T91" fmla="*/ 145 h 975"/>
                <a:gd name="T92" fmla="*/ 255 w 931"/>
                <a:gd name="T93" fmla="*/ 78 h 975"/>
                <a:gd name="T94" fmla="*/ 192 w 931"/>
                <a:gd name="T95" fmla="*/ 20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31" h="975">
                  <a:moveTo>
                    <a:pt x="192" y="200"/>
                  </a:moveTo>
                  <a:lnTo>
                    <a:pt x="222" y="219"/>
                  </a:lnTo>
                  <a:cubicBezTo>
                    <a:pt x="188" y="257"/>
                    <a:pt x="156" y="262"/>
                    <a:pt x="103" y="283"/>
                  </a:cubicBezTo>
                  <a:lnTo>
                    <a:pt x="129" y="336"/>
                  </a:lnTo>
                  <a:cubicBezTo>
                    <a:pt x="52" y="336"/>
                    <a:pt x="28" y="359"/>
                    <a:pt x="0" y="430"/>
                  </a:cubicBezTo>
                  <a:cubicBezTo>
                    <a:pt x="162" y="377"/>
                    <a:pt x="184" y="328"/>
                    <a:pt x="210" y="454"/>
                  </a:cubicBezTo>
                  <a:lnTo>
                    <a:pt x="276" y="473"/>
                  </a:lnTo>
                  <a:cubicBezTo>
                    <a:pt x="246" y="546"/>
                    <a:pt x="264" y="509"/>
                    <a:pt x="270" y="520"/>
                  </a:cubicBezTo>
                  <a:lnTo>
                    <a:pt x="361" y="503"/>
                  </a:lnTo>
                  <a:cubicBezTo>
                    <a:pt x="352" y="538"/>
                    <a:pt x="371" y="503"/>
                    <a:pt x="339" y="543"/>
                  </a:cubicBezTo>
                  <a:lnTo>
                    <a:pt x="442" y="526"/>
                  </a:lnTo>
                  <a:cubicBezTo>
                    <a:pt x="407" y="615"/>
                    <a:pt x="370" y="575"/>
                    <a:pt x="326" y="662"/>
                  </a:cubicBezTo>
                  <a:cubicBezTo>
                    <a:pt x="486" y="643"/>
                    <a:pt x="419" y="652"/>
                    <a:pt x="442" y="673"/>
                  </a:cubicBezTo>
                  <a:cubicBezTo>
                    <a:pt x="408" y="756"/>
                    <a:pt x="434" y="667"/>
                    <a:pt x="266" y="754"/>
                  </a:cubicBezTo>
                  <a:lnTo>
                    <a:pt x="315" y="771"/>
                  </a:lnTo>
                  <a:cubicBezTo>
                    <a:pt x="318" y="975"/>
                    <a:pt x="348" y="893"/>
                    <a:pt x="467" y="849"/>
                  </a:cubicBezTo>
                  <a:lnTo>
                    <a:pt x="537" y="919"/>
                  </a:lnTo>
                  <a:lnTo>
                    <a:pt x="578" y="815"/>
                  </a:lnTo>
                  <a:cubicBezTo>
                    <a:pt x="663" y="866"/>
                    <a:pt x="595" y="849"/>
                    <a:pt x="695" y="954"/>
                  </a:cubicBezTo>
                  <a:lnTo>
                    <a:pt x="769" y="813"/>
                  </a:lnTo>
                  <a:cubicBezTo>
                    <a:pt x="811" y="803"/>
                    <a:pt x="771" y="809"/>
                    <a:pt x="792" y="825"/>
                  </a:cubicBezTo>
                  <a:lnTo>
                    <a:pt x="931" y="734"/>
                  </a:lnTo>
                  <a:lnTo>
                    <a:pt x="876" y="719"/>
                  </a:lnTo>
                  <a:cubicBezTo>
                    <a:pt x="901" y="682"/>
                    <a:pt x="901" y="684"/>
                    <a:pt x="927" y="648"/>
                  </a:cubicBezTo>
                  <a:lnTo>
                    <a:pt x="783" y="661"/>
                  </a:lnTo>
                  <a:cubicBezTo>
                    <a:pt x="829" y="604"/>
                    <a:pt x="843" y="632"/>
                    <a:pt x="891" y="571"/>
                  </a:cubicBezTo>
                  <a:lnTo>
                    <a:pt x="788" y="582"/>
                  </a:lnTo>
                  <a:lnTo>
                    <a:pt x="837" y="500"/>
                  </a:lnTo>
                  <a:lnTo>
                    <a:pt x="715" y="513"/>
                  </a:lnTo>
                  <a:cubicBezTo>
                    <a:pt x="753" y="439"/>
                    <a:pt x="721" y="500"/>
                    <a:pt x="778" y="439"/>
                  </a:cubicBezTo>
                  <a:cubicBezTo>
                    <a:pt x="774" y="437"/>
                    <a:pt x="769" y="429"/>
                    <a:pt x="767" y="432"/>
                  </a:cubicBezTo>
                  <a:cubicBezTo>
                    <a:pt x="766" y="435"/>
                    <a:pt x="759" y="427"/>
                    <a:pt x="757" y="425"/>
                  </a:cubicBezTo>
                  <a:lnTo>
                    <a:pt x="736" y="412"/>
                  </a:lnTo>
                  <a:cubicBezTo>
                    <a:pt x="734" y="411"/>
                    <a:pt x="730" y="408"/>
                    <a:pt x="726" y="405"/>
                  </a:cubicBezTo>
                  <a:lnTo>
                    <a:pt x="786" y="280"/>
                  </a:lnTo>
                  <a:lnTo>
                    <a:pt x="647" y="356"/>
                  </a:lnTo>
                  <a:cubicBezTo>
                    <a:pt x="626" y="325"/>
                    <a:pt x="619" y="419"/>
                    <a:pt x="642" y="296"/>
                  </a:cubicBezTo>
                  <a:lnTo>
                    <a:pt x="562" y="336"/>
                  </a:lnTo>
                  <a:lnTo>
                    <a:pt x="589" y="253"/>
                  </a:lnTo>
                  <a:lnTo>
                    <a:pt x="543" y="227"/>
                  </a:lnTo>
                  <a:lnTo>
                    <a:pt x="592" y="162"/>
                  </a:lnTo>
                  <a:lnTo>
                    <a:pt x="508" y="189"/>
                  </a:lnTo>
                  <a:lnTo>
                    <a:pt x="479" y="97"/>
                  </a:lnTo>
                  <a:cubicBezTo>
                    <a:pt x="455" y="112"/>
                    <a:pt x="449" y="128"/>
                    <a:pt x="401" y="155"/>
                  </a:cubicBezTo>
                  <a:lnTo>
                    <a:pt x="419" y="0"/>
                  </a:lnTo>
                  <a:cubicBezTo>
                    <a:pt x="334" y="44"/>
                    <a:pt x="353" y="78"/>
                    <a:pt x="295" y="145"/>
                  </a:cubicBezTo>
                  <a:lnTo>
                    <a:pt x="255" y="78"/>
                  </a:lnTo>
                  <a:cubicBezTo>
                    <a:pt x="216" y="120"/>
                    <a:pt x="202" y="145"/>
                    <a:pt x="192" y="2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CBCFBDEA-B0A5-0ED0-FB72-7D6D4B8D4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661670"/>
              <a:ext cx="36830" cy="68580"/>
            </a:xfrm>
            <a:custGeom>
              <a:avLst/>
              <a:gdLst>
                <a:gd name="T0" fmla="*/ 68 w 649"/>
                <a:gd name="T1" fmla="*/ 309 h 1197"/>
                <a:gd name="T2" fmla="*/ 38 w 649"/>
                <a:gd name="T3" fmla="*/ 886 h 1197"/>
                <a:gd name="T4" fmla="*/ 122 w 649"/>
                <a:gd name="T5" fmla="*/ 1074 h 1197"/>
                <a:gd name="T6" fmla="*/ 209 w 649"/>
                <a:gd name="T7" fmla="*/ 1187 h 1197"/>
                <a:gd name="T8" fmla="*/ 221 w 649"/>
                <a:gd name="T9" fmla="*/ 1156 h 1197"/>
                <a:gd name="T10" fmla="*/ 318 w 649"/>
                <a:gd name="T11" fmla="*/ 1197 h 1197"/>
                <a:gd name="T12" fmla="*/ 224 w 649"/>
                <a:gd name="T13" fmla="*/ 1071 h 1197"/>
                <a:gd name="T14" fmla="*/ 377 w 649"/>
                <a:gd name="T15" fmla="*/ 1131 h 1197"/>
                <a:gd name="T16" fmla="*/ 408 w 649"/>
                <a:gd name="T17" fmla="*/ 1100 h 1197"/>
                <a:gd name="T18" fmla="*/ 352 w 649"/>
                <a:gd name="T19" fmla="*/ 1051 h 1197"/>
                <a:gd name="T20" fmla="*/ 315 w 649"/>
                <a:gd name="T21" fmla="*/ 1010 h 1197"/>
                <a:gd name="T22" fmla="*/ 466 w 649"/>
                <a:gd name="T23" fmla="*/ 1011 h 1197"/>
                <a:gd name="T24" fmla="*/ 268 w 649"/>
                <a:gd name="T25" fmla="*/ 849 h 1197"/>
                <a:gd name="T26" fmla="*/ 437 w 649"/>
                <a:gd name="T27" fmla="*/ 872 h 1197"/>
                <a:gd name="T28" fmla="*/ 330 w 649"/>
                <a:gd name="T29" fmla="*/ 824 h 1197"/>
                <a:gd name="T30" fmla="*/ 490 w 649"/>
                <a:gd name="T31" fmla="*/ 639 h 1197"/>
                <a:gd name="T32" fmla="*/ 310 w 649"/>
                <a:gd name="T33" fmla="*/ 677 h 1197"/>
                <a:gd name="T34" fmla="*/ 554 w 649"/>
                <a:gd name="T35" fmla="*/ 537 h 1197"/>
                <a:gd name="T36" fmla="*/ 375 w 649"/>
                <a:gd name="T37" fmla="*/ 423 h 1197"/>
                <a:gd name="T38" fmla="*/ 649 w 649"/>
                <a:gd name="T39" fmla="*/ 418 h 1197"/>
                <a:gd name="T40" fmla="*/ 496 w 649"/>
                <a:gd name="T41" fmla="*/ 380 h 1197"/>
                <a:gd name="T42" fmla="*/ 635 w 649"/>
                <a:gd name="T43" fmla="*/ 263 h 1197"/>
                <a:gd name="T44" fmla="*/ 515 w 649"/>
                <a:gd name="T45" fmla="*/ 190 h 1197"/>
                <a:gd name="T46" fmla="*/ 606 w 649"/>
                <a:gd name="T47" fmla="*/ 164 h 1197"/>
                <a:gd name="T48" fmla="*/ 531 w 649"/>
                <a:gd name="T49" fmla="*/ 133 h 1197"/>
                <a:gd name="T50" fmla="*/ 618 w 649"/>
                <a:gd name="T51" fmla="*/ 59 h 1197"/>
                <a:gd name="T52" fmla="*/ 493 w 649"/>
                <a:gd name="T53" fmla="*/ 0 h 1197"/>
                <a:gd name="T54" fmla="*/ 480 w 649"/>
                <a:gd name="T55" fmla="*/ 140 h 1197"/>
                <a:gd name="T56" fmla="*/ 370 w 649"/>
                <a:gd name="T57" fmla="*/ 81 h 1197"/>
                <a:gd name="T58" fmla="*/ 280 w 649"/>
                <a:gd name="T59" fmla="*/ 246 h 1197"/>
                <a:gd name="T60" fmla="*/ 201 w 649"/>
                <a:gd name="T61" fmla="*/ 204 h 1197"/>
                <a:gd name="T62" fmla="*/ 68 w 649"/>
                <a:gd name="T63" fmla="*/ 309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49" h="1197">
                  <a:moveTo>
                    <a:pt x="68" y="309"/>
                  </a:moveTo>
                  <a:cubicBezTo>
                    <a:pt x="41" y="574"/>
                    <a:pt x="0" y="601"/>
                    <a:pt x="38" y="886"/>
                  </a:cubicBezTo>
                  <a:lnTo>
                    <a:pt x="122" y="1074"/>
                  </a:lnTo>
                  <a:lnTo>
                    <a:pt x="209" y="1187"/>
                  </a:lnTo>
                  <a:lnTo>
                    <a:pt x="221" y="1156"/>
                  </a:lnTo>
                  <a:lnTo>
                    <a:pt x="318" y="1197"/>
                  </a:lnTo>
                  <a:cubicBezTo>
                    <a:pt x="282" y="1133"/>
                    <a:pt x="267" y="1145"/>
                    <a:pt x="224" y="1071"/>
                  </a:cubicBezTo>
                  <a:lnTo>
                    <a:pt x="377" y="1131"/>
                  </a:lnTo>
                  <a:cubicBezTo>
                    <a:pt x="396" y="1115"/>
                    <a:pt x="384" y="1126"/>
                    <a:pt x="408" y="1100"/>
                  </a:cubicBezTo>
                  <a:cubicBezTo>
                    <a:pt x="377" y="1064"/>
                    <a:pt x="381" y="1079"/>
                    <a:pt x="352" y="1051"/>
                  </a:cubicBezTo>
                  <a:cubicBezTo>
                    <a:pt x="331" y="1032"/>
                    <a:pt x="336" y="1026"/>
                    <a:pt x="315" y="1010"/>
                  </a:cubicBezTo>
                  <a:lnTo>
                    <a:pt x="466" y="1011"/>
                  </a:lnTo>
                  <a:cubicBezTo>
                    <a:pt x="429" y="976"/>
                    <a:pt x="288" y="886"/>
                    <a:pt x="268" y="849"/>
                  </a:cubicBezTo>
                  <a:lnTo>
                    <a:pt x="437" y="872"/>
                  </a:lnTo>
                  <a:lnTo>
                    <a:pt x="330" y="824"/>
                  </a:lnTo>
                  <a:cubicBezTo>
                    <a:pt x="367" y="727"/>
                    <a:pt x="451" y="700"/>
                    <a:pt x="490" y="639"/>
                  </a:cubicBezTo>
                  <a:lnTo>
                    <a:pt x="310" y="677"/>
                  </a:lnTo>
                  <a:cubicBezTo>
                    <a:pt x="370" y="548"/>
                    <a:pt x="463" y="588"/>
                    <a:pt x="554" y="537"/>
                  </a:cubicBezTo>
                  <a:cubicBezTo>
                    <a:pt x="472" y="499"/>
                    <a:pt x="417" y="508"/>
                    <a:pt x="375" y="423"/>
                  </a:cubicBezTo>
                  <a:lnTo>
                    <a:pt x="649" y="418"/>
                  </a:lnTo>
                  <a:cubicBezTo>
                    <a:pt x="607" y="384"/>
                    <a:pt x="552" y="380"/>
                    <a:pt x="496" y="380"/>
                  </a:cubicBezTo>
                  <a:cubicBezTo>
                    <a:pt x="520" y="292"/>
                    <a:pt x="535" y="280"/>
                    <a:pt x="635" y="263"/>
                  </a:cubicBezTo>
                  <a:cubicBezTo>
                    <a:pt x="597" y="186"/>
                    <a:pt x="584" y="259"/>
                    <a:pt x="515" y="190"/>
                  </a:cubicBezTo>
                  <a:lnTo>
                    <a:pt x="606" y="164"/>
                  </a:lnTo>
                  <a:cubicBezTo>
                    <a:pt x="534" y="159"/>
                    <a:pt x="553" y="152"/>
                    <a:pt x="531" y="133"/>
                  </a:cubicBezTo>
                  <a:lnTo>
                    <a:pt x="618" y="59"/>
                  </a:lnTo>
                  <a:lnTo>
                    <a:pt x="493" y="0"/>
                  </a:lnTo>
                  <a:lnTo>
                    <a:pt x="480" y="140"/>
                  </a:lnTo>
                  <a:lnTo>
                    <a:pt x="370" y="81"/>
                  </a:lnTo>
                  <a:cubicBezTo>
                    <a:pt x="322" y="130"/>
                    <a:pt x="298" y="174"/>
                    <a:pt x="280" y="246"/>
                  </a:cubicBezTo>
                  <a:lnTo>
                    <a:pt x="201" y="204"/>
                  </a:lnTo>
                  <a:cubicBezTo>
                    <a:pt x="119" y="259"/>
                    <a:pt x="175" y="250"/>
                    <a:pt x="68" y="309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A44B100D-1526-8B1C-A830-40A6A5405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40" y="448310"/>
              <a:ext cx="65405" cy="48895"/>
            </a:xfrm>
            <a:custGeom>
              <a:avLst/>
              <a:gdLst>
                <a:gd name="T0" fmla="*/ 30 w 1151"/>
                <a:gd name="T1" fmla="*/ 586 h 854"/>
                <a:gd name="T2" fmla="*/ 0 w 1151"/>
                <a:gd name="T3" fmla="*/ 637 h 854"/>
                <a:gd name="T4" fmla="*/ 57 w 1151"/>
                <a:gd name="T5" fmla="*/ 719 h 854"/>
                <a:gd name="T6" fmla="*/ 303 w 1151"/>
                <a:gd name="T7" fmla="*/ 839 h 854"/>
                <a:gd name="T8" fmla="*/ 399 w 1151"/>
                <a:gd name="T9" fmla="*/ 841 h 854"/>
                <a:gd name="T10" fmla="*/ 309 w 1151"/>
                <a:gd name="T11" fmla="*/ 723 h 854"/>
                <a:gd name="T12" fmla="*/ 424 w 1151"/>
                <a:gd name="T13" fmla="*/ 722 h 854"/>
                <a:gd name="T14" fmla="*/ 336 w 1151"/>
                <a:gd name="T15" fmla="*/ 455 h 854"/>
                <a:gd name="T16" fmla="*/ 529 w 1151"/>
                <a:gd name="T17" fmla="*/ 571 h 854"/>
                <a:gd name="T18" fmla="*/ 548 w 1151"/>
                <a:gd name="T19" fmla="*/ 464 h 854"/>
                <a:gd name="T20" fmla="*/ 644 w 1151"/>
                <a:gd name="T21" fmla="*/ 533 h 854"/>
                <a:gd name="T22" fmla="*/ 627 w 1151"/>
                <a:gd name="T23" fmla="*/ 447 h 854"/>
                <a:gd name="T24" fmla="*/ 797 w 1151"/>
                <a:gd name="T25" fmla="*/ 510 h 854"/>
                <a:gd name="T26" fmla="*/ 724 w 1151"/>
                <a:gd name="T27" fmla="*/ 340 h 854"/>
                <a:gd name="T28" fmla="*/ 871 w 1151"/>
                <a:gd name="T29" fmla="*/ 430 h 854"/>
                <a:gd name="T30" fmla="*/ 877 w 1151"/>
                <a:gd name="T31" fmla="*/ 392 h 854"/>
                <a:gd name="T32" fmla="*/ 910 w 1151"/>
                <a:gd name="T33" fmla="*/ 344 h 854"/>
                <a:gd name="T34" fmla="*/ 963 w 1151"/>
                <a:gd name="T35" fmla="*/ 412 h 854"/>
                <a:gd name="T36" fmla="*/ 1005 w 1151"/>
                <a:gd name="T37" fmla="*/ 412 h 854"/>
                <a:gd name="T38" fmla="*/ 1006 w 1151"/>
                <a:gd name="T39" fmla="*/ 302 h 854"/>
                <a:gd name="T40" fmla="*/ 1019 w 1151"/>
                <a:gd name="T41" fmla="*/ 298 h 854"/>
                <a:gd name="T42" fmla="*/ 1133 w 1151"/>
                <a:gd name="T43" fmla="*/ 232 h 854"/>
                <a:gd name="T44" fmla="*/ 1112 w 1151"/>
                <a:gd name="T45" fmla="*/ 200 h 854"/>
                <a:gd name="T46" fmla="*/ 994 w 1151"/>
                <a:gd name="T47" fmla="*/ 261 h 854"/>
                <a:gd name="T48" fmla="*/ 968 w 1151"/>
                <a:gd name="T49" fmla="*/ 206 h 854"/>
                <a:gd name="T50" fmla="*/ 900 w 1151"/>
                <a:gd name="T51" fmla="*/ 274 h 854"/>
                <a:gd name="T52" fmla="*/ 815 w 1151"/>
                <a:gd name="T53" fmla="*/ 179 h 854"/>
                <a:gd name="T54" fmla="*/ 763 w 1151"/>
                <a:gd name="T55" fmla="*/ 69 h 854"/>
                <a:gd name="T56" fmla="*/ 729 w 1151"/>
                <a:gd name="T57" fmla="*/ 179 h 854"/>
                <a:gd name="T58" fmla="*/ 649 w 1151"/>
                <a:gd name="T59" fmla="*/ 79 h 854"/>
                <a:gd name="T60" fmla="*/ 621 w 1151"/>
                <a:gd name="T61" fmla="*/ 164 h 854"/>
                <a:gd name="T62" fmla="*/ 494 w 1151"/>
                <a:gd name="T63" fmla="*/ 0 h 854"/>
                <a:gd name="T64" fmla="*/ 500 w 1151"/>
                <a:gd name="T65" fmla="*/ 190 h 854"/>
                <a:gd name="T66" fmla="*/ 338 w 1151"/>
                <a:gd name="T67" fmla="*/ 136 h 854"/>
                <a:gd name="T68" fmla="*/ 328 w 1151"/>
                <a:gd name="T69" fmla="*/ 165 h 854"/>
                <a:gd name="T70" fmla="*/ 331 w 1151"/>
                <a:gd name="T71" fmla="*/ 206 h 854"/>
                <a:gd name="T72" fmla="*/ 229 w 1151"/>
                <a:gd name="T73" fmla="*/ 178 h 854"/>
                <a:gd name="T74" fmla="*/ 216 w 1151"/>
                <a:gd name="T75" fmla="*/ 289 h 854"/>
                <a:gd name="T76" fmla="*/ 32 w 1151"/>
                <a:gd name="T77" fmla="*/ 331 h 854"/>
                <a:gd name="T78" fmla="*/ 189 w 1151"/>
                <a:gd name="T79" fmla="*/ 495 h 854"/>
                <a:gd name="T80" fmla="*/ 71 w 1151"/>
                <a:gd name="T81" fmla="*/ 507 h 854"/>
                <a:gd name="T82" fmla="*/ 136 w 1151"/>
                <a:gd name="T83" fmla="*/ 572 h 854"/>
                <a:gd name="T84" fmla="*/ 30 w 1151"/>
                <a:gd name="T85" fmla="*/ 58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51" h="854">
                  <a:moveTo>
                    <a:pt x="30" y="586"/>
                  </a:moveTo>
                  <a:lnTo>
                    <a:pt x="0" y="637"/>
                  </a:lnTo>
                  <a:cubicBezTo>
                    <a:pt x="60" y="665"/>
                    <a:pt x="41" y="641"/>
                    <a:pt x="57" y="719"/>
                  </a:cubicBezTo>
                  <a:cubicBezTo>
                    <a:pt x="132" y="756"/>
                    <a:pt x="219" y="854"/>
                    <a:pt x="303" y="839"/>
                  </a:cubicBezTo>
                  <a:lnTo>
                    <a:pt x="399" y="841"/>
                  </a:lnTo>
                  <a:cubicBezTo>
                    <a:pt x="340" y="761"/>
                    <a:pt x="320" y="840"/>
                    <a:pt x="309" y="723"/>
                  </a:cubicBezTo>
                  <a:lnTo>
                    <a:pt x="424" y="722"/>
                  </a:lnTo>
                  <a:lnTo>
                    <a:pt x="336" y="455"/>
                  </a:lnTo>
                  <a:lnTo>
                    <a:pt x="529" y="571"/>
                  </a:lnTo>
                  <a:cubicBezTo>
                    <a:pt x="535" y="505"/>
                    <a:pt x="527" y="513"/>
                    <a:pt x="548" y="464"/>
                  </a:cubicBezTo>
                  <a:lnTo>
                    <a:pt x="644" y="533"/>
                  </a:lnTo>
                  <a:lnTo>
                    <a:pt x="627" y="447"/>
                  </a:lnTo>
                  <a:lnTo>
                    <a:pt x="797" y="510"/>
                  </a:lnTo>
                  <a:lnTo>
                    <a:pt x="724" y="340"/>
                  </a:lnTo>
                  <a:cubicBezTo>
                    <a:pt x="782" y="345"/>
                    <a:pt x="818" y="402"/>
                    <a:pt x="871" y="430"/>
                  </a:cubicBezTo>
                  <a:cubicBezTo>
                    <a:pt x="872" y="426"/>
                    <a:pt x="876" y="394"/>
                    <a:pt x="877" y="392"/>
                  </a:cubicBezTo>
                  <a:cubicBezTo>
                    <a:pt x="897" y="341"/>
                    <a:pt x="883" y="371"/>
                    <a:pt x="910" y="344"/>
                  </a:cubicBezTo>
                  <a:lnTo>
                    <a:pt x="963" y="412"/>
                  </a:lnTo>
                  <a:cubicBezTo>
                    <a:pt x="995" y="366"/>
                    <a:pt x="966" y="381"/>
                    <a:pt x="1005" y="412"/>
                  </a:cubicBezTo>
                  <a:lnTo>
                    <a:pt x="1006" y="302"/>
                  </a:lnTo>
                  <a:cubicBezTo>
                    <a:pt x="1010" y="300"/>
                    <a:pt x="1017" y="294"/>
                    <a:pt x="1019" y="298"/>
                  </a:cubicBezTo>
                  <a:cubicBezTo>
                    <a:pt x="1027" y="311"/>
                    <a:pt x="1091" y="248"/>
                    <a:pt x="1133" y="232"/>
                  </a:cubicBezTo>
                  <a:cubicBezTo>
                    <a:pt x="1118" y="178"/>
                    <a:pt x="1151" y="225"/>
                    <a:pt x="1112" y="200"/>
                  </a:cubicBezTo>
                  <a:lnTo>
                    <a:pt x="994" y="261"/>
                  </a:lnTo>
                  <a:lnTo>
                    <a:pt x="968" y="206"/>
                  </a:lnTo>
                  <a:lnTo>
                    <a:pt x="900" y="274"/>
                  </a:lnTo>
                  <a:cubicBezTo>
                    <a:pt x="871" y="146"/>
                    <a:pt x="877" y="277"/>
                    <a:pt x="815" y="179"/>
                  </a:cubicBezTo>
                  <a:cubicBezTo>
                    <a:pt x="800" y="155"/>
                    <a:pt x="782" y="102"/>
                    <a:pt x="763" y="69"/>
                  </a:cubicBezTo>
                  <a:cubicBezTo>
                    <a:pt x="734" y="111"/>
                    <a:pt x="739" y="119"/>
                    <a:pt x="729" y="179"/>
                  </a:cubicBezTo>
                  <a:lnTo>
                    <a:pt x="649" y="79"/>
                  </a:lnTo>
                  <a:lnTo>
                    <a:pt x="621" y="164"/>
                  </a:lnTo>
                  <a:cubicBezTo>
                    <a:pt x="561" y="124"/>
                    <a:pt x="562" y="62"/>
                    <a:pt x="494" y="0"/>
                  </a:cubicBezTo>
                  <a:cubicBezTo>
                    <a:pt x="423" y="90"/>
                    <a:pt x="450" y="101"/>
                    <a:pt x="500" y="190"/>
                  </a:cubicBezTo>
                  <a:lnTo>
                    <a:pt x="338" y="136"/>
                  </a:lnTo>
                  <a:cubicBezTo>
                    <a:pt x="328" y="154"/>
                    <a:pt x="333" y="127"/>
                    <a:pt x="328" y="165"/>
                  </a:cubicBezTo>
                  <a:cubicBezTo>
                    <a:pt x="327" y="169"/>
                    <a:pt x="331" y="198"/>
                    <a:pt x="331" y="206"/>
                  </a:cubicBezTo>
                  <a:lnTo>
                    <a:pt x="229" y="178"/>
                  </a:lnTo>
                  <a:lnTo>
                    <a:pt x="216" y="289"/>
                  </a:lnTo>
                  <a:lnTo>
                    <a:pt x="32" y="331"/>
                  </a:lnTo>
                  <a:cubicBezTo>
                    <a:pt x="100" y="415"/>
                    <a:pt x="137" y="396"/>
                    <a:pt x="189" y="495"/>
                  </a:cubicBezTo>
                  <a:lnTo>
                    <a:pt x="71" y="507"/>
                  </a:lnTo>
                  <a:lnTo>
                    <a:pt x="136" y="572"/>
                  </a:lnTo>
                  <a:lnTo>
                    <a:pt x="30" y="586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91E1B896-3875-B5AA-D91E-B8932F9CD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" y="653415"/>
              <a:ext cx="95250" cy="99695"/>
            </a:xfrm>
            <a:custGeom>
              <a:avLst/>
              <a:gdLst>
                <a:gd name="T0" fmla="*/ 1536 w 1685"/>
                <a:gd name="T1" fmla="*/ 125 h 1733"/>
                <a:gd name="T2" fmla="*/ 1330 w 1685"/>
                <a:gd name="T3" fmla="*/ 476 h 1733"/>
                <a:gd name="T4" fmla="*/ 991 w 1685"/>
                <a:gd name="T5" fmla="*/ 681 h 1733"/>
                <a:gd name="T6" fmla="*/ 1036 w 1685"/>
                <a:gd name="T7" fmla="*/ 573 h 1733"/>
                <a:gd name="T8" fmla="*/ 1160 w 1685"/>
                <a:gd name="T9" fmla="*/ 279 h 1733"/>
                <a:gd name="T10" fmla="*/ 1086 w 1685"/>
                <a:gd name="T11" fmla="*/ 238 h 1733"/>
                <a:gd name="T12" fmla="*/ 997 w 1685"/>
                <a:gd name="T13" fmla="*/ 385 h 1733"/>
                <a:gd name="T14" fmla="*/ 839 w 1685"/>
                <a:gd name="T15" fmla="*/ 727 h 1733"/>
                <a:gd name="T16" fmla="*/ 589 w 1685"/>
                <a:gd name="T17" fmla="*/ 997 h 1733"/>
                <a:gd name="T18" fmla="*/ 301 w 1685"/>
                <a:gd name="T19" fmla="*/ 1362 h 1733"/>
                <a:gd name="T20" fmla="*/ 102 w 1685"/>
                <a:gd name="T21" fmla="*/ 1531 h 1733"/>
                <a:gd name="T22" fmla="*/ 141 w 1685"/>
                <a:gd name="T23" fmla="*/ 1421 h 1733"/>
                <a:gd name="T24" fmla="*/ 87 w 1685"/>
                <a:gd name="T25" fmla="*/ 1324 h 1733"/>
                <a:gd name="T26" fmla="*/ 0 w 1685"/>
                <a:gd name="T27" fmla="*/ 1211 h 1733"/>
                <a:gd name="T28" fmla="*/ 54 w 1685"/>
                <a:gd name="T29" fmla="*/ 1461 h 1733"/>
                <a:gd name="T30" fmla="*/ 49 w 1685"/>
                <a:gd name="T31" fmla="*/ 1733 h 1733"/>
                <a:gd name="T32" fmla="*/ 119 w 1685"/>
                <a:gd name="T33" fmla="*/ 1587 h 1733"/>
                <a:gd name="T34" fmla="*/ 286 w 1685"/>
                <a:gd name="T35" fmla="*/ 1525 h 1733"/>
                <a:gd name="T36" fmla="*/ 535 w 1685"/>
                <a:gd name="T37" fmla="*/ 1292 h 1733"/>
                <a:gd name="T38" fmla="*/ 753 w 1685"/>
                <a:gd name="T39" fmla="*/ 1053 h 1733"/>
                <a:gd name="T40" fmla="*/ 903 w 1685"/>
                <a:gd name="T41" fmla="*/ 796 h 1733"/>
                <a:gd name="T42" fmla="*/ 1244 w 1685"/>
                <a:gd name="T43" fmla="*/ 687 h 1733"/>
                <a:gd name="T44" fmla="*/ 1496 w 1685"/>
                <a:gd name="T45" fmla="*/ 497 h 1733"/>
                <a:gd name="T46" fmla="*/ 1685 w 1685"/>
                <a:gd name="T47" fmla="*/ 149 h 1733"/>
                <a:gd name="T48" fmla="*/ 1632 w 1685"/>
                <a:gd name="T49" fmla="*/ 181 h 1733"/>
                <a:gd name="T50" fmla="*/ 1599 w 1685"/>
                <a:gd name="T51" fmla="*/ 11 h 1733"/>
                <a:gd name="T52" fmla="*/ 1549 w 1685"/>
                <a:gd name="T53" fmla="*/ 0 h 1733"/>
                <a:gd name="T54" fmla="*/ 1536 w 1685"/>
                <a:gd name="T55" fmla="*/ 125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85" h="1733">
                  <a:moveTo>
                    <a:pt x="1536" y="125"/>
                  </a:moveTo>
                  <a:cubicBezTo>
                    <a:pt x="1539" y="365"/>
                    <a:pt x="1482" y="354"/>
                    <a:pt x="1330" y="476"/>
                  </a:cubicBezTo>
                  <a:cubicBezTo>
                    <a:pt x="1226" y="559"/>
                    <a:pt x="1113" y="627"/>
                    <a:pt x="991" y="681"/>
                  </a:cubicBezTo>
                  <a:lnTo>
                    <a:pt x="1036" y="573"/>
                  </a:lnTo>
                  <a:lnTo>
                    <a:pt x="1160" y="279"/>
                  </a:lnTo>
                  <a:lnTo>
                    <a:pt x="1086" y="238"/>
                  </a:lnTo>
                  <a:cubicBezTo>
                    <a:pt x="1011" y="290"/>
                    <a:pt x="1016" y="281"/>
                    <a:pt x="997" y="385"/>
                  </a:cubicBezTo>
                  <a:cubicBezTo>
                    <a:pt x="1009" y="461"/>
                    <a:pt x="888" y="677"/>
                    <a:pt x="839" y="727"/>
                  </a:cubicBezTo>
                  <a:lnTo>
                    <a:pt x="589" y="997"/>
                  </a:lnTo>
                  <a:cubicBezTo>
                    <a:pt x="435" y="1154"/>
                    <a:pt x="533" y="1178"/>
                    <a:pt x="301" y="1362"/>
                  </a:cubicBezTo>
                  <a:lnTo>
                    <a:pt x="102" y="1531"/>
                  </a:lnTo>
                  <a:lnTo>
                    <a:pt x="141" y="1421"/>
                  </a:lnTo>
                  <a:cubicBezTo>
                    <a:pt x="107" y="1365"/>
                    <a:pt x="106" y="1396"/>
                    <a:pt x="87" y="1324"/>
                  </a:cubicBezTo>
                  <a:lnTo>
                    <a:pt x="0" y="1211"/>
                  </a:lnTo>
                  <a:cubicBezTo>
                    <a:pt x="12" y="1295"/>
                    <a:pt x="45" y="1384"/>
                    <a:pt x="54" y="1461"/>
                  </a:cubicBezTo>
                  <a:cubicBezTo>
                    <a:pt x="64" y="1558"/>
                    <a:pt x="43" y="1639"/>
                    <a:pt x="49" y="1733"/>
                  </a:cubicBezTo>
                  <a:cubicBezTo>
                    <a:pt x="65" y="1689"/>
                    <a:pt x="87" y="1611"/>
                    <a:pt x="119" y="1587"/>
                  </a:cubicBezTo>
                  <a:cubicBezTo>
                    <a:pt x="153" y="1560"/>
                    <a:pt x="244" y="1530"/>
                    <a:pt x="286" y="1525"/>
                  </a:cubicBezTo>
                  <a:cubicBezTo>
                    <a:pt x="379" y="1459"/>
                    <a:pt x="470" y="1376"/>
                    <a:pt x="535" y="1292"/>
                  </a:cubicBezTo>
                  <a:cubicBezTo>
                    <a:pt x="590" y="1223"/>
                    <a:pt x="764" y="1089"/>
                    <a:pt x="753" y="1053"/>
                  </a:cubicBezTo>
                  <a:cubicBezTo>
                    <a:pt x="794" y="988"/>
                    <a:pt x="884" y="864"/>
                    <a:pt x="903" y="796"/>
                  </a:cubicBezTo>
                  <a:cubicBezTo>
                    <a:pt x="1019" y="778"/>
                    <a:pt x="1144" y="757"/>
                    <a:pt x="1244" y="687"/>
                  </a:cubicBezTo>
                  <a:cubicBezTo>
                    <a:pt x="1332" y="626"/>
                    <a:pt x="1417" y="545"/>
                    <a:pt x="1496" y="497"/>
                  </a:cubicBezTo>
                  <a:cubicBezTo>
                    <a:pt x="1576" y="421"/>
                    <a:pt x="1656" y="264"/>
                    <a:pt x="1685" y="149"/>
                  </a:cubicBezTo>
                  <a:lnTo>
                    <a:pt x="1632" y="181"/>
                  </a:lnTo>
                  <a:lnTo>
                    <a:pt x="1599" y="11"/>
                  </a:lnTo>
                  <a:lnTo>
                    <a:pt x="1549" y="0"/>
                  </a:lnTo>
                  <a:lnTo>
                    <a:pt x="1536" y="12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72802FD6-10CA-EF78-D3DD-DA302F1A9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350" y="659130"/>
              <a:ext cx="26035" cy="130175"/>
            </a:xfrm>
            <a:custGeom>
              <a:avLst/>
              <a:gdLst>
                <a:gd name="T0" fmla="*/ 115 w 463"/>
                <a:gd name="T1" fmla="*/ 1619 h 2261"/>
                <a:gd name="T2" fmla="*/ 0 w 463"/>
                <a:gd name="T3" fmla="*/ 1805 h 2261"/>
                <a:gd name="T4" fmla="*/ 65 w 463"/>
                <a:gd name="T5" fmla="*/ 2022 h 2261"/>
                <a:gd name="T6" fmla="*/ 129 w 463"/>
                <a:gd name="T7" fmla="*/ 2261 h 2261"/>
                <a:gd name="T8" fmla="*/ 354 w 463"/>
                <a:gd name="T9" fmla="*/ 1145 h 2261"/>
                <a:gd name="T10" fmla="*/ 446 w 463"/>
                <a:gd name="T11" fmla="*/ 552 h 2261"/>
                <a:gd name="T12" fmla="*/ 272 w 463"/>
                <a:gd name="T13" fmla="*/ 84 h 2261"/>
                <a:gd name="T14" fmla="*/ 141 w 463"/>
                <a:gd name="T15" fmla="*/ 195 h 2261"/>
                <a:gd name="T16" fmla="*/ 83 w 463"/>
                <a:gd name="T17" fmla="*/ 108 h 2261"/>
                <a:gd name="T18" fmla="*/ 37 w 463"/>
                <a:gd name="T19" fmla="*/ 70 h 2261"/>
                <a:gd name="T20" fmla="*/ 245 w 463"/>
                <a:gd name="T21" fmla="*/ 800 h 2261"/>
                <a:gd name="T22" fmla="*/ 222 w 463"/>
                <a:gd name="T23" fmla="*/ 1252 h 2261"/>
                <a:gd name="T24" fmla="*/ 115 w 463"/>
                <a:gd name="T25" fmla="*/ 1619 h 2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3" h="2261">
                  <a:moveTo>
                    <a:pt x="115" y="1619"/>
                  </a:moveTo>
                  <a:cubicBezTo>
                    <a:pt x="79" y="1719"/>
                    <a:pt x="41" y="1725"/>
                    <a:pt x="0" y="1805"/>
                  </a:cubicBezTo>
                  <a:cubicBezTo>
                    <a:pt x="24" y="1877"/>
                    <a:pt x="49" y="1948"/>
                    <a:pt x="65" y="2022"/>
                  </a:cubicBezTo>
                  <a:cubicBezTo>
                    <a:pt x="78" y="2084"/>
                    <a:pt x="98" y="2216"/>
                    <a:pt x="129" y="2261"/>
                  </a:cubicBezTo>
                  <a:cubicBezTo>
                    <a:pt x="220" y="1929"/>
                    <a:pt x="293" y="1491"/>
                    <a:pt x="354" y="1145"/>
                  </a:cubicBezTo>
                  <a:cubicBezTo>
                    <a:pt x="388" y="952"/>
                    <a:pt x="424" y="746"/>
                    <a:pt x="446" y="552"/>
                  </a:cubicBezTo>
                  <a:cubicBezTo>
                    <a:pt x="463" y="399"/>
                    <a:pt x="305" y="231"/>
                    <a:pt x="272" y="84"/>
                  </a:cubicBezTo>
                  <a:cubicBezTo>
                    <a:pt x="148" y="184"/>
                    <a:pt x="239" y="177"/>
                    <a:pt x="141" y="195"/>
                  </a:cubicBezTo>
                  <a:cubicBezTo>
                    <a:pt x="102" y="165"/>
                    <a:pt x="110" y="163"/>
                    <a:pt x="83" y="108"/>
                  </a:cubicBezTo>
                  <a:cubicBezTo>
                    <a:pt x="29" y="0"/>
                    <a:pt x="48" y="43"/>
                    <a:pt x="37" y="70"/>
                  </a:cubicBezTo>
                  <a:cubicBezTo>
                    <a:pt x="211" y="416"/>
                    <a:pt x="250" y="479"/>
                    <a:pt x="245" y="800"/>
                  </a:cubicBezTo>
                  <a:cubicBezTo>
                    <a:pt x="243" y="948"/>
                    <a:pt x="243" y="1107"/>
                    <a:pt x="222" y="1252"/>
                  </a:cubicBezTo>
                  <a:cubicBezTo>
                    <a:pt x="198" y="1416"/>
                    <a:pt x="143" y="1494"/>
                    <a:pt x="115" y="161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849BDC54-1440-CEB4-4637-44A908A0D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952500"/>
              <a:ext cx="39370" cy="80010"/>
            </a:xfrm>
            <a:custGeom>
              <a:avLst/>
              <a:gdLst>
                <a:gd name="T0" fmla="*/ 0 w 698"/>
                <a:gd name="T1" fmla="*/ 1029 h 1388"/>
                <a:gd name="T2" fmla="*/ 24 w 698"/>
                <a:gd name="T3" fmla="*/ 1036 h 1388"/>
                <a:gd name="T4" fmla="*/ 120 w 698"/>
                <a:gd name="T5" fmla="*/ 1009 h 1388"/>
                <a:gd name="T6" fmla="*/ 83 w 698"/>
                <a:gd name="T7" fmla="*/ 1077 h 1388"/>
                <a:gd name="T8" fmla="*/ 146 w 698"/>
                <a:gd name="T9" fmla="*/ 1035 h 1388"/>
                <a:gd name="T10" fmla="*/ 150 w 698"/>
                <a:gd name="T11" fmla="*/ 1042 h 1388"/>
                <a:gd name="T12" fmla="*/ 160 w 698"/>
                <a:gd name="T13" fmla="*/ 1074 h 1388"/>
                <a:gd name="T14" fmla="*/ 372 w 698"/>
                <a:gd name="T15" fmla="*/ 980 h 1388"/>
                <a:gd name="T16" fmla="*/ 264 w 698"/>
                <a:gd name="T17" fmla="*/ 1142 h 1388"/>
                <a:gd name="T18" fmla="*/ 128 w 698"/>
                <a:gd name="T19" fmla="*/ 1285 h 1388"/>
                <a:gd name="T20" fmla="*/ 19 w 698"/>
                <a:gd name="T21" fmla="*/ 1388 h 1388"/>
                <a:gd name="T22" fmla="*/ 240 w 698"/>
                <a:gd name="T23" fmla="*/ 1310 h 1388"/>
                <a:gd name="T24" fmla="*/ 271 w 698"/>
                <a:gd name="T25" fmla="*/ 1333 h 1388"/>
                <a:gd name="T26" fmla="*/ 575 w 698"/>
                <a:gd name="T27" fmla="*/ 870 h 1388"/>
                <a:gd name="T28" fmla="*/ 643 w 698"/>
                <a:gd name="T29" fmla="*/ 207 h 1388"/>
                <a:gd name="T30" fmla="*/ 511 w 698"/>
                <a:gd name="T31" fmla="*/ 680 h 1388"/>
                <a:gd name="T32" fmla="*/ 555 w 698"/>
                <a:gd name="T33" fmla="*/ 0 h 1388"/>
                <a:gd name="T34" fmla="*/ 259 w 698"/>
                <a:gd name="T35" fmla="*/ 815 h 1388"/>
                <a:gd name="T36" fmla="*/ 337 w 698"/>
                <a:gd name="T37" fmla="*/ 402 h 1388"/>
                <a:gd name="T38" fmla="*/ 0 w 698"/>
                <a:gd name="T39" fmla="*/ 1029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8" h="1388">
                  <a:moveTo>
                    <a:pt x="0" y="1029"/>
                  </a:moveTo>
                  <a:lnTo>
                    <a:pt x="24" y="1036"/>
                  </a:lnTo>
                  <a:lnTo>
                    <a:pt x="120" y="1009"/>
                  </a:lnTo>
                  <a:lnTo>
                    <a:pt x="83" y="1077"/>
                  </a:lnTo>
                  <a:lnTo>
                    <a:pt x="146" y="1035"/>
                  </a:lnTo>
                  <a:cubicBezTo>
                    <a:pt x="147" y="1036"/>
                    <a:pt x="149" y="1038"/>
                    <a:pt x="150" y="1042"/>
                  </a:cubicBezTo>
                  <a:lnTo>
                    <a:pt x="160" y="1074"/>
                  </a:lnTo>
                  <a:cubicBezTo>
                    <a:pt x="223" y="1041"/>
                    <a:pt x="303" y="995"/>
                    <a:pt x="372" y="980"/>
                  </a:cubicBezTo>
                  <a:cubicBezTo>
                    <a:pt x="330" y="1099"/>
                    <a:pt x="297" y="1108"/>
                    <a:pt x="264" y="1142"/>
                  </a:cubicBezTo>
                  <a:cubicBezTo>
                    <a:pt x="228" y="1179"/>
                    <a:pt x="157" y="1249"/>
                    <a:pt x="128" y="1285"/>
                  </a:cubicBezTo>
                  <a:cubicBezTo>
                    <a:pt x="99" y="1320"/>
                    <a:pt x="51" y="1344"/>
                    <a:pt x="19" y="1388"/>
                  </a:cubicBezTo>
                  <a:lnTo>
                    <a:pt x="240" y="1310"/>
                  </a:lnTo>
                  <a:lnTo>
                    <a:pt x="271" y="1333"/>
                  </a:lnTo>
                  <a:cubicBezTo>
                    <a:pt x="273" y="1222"/>
                    <a:pt x="512" y="979"/>
                    <a:pt x="575" y="870"/>
                  </a:cubicBezTo>
                  <a:cubicBezTo>
                    <a:pt x="663" y="716"/>
                    <a:pt x="698" y="364"/>
                    <a:pt x="643" y="207"/>
                  </a:cubicBezTo>
                  <a:lnTo>
                    <a:pt x="511" y="680"/>
                  </a:lnTo>
                  <a:cubicBezTo>
                    <a:pt x="512" y="483"/>
                    <a:pt x="611" y="187"/>
                    <a:pt x="555" y="0"/>
                  </a:cubicBezTo>
                  <a:cubicBezTo>
                    <a:pt x="429" y="119"/>
                    <a:pt x="505" y="475"/>
                    <a:pt x="259" y="815"/>
                  </a:cubicBezTo>
                  <a:cubicBezTo>
                    <a:pt x="291" y="692"/>
                    <a:pt x="364" y="517"/>
                    <a:pt x="337" y="402"/>
                  </a:cubicBezTo>
                  <a:lnTo>
                    <a:pt x="0" y="10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E25AD9D0-121D-8394-D0D3-6194001E0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70" y="449580"/>
              <a:ext cx="62865" cy="38735"/>
            </a:xfrm>
            <a:custGeom>
              <a:avLst/>
              <a:gdLst>
                <a:gd name="T0" fmla="*/ 0 w 1122"/>
                <a:gd name="T1" fmla="*/ 156 h 667"/>
                <a:gd name="T2" fmla="*/ 4 w 1122"/>
                <a:gd name="T3" fmla="*/ 269 h 667"/>
                <a:gd name="T4" fmla="*/ 133 w 1122"/>
                <a:gd name="T5" fmla="*/ 206 h 667"/>
                <a:gd name="T6" fmla="*/ 71 w 1122"/>
                <a:gd name="T7" fmla="*/ 357 h 667"/>
                <a:gd name="T8" fmla="*/ 194 w 1122"/>
                <a:gd name="T9" fmla="*/ 312 h 667"/>
                <a:gd name="T10" fmla="*/ 102 w 1122"/>
                <a:gd name="T11" fmla="*/ 490 h 667"/>
                <a:gd name="T12" fmla="*/ 247 w 1122"/>
                <a:gd name="T13" fmla="*/ 460 h 667"/>
                <a:gd name="T14" fmla="*/ 195 w 1122"/>
                <a:gd name="T15" fmla="*/ 578 h 667"/>
                <a:gd name="T16" fmla="*/ 344 w 1122"/>
                <a:gd name="T17" fmla="*/ 461 h 667"/>
                <a:gd name="T18" fmla="*/ 338 w 1122"/>
                <a:gd name="T19" fmla="*/ 667 h 667"/>
                <a:gd name="T20" fmla="*/ 536 w 1122"/>
                <a:gd name="T21" fmla="*/ 452 h 667"/>
                <a:gd name="T22" fmla="*/ 562 w 1122"/>
                <a:gd name="T23" fmla="*/ 503 h 667"/>
                <a:gd name="T24" fmla="*/ 716 w 1122"/>
                <a:gd name="T25" fmla="*/ 455 h 667"/>
                <a:gd name="T26" fmla="*/ 727 w 1122"/>
                <a:gd name="T27" fmla="*/ 554 h 667"/>
                <a:gd name="T28" fmla="*/ 836 w 1122"/>
                <a:gd name="T29" fmla="*/ 503 h 667"/>
                <a:gd name="T30" fmla="*/ 851 w 1122"/>
                <a:gd name="T31" fmla="*/ 588 h 667"/>
                <a:gd name="T32" fmla="*/ 1122 w 1122"/>
                <a:gd name="T33" fmla="*/ 446 h 667"/>
                <a:gd name="T34" fmla="*/ 976 w 1122"/>
                <a:gd name="T35" fmla="*/ 479 h 667"/>
                <a:gd name="T36" fmla="*/ 1016 w 1122"/>
                <a:gd name="T37" fmla="*/ 410 h 667"/>
                <a:gd name="T38" fmla="*/ 939 w 1122"/>
                <a:gd name="T39" fmla="*/ 414 h 667"/>
                <a:gd name="T40" fmla="*/ 928 w 1122"/>
                <a:gd name="T41" fmla="*/ 346 h 667"/>
                <a:gd name="T42" fmla="*/ 823 w 1122"/>
                <a:gd name="T43" fmla="*/ 388 h 667"/>
                <a:gd name="T44" fmla="*/ 809 w 1122"/>
                <a:gd name="T45" fmla="*/ 324 h 667"/>
                <a:gd name="T46" fmla="*/ 744 w 1122"/>
                <a:gd name="T47" fmla="*/ 310 h 667"/>
                <a:gd name="T48" fmla="*/ 842 w 1122"/>
                <a:gd name="T49" fmla="*/ 239 h 667"/>
                <a:gd name="T50" fmla="*/ 693 w 1122"/>
                <a:gd name="T51" fmla="*/ 156 h 667"/>
                <a:gd name="T52" fmla="*/ 725 w 1122"/>
                <a:gd name="T53" fmla="*/ 39 h 667"/>
                <a:gd name="T54" fmla="*/ 623 w 1122"/>
                <a:gd name="T55" fmla="*/ 90 h 667"/>
                <a:gd name="T56" fmla="*/ 613 w 1122"/>
                <a:gd name="T57" fmla="*/ 15 h 667"/>
                <a:gd name="T58" fmla="*/ 534 w 1122"/>
                <a:gd name="T59" fmla="*/ 24 h 667"/>
                <a:gd name="T60" fmla="*/ 489 w 1122"/>
                <a:gd name="T61" fmla="*/ 218 h 667"/>
                <a:gd name="T62" fmla="*/ 404 w 1122"/>
                <a:gd name="T63" fmla="*/ 214 h 667"/>
                <a:gd name="T64" fmla="*/ 399 w 1122"/>
                <a:gd name="T65" fmla="*/ 138 h 667"/>
                <a:gd name="T66" fmla="*/ 327 w 1122"/>
                <a:gd name="T67" fmla="*/ 165 h 667"/>
                <a:gd name="T68" fmla="*/ 303 w 1122"/>
                <a:gd name="T69" fmla="*/ 0 h 667"/>
                <a:gd name="T70" fmla="*/ 205 w 1122"/>
                <a:gd name="T71" fmla="*/ 113 h 667"/>
                <a:gd name="T72" fmla="*/ 167 w 1122"/>
                <a:gd name="T73" fmla="*/ 78 h 667"/>
                <a:gd name="T74" fmla="*/ 123 w 1122"/>
                <a:gd name="T75" fmla="*/ 49 h 667"/>
                <a:gd name="T76" fmla="*/ 0 w 1122"/>
                <a:gd name="T77" fmla="*/ 15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2" h="667">
                  <a:moveTo>
                    <a:pt x="0" y="156"/>
                  </a:moveTo>
                  <a:cubicBezTo>
                    <a:pt x="24" y="215"/>
                    <a:pt x="13" y="208"/>
                    <a:pt x="4" y="269"/>
                  </a:cubicBezTo>
                  <a:cubicBezTo>
                    <a:pt x="58" y="236"/>
                    <a:pt x="65" y="220"/>
                    <a:pt x="133" y="206"/>
                  </a:cubicBezTo>
                  <a:lnTo>
                    <a:pt x="71" y="357"/>
                  </a:lnTo>
                  <a:lnTo>
                    <a:pt x="194" y="312"/>
                  </a:lnTo>
                  <a:lnTo>
                    <a:pt x="102" y="490"/>
                  </a:lnTo>
                  <a:cubicBezTo>
                    <a:pt x="157" y="477"/>
                    <a:pt x="187" y="459"/>
                    <a:pt x="247" y="460"/>
                  </a:cubicBezTo>
                  <a:cubicBezTo>
                    <a:pt x="216" y="520"/>
                    <a:pt x="201" y="516"/>
                    <a:pt x="195" y="578"/>
                  </a:cubicBezTo>
                  <a:cubicBezTo>
                    <a:pt x="247" y="525"/>
                    <a:pt x="272" y="470"/>
                    <a:pt x="344" y="461"/>
                  </a:cubicBezTo>
                  <a:cubicBezTo>
                    <a:pt x="347" y="549"/>
                    <a:pt x="308" y="580"/>
                    <a:pt x="338" y="667"/>
                  </a:cubicBezTo>
                  <a:cubicBezTo>
                    <a:pt x="436" y="619"/>
                    <a:pt x="391" y="466"/>
                    <a:pt x="536" y="452"/>
                  </a:cubicBezTo>
                  <a:lnTo>
                    <a:pt x="562" y="503"/>
                  </a:lnTo>
                  <a:cubicBezTo>
                    <a:pt x="640" y="451"/>
                    <a:pt x="614" y="452"/>
                    <a:pt x="716" y="455"/>
                  </a:cubicBezTo>
                  <a:lnTo>
                    <a:pt x="727" y="554"/>
                  </a:lnTo>
                  <a:cubicBezTo>
                    <a:pt x="799" y="520"/>
                    <a:pt x="737" y="508"/>
                    <a:pt x="836" y="503"/>
                  </a:cubicBezTo>
                  <a:lnTo>
                    <a:pt x="851" y="588"/>
                  </a:lnTo>
                  <a:cubicBezTo>
                    <a:pt x="956" y="591"/>
                    <a:pt x="1038" y="502"/>
                    <a:pt x="1122" y="446"/>
                  </a:cubicBezTo>
                  <a:lnTo>
                    <a:pt x="976" y="479"/>
                  </a:lnTo>
                  <a:lnTo>
                    <a:pt x="1016" y="410"/>
                  </a:lnTo>
                  <a:lnTo>
                    <a:pt x="939" y="414"/>
                  </a:lnTo>
                  <a:cubicBezTo>
                    <a:pt x="946" y="348"/>
                    <a:pt x="959" y="384"/>
                    <a:pt x="928" y="346"/>
                  </a:cubicBezTo>
                  <a:lnTo>
                    <a:pt x="823" y="388"/>
                  </a:lnTo>
                  <a:lnTo>
                    <a:pt x="809" y="324"/>
                  </a:lnTo>
                  <a:cubicBezTo>
                    <a:pt x="714" y="334"/>
                    <a:pt x="763" y="327"/>
                    <a:pt x="744" y="310"/>
                  </a:cubicBezTo>
                  <a:cubicBezTo>
                    <a:pt x="787" y="241"/>
                    <a:pt x="770" y="278"/>
                    <a:pt x="842" y="239"/>
                  </a:cubicBezTo>
                  <a:cubicBezTo>
                    <a:pt x="808" y="197"/>
                    <a:pt x="754" y="167"/>
                    <a:pt x="693" y="156"/>
                  </a:cubicBezTo>
                  <a:lnTo>
                    <a:pt x="725" y="39"/>
                  </a:lnTo>
                  <a:lnTo>
                    <a:pt x="623" y="90"/>
                  </a:lnTo>
                  <a:lnTo>
                    <a:pt x="613" y="15"/>
                  </a:lnTo>
                  <a:lnTo>
                    <a:pt x="534" y="24"/>
                  </a:lnTo>
                  <a:cubicBezTo>
                    <a:pt x="496" y="129"/>
                    <a:pt x="536" y="133"/>
                    <a:pt x="489" y="218"/>
                  </a:cubicBezTo>
                  <a:lnTo>
                    <a:pt x="404" y="214"/>
                  </a:lnTo>
                  <a:lnTo>
                    <a:pt x="399" y="138"/>
                  </a:lnTo>
                  <a:lnTo>
                    <a:pt x="327" y="165"/>
                  </a:lnTo>
                  <a:lnTo>
                    <a:pt x="303" y="0"/>
                  </a:lnTo>
                  <a:cubicBezTo>
                    <a:pt x="219" y="51"/>
                    <a:pt x="282" y="53"/>
                    <a:pt x="205" y="113"/>
                  </a:cubicBezTo>
                  <a:cubicBezTo>
                    <a:pt x="183" y="95"/>
                    <a:pt x="184" y="92"/>
                    <a:pt x="167" y="78"/>
                  </a:cubicBezTo>
                  <a:cubicBezTo>
                    <a:pt x="126" y="43"/>
                    <a:pt x="163" y="69"/>
                    <a:pt x="123" y="49"/>
                  </a:cubicBezTo>
                  <a:cubicBezTo>
                    <a:pt x="46" y="96"/>
                    <a:pt x="18" y="112"/>
                    <a:pt x="0" y="156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9C38F3DE-3436-D6A7-E701-CDB37FD19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419735"/>
              <a:ext cx="46990" cy="50165"/>
            </a:xfrm>
            <a:custGeom>
              <a:avLst/>
              <a:gdLst>
                <a:gd name="T0" fmla="*/ 230 w 830"/>
                <a:gd name="T1" fmla="*/ 42 h 875"/>
                <a:gd name="T2" fmla="*/ 211 w 830"/>
                <a:gd name="T3" fmla="*/ 69 h 875"/>
                <a:gd name="T4" fmla="*/ 339 w 830"/>
                <a:gd name="T5" fmla="*/ 171 h 875"/>
                <a:gd name="T6" fmla="*/ 151 w 830"/>
                <a:gd name="T7" fmla="*/ 190 h 875"/>
                <a:gd name="T8" fmla="*/ 257 w 830"/>
                <a:gd name="T9" fmla="*/ 191 h 875"/>
                <a:gd name="T10" fmla="*/ 279 w 830"/>
                <a:gd name="T11" fmla="*/ 248 h 875"/>
                <a:gd name="T12" fmla="*/ 361 w 830"/>
                <a:gd name="T13" fmla="*/ 262 h 875"/>
                <a:gd name="T14" fmla="*/ 180 w 830"/>
                <a:gd name="T15" fmla="*/ 358 h 875"/>
                <a:gd name="T16" fmla="*/ 171 w 830"/>
                <a:gd name="T17" fmla="*/ 418 h 875"/>
                <a:gd name="T18" fmla="*/ 46 w 830"/>
                <a:gd name="T19" fmla="*/ 380 h 875"/>
                <a:gd name="T20" fmla="*/ 27 w 830"/>
                <a:gd name="T21" fmla="*/ 482 h 875"/>
                <a:gd name="T22" fmla="*/ 110 w 830"/>
                <a:gd name="T23" fmla="*/ 443 h 875"/>
                <a:gd name="T24" fmla="*/ 156 w 830"/>
                <a:gd name="T25" fmla="*/ 478 h 875"/>
                <a:gd name="T26" fmla="*/ 280 w 830"/>
                <a:gd name="T27" fmla="*/ 434 h 875"/>
                <a:gd name="T28" fmla="*/ 288 w 830"/>
                <a:gd name="T29" fmla="*/ 491 h 875"/>
                <a:gd name="T30" fmla="*/ 321 w 830"/>
                <a:gd name="T31" fmla="*/ 546 h 875"/>
                <a:gd name="T32" fmla="*/ 156 w 830"/>
                <a:gd name="T33" fmla="*/ 613 h 875"/>
                <a:gd name="T34" fmla="*/ 189 w 830"/>
                <a:gd name="T35" fmla="*/ 616 h 875"/>
                <a:gd name="T36" fmla="*/ 235 w 830"/>
                <a:gd name="T37" fmla="*/ 642 h 875"/>
                <a:gd name="T38" fmla="*/ 110 w 830"/>
                <a:gd name="T39" fmla="*/ 669 h 875"/>
                <a:gd name="T40" fmla="*/ 180 w 830"/>
                <a:gd name="T41" fmla="*/ 739 h 875"/>
                <a:gd name="T42" fmla="*/ 6 w 830"/>
                <a:gd name="T43" fmla="*/ 781 h 875"/>
                <a:gd name="T44" fmla="*/ 75 w 830"/>
                <a:gd name="T45" fmla="*/ 802 h 875"/>
                <a:gd name="T46" fmla="*/ 146 w 830"/>
                <a:gd name="T47" fmla="*/ 771 h 875"/>
                <a:gd name="T48" fmla="*/ 297 w 830"/>
                <a:gd name="T49" fmla="*/ 787 h 875"/>
                <a:gd name="T50" fmla="*/ 309 w 830"/>
                <a:gd name="T51" fmla="*/ 828 h 875"/>
                <a:gd name="T52" fmla="*/ 305 w 830"/>
                <a:gd name="T53" fmla="*/ 875 h 875"/>
                <a:gd name="T54" fmla="*/ 423 w 830"/>
                <a:gd name="T55" fmla="*/ 833 h 875"/>
                <a:gd name="T56" fmla="*/ 412 w 830"/>
                <a:gd name="T57" fmla="*/ 648 h 875"/>
                <a:gd name="T58" fmla="*/ 506 w 830"/>
                <a:gd name="T59" fmla="*/ 687 h 875"/>
                <a:gd name="T60" fmla="*/ 499 w 830"/>
                <a:gd name="T61" fmla="*/ 621 h 875"/>
                <a:gd name="T62" fmla="*/ 566 w 830"/>
                <a:gd name="T63" fmla="*/ 627 h 875"/>
                <a:gd name="T64" fmla="*/ 587 w 830"/>
                <a:gd name="T65" fmla="*/ 570 h 875"/>
                <a:gd name="T66" fmla="*/ 650 w 830"/>
                <a:gd name="T67" fmla="*/ 607 h 875"/>
                <a:gd name="T68" fmla="*/ 742 w 830"/>
                <a:gd name="T69" fmla="*/ 544 h 875"/>
                <a:gd name="T70" fmla="*/ 709 w 830"/>
                <a:gd name="T71" fmla="*/ 459 h 875"/>
                <a:gd name="T72" fmla="*/ 830 w 830"/>
                <a:gd name="T73" fmla="*/ 482 h 875"/>
                <a:gd name="T74" fmla="*/ 787 w 830"/>
                <a:gd name="T75" fmla="*/ 307 h 875"/>
                <a:gd name="T76" fmla="*/ 695 w 830"/>
                <a:gd name="T77" fmla="*/ 339 h 875"/>
                <a:gd name="T78" fmla="*/ 736 w 830"/>
                <a:gd name="T79" fmla="*/ 230 h 875"/>
                <a:gd name="T80" fmla="*/ 626 w 830"/>
                <a:gd name="T81" fmla="*/ 275 h 875"/>
                <a:gd name="T82" fmla="*/ 654 w 830"/>
                <a:gd name="T83" fmla="*/ 220 h 875"/>
                <a:gd name="T84" fmla="*/ 595 w 830"/>
                <a:gd name="T85" fmla="*/ 244 h 875"/>
                <a:gd name="T86" fmla="*/ 614 w 830"/>
                <a:gd name="T87" fmla="*/ 161 h 875"/>
                <a:gd name="T88" fmla="*/ 563 w 830"/>
                <a:gd name="T89" fmla="*/ 161 h 875"/>
                <a:gd name="T90" fmla="*/ 604 w 830"/>
                <a:gd name="T91" fmla="*/ 81 h 875"/>
                <a:gd name="T92" fmla="*/ 536 w 830"/>
                <a:gd name="T93" fmla="*/ 95 h 875"/>
                <a:gd name="T94" fmla="*/ 525 w 830"/>
                <a:gd name="T95" fmla="*/ 39 h 875"/>
                <a:gd name="T96" fmla="*/ 515 w 830"/>
                <a:gd name="T97" fmla="*/ 28 h 875"/>
                <a:gd name="T98" fmla="*/ 439 w 830"/>
                <a:gd name="T99" fmla="*/ 121 h 875"/>
                <a:gd name="T100" fmla="*/ 406 w 830"/>
                <a:gd name="T101" fmla="*/ 37 h 875"/>
                <a:gd name="T102" fmla="*/ 353 w 830"/>
                <a:gd name="T103" fmla="*/ 126 h 875"/>
                <a:gd name="T104" fmla="*/ 353 w 830"/>
                <a:gd name="T105" fmla="*/ 0 h 875"/>
                <a:gd name="T106" fmla="*/ 283 w 830"/>
                <a:gd name="T107" fmla="*/ 75 h 875"/>
                <a:gd name="T108" fmla="*/ 253 w 830"/>
                <a:gd name="T109" fmla="*/ 56 h 875"/>
                <a:gd name="T110" fmla="*/ 230 w 830"/>
                <a:gd name="T111" fmla="*/ 42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30" h="875">
                  <a:moveTo>
                    <a:pt x="230" y="42"/>
                  </a:moveTo>
                  <a:lnTo>
                    <a:pt x="211" y="69"/>
                  </a:lnTo>
                  <a:cubicBezTo>
                    <a:pt x="331" y="120"/>
                    <a:pt x="303" y="94"/>
                    <a:pt x="339" y="171"/>
                  </a:cubicBezTo>
                  <a:cubicBezTo>
                    <a:pt x="257" y="167"/>
                    <a:pt x="218" y="113"/>
                    <a:pt x="151" y="190"/>
                  </a:cubicBezTo>
                  <a:lnTo>
                    <a:pt x="257" y="191"/>
                  </a:lnTo>
                  <a:lnTo>
                    <a:pt x="279" y="248"/>
                  </a:lnTo>
                  <a:lnTo>
                    <a:pt x="361" y="262"/>
                  </a:lnTo>
                  <a:cubicBezTo>
                    <a:pt x="328" y="332"/>
                    <a:pt x="252" y="344"/>
                    <a:pt x="180" y="358"/>
                  </a:cubicBezTo>
                  <a:lnTo>
                    <a:pt x="171" y="418"/>
                  </a:lnTo>
                  <a:lnTo>
                    <a:pt x="46" y="380"/>
                  </a:lnTo>
                  <a:lnTo>
                    <a:pt x="27" y="482"/>
                  </a:lnTo>
                  <a:lnTo>
                    <a:pt x="110" y="443"/>
                  </a:lnTo>
                  <a:cubicBezTo>
                    <a:pt x="135" y="463"/>
                    <a:pt x="132" y="462"/>
                    <a:pt x="156" y="478"/>
                  </a:cubicBezTo>
                  <a:lnTo>
                    <a:pt x="280" y="434"/>
                  </a:lnTo>
                  <a:lnTo>
                    <a:pt x="288" y="491"/>
                  </a:lnTo>
                  <a:cubicBezTo>
                    <a:pt x="298" y="522"/>
                    <a:pt x="296" y="500"/>
                    <a:pt x="321" y="546"/>
                  </a:cubicBezTo>
                  <a:cubicBezTo>
                    <a:pt x="239" y="613"/>
                    <a:pt x="227" y="563"/>
                    <a:pt x="156" y="613"/>
                  </a:cubicBezTo>
                  <a:cubicBezTo>
                    <a:pt x="159" y="613"/>
                    <a:pt x="188" y="616"/>
                    <a:pt x="189" y="616"/>
                  </a:cubicBezTo>
                  <a:cubicBezTo>
                    <a:pt x="231" y="629"/>
                    <a:pt x="214" y="621"/>
                    <a:pt x="235" y="642"/>
                  </a:cubicBezTo>
                  <a:lnTo>
                    <a:pt x="110" y="669"/>
                  </a:lnTo>
                  <a:cubicBezTo>
                    <a:pt x="152" y="710"/>
                    <a:pt x="141" y="679"/>
                    <a:pt x="180" y="739"/>
                  </a:cubicBezTo>
                  <a:cubicBezTo>
                    <a:pt x="43" y="724"/>
                    <a:pt x="32" y="721"/>
                    <a:pt x="6" y="781"/>
                  </a:cubicBezTo>
                  <a:cubicBezTo>
                    <a:pt x="24" y="795"/>
                    <a:pt x="0" y="815"/>
                    <a:pt x="75" y="802"/>
                  </a:cubicBezTo>
                  <a:cubicBezTo>
                    <a:pt x="97" y="798"/>
                    <a:pt x="121" y="777"/>
                    <a:pt x="146" y="771"/>
                  </a:cubicBezTo>
                  <a:cubicBezTo>
                    <a:pt x="186" y="761"/>
                    <a:pt x="251" y="783"/>
                    <a:pt x="297" y="787"/>
                  </a:cubicBezTo>
                  <a:cubicBezTo>
                    <a:pt x="303" y="801"/>
                    <a:pt x="307" y="796"/>
                    <a:pt x="309" y="828"/>
                  </a:cubicBezTo>
                  <a:cubicBezTo>
                    <a:pt x="309" y="832"/>
                    <a:pt x="306" y="867"/>
                    <a:pt x="305" y="875"/>
                  </a:cubicBezTo>
                  <a:lnTo>
                    <a:pt x="423" y="833"/>
                  </a:lnTo>
                  <a:cubicBezTo>
                    <a:pt x="451" y="758"/>
                    <a:pt x="430" y="717"/>
                    <a:pt x="412" y="648"/>
                  </a:cubicBezTo>
                  <a:lnTo>
                    <a:pt x="506" y="687"/>
                  </a:lnTo>
                  <a:lnTo>
                    <a:pt x="499" y="621"/>
                  </a:lnTo>
                  <a:lnTo>
                    <a:pt x="566" y="627"/>
                  </a:lnTo>
                  <a:lnTo>
                    <a:pt x="587" y="570"/>
                  </a:lnTo>
                  <a:lnTo>
                    <a:pt x="650" y="607"/>
                  </a:lnTo>
                  <a:lnTo>
                    <a:pt x="742" y="544"/>
                  </a:lnTo>
                  <a:lnTo>
                    <a:pt x="709" y="459"/>
                  </a:lnTo>
                  <a:lnTo>
                    <a:pt x="830" y="482"/>
                  </a:lnTo>
                  <a:lnTo>
                    <a:pt x="787" y="307"/>
                  </a:lnTo>
                  <a:lnTo>
                    <a:pt x="695" y="339"/>
                  </a:lnTo>
                  <a:lnTo>
                    <a:pt x="736" y="230"/>
                  </a:lnTo>
                  <a:lnTo>
                    <a:pt x="626" y="275"/>
                  </a:lnTo>
                  <a:lnTo>
                    <a:pt x="654" y="220"/>
                  </a:lnTo>
                  <a:lnTo>
                    <a:pt x="595" y="244"/>
                  </a:lnTo>
                  <a:lnTo>
                    <a:pt x="614" y="161"/>
                  </a:lnTo>
                  <a:cubicBezTo>
                    <a:pt x="512" y="199"/>
                    <a:pt x="591" y="180"/>
                    <a:pt x="563" y="161"/>
                  </a:cubicBezTo>
                  <a:lnTo>
                    <a:pt x="604" y="81"/>
                  </a:lnTo>
                  <a:lnTo>
                    <a:pt x="536" y="95"/>
                  </a:lnTo>
                  <a:lnTo>
                    <a:pt x="525" y="39"/>
                  </a:lnTo>
                  <a:cubicBezTo>
                    <a:pt x="524" y="34"/>
                    <a:pt x="521" y="34"/>
                    <a:pt x="515" y="28"/>
                  </a:cubicBezTo>
                  <a:lnTo>
                    <a:pt x="439" y="121"/>
                  </a:lnTo>
                  <a:cubicBezTo>
                    <a:pt x="422" y="68"/>
                    <a:pt x="446" y="84"/>
                    <a:pt x="406" y="37"/>
                  </a:cubicBezTo>
                  <a:cubicBezTo>
                    <a:pt x="385" y="98"/>
                    <a:pt x="400" y="90"/>
                    <a:pt x="353" y="126"/>
                  </a:cubicBezTo>
                  <a:lnTo>
                    <a:pt x="353" y="0"/>
                  </a:lnTo>
                  <a:lnTo>
                    <a:pt x="283" y="75"/>
                  </a:lnTo>
                  <a:cubicBezTo>
                    <a:pt x="270" y="67"/>
                    <a:pt x="264" y="63"/>
                    <a:pt x="253" y="56"/>
                  </a:cubicBezTo>
                  <a:lnTo>
                    <a:pt x="230" y="4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8DF18041-9262-B32E-B5FA-6FACC116C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" y="675640"/>
              <a:ext cx="52070" cy="221615"/>
            </a:xfrm>
            <a:custGeom>
              <a:avLst/>
              <a:gdLst>
                <a:gd name="T0" fmla="*/ 801 w 923"/>
                <a:gd name="T1" fmla="*/ 62 h 3856"/>
                <a:gd name="T2" fmla="*/ 799 w 923"/>
                <a:gd name="T3" fmla="*/ 119 h 3856"/>
                <a:gd name="T4" fmla="*/ 759 w 923"/>
                <a:gd name="T5" fmla="*/ 110 h 3856"/>
                <a:gd name="T6" fmla="*/ 657 w 923"/>
                <a:gd name="T7" fmla="*/ 874 h 3856"/>
                <a:gd name="T8" fmla="*/ 689 w 923"/>
                <a:gd name="T9" fmla="*/ 1696 h 3856"/>
                <a:gd name="T10" fmla="*/ 627 w 923"/>
                <a:gd name="T11" fmla="*/ 1931 h 3856"/>
                <a:gd name="T12" fmla="*/ 363 w 923"/>
                <a:gd name="T13" fmla="*/ 2171 h 3856"/>
                <a:gd name="T14" fmla="*/ 169 w 923"/>
                <a:gd name="T15" fmla="*/ 2484 h 3856"/>
                <a:gd name="T16" fmla="*/ 27 w 923"/>
                <a:gd name="T17" fmla="*/ 3718 h 3856"/>
                <a:gd name="T18" fmla="*/ 43 w 923"/>
                <a:gd name="T19" fmla="*/ 3856 h 3856"/>
                <a:gd name="T20" fmla="*/ 88 w 923"/>
                <a:gd name="T21" fmla="*/ 3252 h 3856"/>
                <a:gd name="T22" fmla="*/ 310 w 923"/>
                <a:gd name="T23" fmla="*/ 2484 h 3856"/>
                <a:gd name="T24" fmla="*/ 379 w 923"/>
                <a:gd name="T25" fmla="*/ 2389 h 3856"/>
                <a:gd name="T26" fmla="*/ 595 w 923"/>
                <a:gd name="T27" fmla="*/ 2116 h 3856"/>
                <a:gd name="T28" fmla="*/ 740 w 923"/>
                <a:gd name="T29" fmla="*/ 1907 h 3856"/>
                <a:gd name="T30" fmla="*/ 760 w 923"/>
                <a:gd name="T31" fmla="*/ 1810 h 3856"/>
                <a:gd name="T32" fmla="*/ 819 w 923"/>
                <a:gd name="T33" fmla="*/ 1281 h 3856"/>
                <a:gd name="T34" fmla="*/ 755 w 923"/>
                <a:gd name="T35" fmla="*/ 1327 h 3856"/>
                <a:gd name="T36" fmla="*/ 721 w 923"/>
                <a:gd name="T37" fmla="*/ 856 h 3856"/>
                <a:gd name="T38" fmla="*/ 719 w 923"/>
                <a:gd name="T39" fmla="*/ 401 h 3856"/>
                <a:gd name="T40" fmla="*/ 764 w 923"/>
                <a:gd name="T41" fmla="*/ 582 h 3856"/>
                <a:gd name="T42" fmla="*/ 794 w 923"/>
                <a:gd name="T43" fmla="*/ 293 h 3856"/>
                <a:gd name="T44" fmla="*/ 893 w 923"/>
                <a:gd name="T45" fmla="*/ 641 h 3856"/>
                <a:gd name="T46" fmla="*/ 923 w 923"/>
                <a:gd name="T47" fmla="*/ 64 h 3856"/>
                <a:gd name="T48" fmla="*/ 843 w 923"/>
                <a:gd name="T49" fmla="*/ 0 h 3856"/>
                <a:gd name="T50" fmla="*/ 801 w 923"/>
                <a:gd name="T51" fmla="*/ 62 h 3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3" h="3856">
                  <a:moveTo>
                    <a:pt x="801" y="62"/>
                  </a:moveTo>
                  <a:lnTo>
                    <a:pt x="799" y="119"/>
                  </a:lnTo>
                  <a:cubicBezTo>
                    <a:pt x="761" y="134"/>
                    <a:pt x="827" y="136"/>
                    <a:pt x="759" y="110"/>
                  </a:cubicBezTo>
                  <a:cubicBezTo>
                    <a:pt x="650" y="307"/>
                    <a:pt x="642" y="650"/>
                    <a:pt x="657" y="874"/>
                  </a:cubicBezTo>
                  <a:cubicBezTo>
                    <a:pt x="667" y="1036"/>
                    <a:pt x="740" y="1580"/>
                    <a:pt x="689" y="1696"/>
                  </a:cubicBezTo>
                  <a:cubicBezTo>
                    <a:pt x="733" y="1735"/>
                    <a:pt x="664" y="1886"/>
                    <a:pt x="627" y="1931"/>
                  </a:cubicBezTo>
                  <a:cubicBezTo>
                    <a:pt x="554" y="2022"/>
                    <a:pt x="376" y="2157"/>
                    <a:pt x="363" y="2171"/>
                  </a:cubicBezTo>
                  <a:cubicBezTo>
                    <a:pt x="242" y="2303"/>
                    <a:pt x="205" y="2306"/>
                    <a:pt x="169" y="2484"/>
                  </a:cubicBezTo>
                  <a:cubicBezTo>
                    <a:pt x="118" y="2731"/>
                    <a:pt x="0" y="3498"/>
                    <a:pt x="27" y="3718"/>
                  </a:cubicBezTo>
                  <a:lnTo>
                    <a:pt x="43" y="3856"/>
                  </a:lnTo>
                  <a:lnTo>
                    <a:pt x="88" y="3252"/>
                  </a:lnTo>
                  <a:cubicBezTo>
                    <a:pt x="141" y="2905"/>
                    <a:pt x="74" y="2738"/>
                    <a:pt x="310" y="2484"/>
                  </a:cubicBezTo>
                  <a:cubicBezTo>
                    <a:pt x="335" y="2456"/>
                    <a:pt x="358" y="2421"/>
                    <a:pt x="379" y="2389"/>
                  </a:cubicBezTo>
                  <a:cubicBezTo>
                    <a:pt x="387" y="2378"/>
                    <a:pt x="521" y="2229"/>
                    <a:pt x="595" y="2116"/>
                  </a:cubicBezTo>
                  <a:cubicBezTo>
                    <a:pt x="633" y="2059"/>
                    <a:pt x="684" y="1964"/>
                    <a:pt x="740" y="1907"/>
                  </a:cubicBezTo>
                  <a:lnTo>
                    <a:pt x="760" y="1810"/>
                  </a:lnTo>
                  <a:cubicBezTo>
                    <a:pt x="785" y="1639"/>
                    <a:pt x="728" y="1438"/>
                    <a:pt x="819" y="1281"/>
                  </a:cubicBezTo>
                  <a:lnTo>
                    <a:pt x="755" y="1327"/>
                  </a:lnTo>
                  <a:cubicBezTo>
                    <a:pt x="726" y="1162"/>
                    <a:pt x="763" y="1047"/>
                    <a:pt x="721" y="856"/>
                  </a:cubicBezTo>
                  <a:cubicBezTo>
                    <a:pt x="691" y="721"/>
                    <a:pt x="661" y="524"/>
                    <a:pt x="719" y="401"/>
                  </a:cubicBezTo>
                  <a:lnTo>
                    <a:pt x="764" y="582"/>
                  </a:lnTo>
                  <a:cubicBezTo>
                    <a:pt x="759" y="497"/>
                    <a:pt x="749" y="354"/>
                    <a:pt x="794" y="293"/>
                  </a:cubicBezTo>
                  <a:cubicBezTo>
                    <a:pt x="826" y="389"/>
                    <a:pt x="838" y="572"/>
                    <a:pt x="893" y="641"/>
                  </a:cubicBezTo>
                  <a:cubicBezTo>
                    <a:pt x="855" y="356"/>
                    <a:pt x="896" y="329"/>
                    <a:pt x="923" y="64"/>
                  </a:cubicBezTo>
                  <a:lnTo>
                    <a:pt x="843" y="0"/>
                  </a:lnTo>
                  <a:lnTo>
                    <a:pt x="801" y="62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7C84D42B-63C1-A8FF-7258-15C12EEC3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280" y="501015"/>
              <a:ext cx="72390" cy="46355"/>
            </a:xfrm>
            <a:custGeom>
              <a:avLst/>
              <a:gdLst>
                <a:gd name="T0" fmla="*/ 112 w 1280"/>
                <a:gd name="T1" fmla="*/ 355 h 805"/>
                <a:gd name="T2" fmla="*/ 0 w 1280"/>
                <a:gd name="T3" fmla="*/ 431 h 805"/>
                <a:gd name="T4" fmla="*/ 118 w 1280"/>
                <a:gd name="T5" fmla="*/ 462 h 805"/>
                <a:gd name="T6" fmla="*/ 132 w 1280"/>
                <a:gd name="T7" fmla="*/ 527 h 805"/>
                <a:gd name="T8" fmla="*/ 40 w 1280"/>
                <a:gd name="T9" fmla="*/ 591 h 805"/>
                <a:gd name="T10" fmla="*/ 118 w 1280"/>
                <a:gd name="T11" fmla="*/ 658 h 805"/>
                <a:gd name="T12" fmla="*/ 22 w 1280"/>
                <a:gd name="T13" fmla="*/ 733 h 805"/>
                <a:gd name="T14" fmla="*/ 44 w 1280"/>
                <a:gd name="T15" fmla="*/ 805 h 805"/>
                <a:gd name="T16" fmla="*/ 188 w 1280"/>
                <a:gd name="T17" fmla="*/ 668 h 805"/>
                <a:gd name="T18" fmla="*/ 268 w 1280"/>
                <a:gd name="T19" fmla="*/ 783 h 805"/>
                <a:gd name="T20" fmla="*/ 275 w 1280"/>
                <a:gd name="T21" fmla="*/ 593 h 805"/>
                <a:gd name="T22" fmla="*/ 368 w 1280"/>
                <a:gd name="T23" fmla="*/ 590 h 805"/>
                <a:gd name="T24" fmla="*/ 408 w 1280"/>
                <a:gd name="T25" fmla="*/ 706 h 805"/>
                <a:gd name="T26" fmla="*/ 525 w 1280"/>
                <a:gd name="T27" fmla="*/ 581 h 805"/>
                <a:gd name="T28" fmla="*/ 545 w 1280"/>
                <a:gd name="T29" fmla="*/ 615 h 805"/>
                <a:gd name="T30" fmla="*/ 697 w 1280"/>
                <a:gd name="T31" fmla="*/ 601 h 805"/>
                <a:gd name="T32" fmla="*/ 790 w 1280"/>
                <a:gd name="T33" fmla="*/ 618 h 805"/>
                <a:gd name="T34" fmla="*/ 807 w 1280"/>
                <a:gd name="T35" fmla="*/ 429 h 805"/>
                <a:gd name="T36" fmla="*/ 978 w 1280"/>
                <a:gd name="T37" fmla="*/ 558 h 805"/>
                <a:gd name="T38" fmla="*/ 1007 w 1280"/>
                <a:gd name="T39" fmla="*/ 476 h 805"/>
                <a:gd name="T40" fmla="*/ 1079 w 1280"/>
                <a:gd name="T41" fmla="*/ 536 h 805"/>
                <a:gd name="T42" fmla="*/ 1108 w 1280"/>
                <a:gd name="T43" fmla="*/ 489 h 805"/>
                <a:gd name="T44" fmla="*/ 1153 w 1280"/>
                <a:gd name="T45" fmla="*/ 504 h 805"/>
                <a:gd name="T46" fmla="*/ 1188 w 1280"/>
                <a:gd name="T47" fmla="*/ 488 h 805"/>
                <a:gd name="T48" fmla="*/ 1063 w 1280"/>
                <a:gd name="T49" fmla="*/ 339 h 805"/>
                <a:gd name="T50" fmla="*/ 1179 w 1280"/>
                <a:gd name="T51" fmla="*/ 367 h 805"/>
                <a:gd name="T52" fmla="*/ 1182 w 1280"/>
                <a:gd name="T53" fmla="*/ 285 h 805"/>
                <a:gd name="T54" fmla="*/ 1280 w 1280"/>
                <a:gd name="T55" fmla="*/ 313 h 805"/>
                <a:gd name="T56" fmla="*/ 1177 w 1280"/>
                <a:gd name="T57" fmla="*/ 141 h 805"/>
                <a:gd name="T58" fmla="*/ 1237 w 1280"/>
                <a:gd name="T59" fmla="*/ 122 h 805"/>
                <a:gd name="T60" fmla="*/ 1019 w 1280"/>
                <a:gd name="T61" fmla="*/ 36 h 805"/>
                <a:gd name="T62" fmla="*/ 1036 w 1280"/>
                <a:gd name="T63" fmla="*/ 107 h 805"/>
                <a:gd name="T64" fmla="*/ 1096 w 1280"/>
                <a:gd name="T65" fmla="*/ 195 h 805"/>
                <a:gd name="T66" fmla="*/ 996 w 1280"/>
                <a:gd name="T67" fmla="*/ 352 h 805"/>
                <a:gd name="T68" fmla="*/ 909 w 1280"/>
                <a:gd name="T69" fmla="*/ 278 h 805"/>
                <a:gd name="T70" fmla="*/ 771 w 1280"/>
                <a:gd name="T71" fmla="*/ 287 h 805"/>
                <a:gd name="T72" fmla="*/ 734 w 1280"/>
                <a:gd name="T73" fmla="*/ 282 h 805"/>
                <a:gd name="T74" fmla="*/ 736 w 1280"/>
                <a:gd name="T75" fmla="*/ 366 h 805"/>
                <a:gd name="T76" fmla="*/ 636 w 1280"/>
                <a:gd name="T77" fmla="*/ 343 h 805"/>
                <a:gd name="T78" fmla="*/ 640 w 1280"/>
                <a:gd name="T79" fmla="*/ 455 h 805"/>
                <a:gd name="T80" fmla="*/ 544 w 1280"/>
                <a:gd name="T81" fmla="*/ 399 h 805"/>
                <a:gd name="T82" fmla="*/ 540 w 1280"/>
                <a:gd name="T83" fmla="*/ 442 h 805"/>
                <a:gd name="T84" fmla="*/ 519 w 1280"/>
                <a:gd name="T85" fmla="*/ 469 h 805"/>
                <a:gd name="T86" fmla="*/ 437 w 1280"/>
                <a:gd name="T87" fmla="*/ 447 h 805"/>
                <a:gd name="T88" fmla="*/ 502 w 1280"/>
                <a:gd name="T89" fmla="*/ 289 h 805"/>
                <a:gd name="T90" fmla="*/ 289 w 1280"/>
                <a:gd name="T91" fmla="*/ 407 h 805"/>
                <a:gd name="T92" fmla="*/ 285 w 1280"/>
                <a:gd name="T93" fmla="*/ 338 h 805"/>
                <a:gd name="T94" fmla="*/ 108 w 1280"/>
                <a:gd name="T95" fmla="*/ 416 h 805"/>
                <a:gd name="T96" fmla="*/ 112 w 1280"/>
                <a:gd name="T97" fmla="*/ 355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80" h="805">
                  <a:moveTo>
                    <a:pt x="112" y="355"/>
                  </a:moveTo>
                  <a:lnTo>
                    <a:pt x="0" y="431"/>
                  </a:lnTo>
                  <a:lnTo>
                    <a:pt x="118" y="462"/>
                  </a:lnTo>
                  <a:lnTo>
                    <a:pt x="132" y="527"/>
                  </a:lnTo>
                  <a:lnTo>
                    <a:pt x="40" y="591"/>
                  </a:lnTo>
                  <a:lnTo>
                    <a:pt x="118" y="658"/>
                  </a:lnTo>
                  <a:cubicBezTo>
                    <a:pt x="76" y="713"/>
                    <a:pt x="68" y="689"/>
                    <a:pt x="22" y="733"/>
                  </a:cubicBezTo>
                  <a:lnTo>
                    <a:pt x="44" y="805"/>
                  </a:lnTo>
                  <a:cubicBezTo>
                    <a:pt x="112" y="778"/>
                    <a:pt x="140" y="721"/>
                    <a:pt x="188" y="668"/>
                  </a:cubicBezTo>
                  <a:cubicBezTo>
                    <a:pt x="265" y="722"/>
                    <a:pt x="217" y="719"/>
                    <a:pt x="268" y="783"/>
                  </a:cubicBezTo>
                  <a:cubicBezTo>
                    <a:pt x="276" y="689"/>
                    <a:pt x="243" y="672"/>
                    <a:pt x="275" y="593"/>
                  </a:cubicBezTo>
                  <a:lnTo>
                    <a:pt x="368" y="590"/>
                  </a:lnTo>
                  <a:lnTo>
                    <a:pt x="408" y="706"/>
                  </a:lnTo>
                  <a:cubicBezTo>
                    <a:pt x="465" y="641"/>
                    <a:pt x="441" y="612"/>
                    <a:pt x="525" y="581"/>
                  </a:cubicBezTo>
                  <a:cubicBezTo>
                    <a:pt x="547" y="608"/>
                    <a:pt x="536" y="601"/>
                    <a:pt x="545" y="615"/>
                  </a:cubicBezTo>
                  <a:lnTo>
                    <a:pt x="697" y="601"/>
                  </a:lnTo>
                  <a:lnTo>
                    <a:pt x="790" y="618"/>
                  </a:lnTo>
                  <a:cubicBezTo>
                    <a:pt x="854" y="533"/>
                    <a:pt x="817" y="553"/>
                    <a:pt x="807" y="429"/>
                  </a:cubicBezTo>
                  <a:lnTo>
                    <a:pt x="978" y="558"/>
                  </a:lnTo>
                  <a:lnTo>
                    <a:pt x="1007" y="476"/>
                  </a:lnTo>
                  <a:lnTo>
                    <a:pt x="1079" y="536"/>
                  </a:lnTo>
                  <a:lnTo>
                    <a:pt x="1108" y="489"/>
                  </a:lnTo>
                  <a:cubicBezTo>
                    <a:pt x="1132" y="500"/>
                    <a:pt x="1127" y="504"/>
                    <a:pt x="1153" y="504"/>
                  </a:cubicBezTo>
                  <a:cubicBezTo>
                    <a:pt x="1191" y="504"/>
                    <a:pt x="1170" y="500"/>
                    <a:pt x="1188" y="488"/>
                  </a:cubicBezTo>
                  <a:cubicBezTo>
                    <a:pt x="1129" y="403"/>
                    <a:pt x="1100" y="482"/>
                    <a:pt x="1063" y="339"/>
                  </a:cubicBezTo>
                  <a:lnTo>
                    <a:pt x="1179" y="367"/>
                  </a:lnTo>
                  <a:cubicBezTo>
                    <a:pt x="1148" y="235"/>
                    <a:pt x="1166" y="311"/>
                    <a:pt x="1182" y="285"/>
                  </a:cubicBezTo>
                  <a:lnTo>
                    <a:pt x="1280" y="313"/>
                  </a:lnTo>
                  <a:lnTo>
                    <a:pt x="1177" y="141"/>
                  </a:lnTo>
                  <a:lnTo>
                    <a:pt x="1237" y="122"/>
                  </a:lnTo>
                  <a:cubicBezTo>
                    <a:pt x="1201" y="0"/>
                    <a:pt x="1117" y="32"/>
                    <a:pt x="1019" y="36"/>
                  </a:cubicBezTo>
                  <a:cubicBezTo>
                    <a:pt x="1060" y="104"/>
                    <a:pt x="1058" y="48"/>
                    <a:pt x="1036" y="107"/>
                  </a:cubicBezTo>
                  <a:cubicBezTo>
                    <a:pt x="1077" y="163"/>
                    <a:pt x="1069" y="130"/>
                    <a:pt x="1096" y="195"/>
                  </a:cubicBezTo>
                  <a:cubicBezTo>
                    <a:pt x="1039" y="263"/>
                    <a:pt x="1081" y="281"/>
                    <a:pt x="996" y="352"/>
                  </a:cubicBezTo>
                  <a:lnTo>
                    <a:pt x="909" y="278"/>
                  </a:lnTo>
                  <a:lnTo>
                    <a:pt x="771" y="287"/>
                  </a:lnTo>
                  <a:cubicBezTo>
                    <a:pt x="770" y="287"/>
                    <a:pt x="740" y="282"/>
                    <a:pt x="734" y="282"/>
                  </a:cubicBezTo>
                  <a:lnTo>
                    <a:pt x="736" y="366"/>
                  </a:lnTo>
                  <a:lnTo>
                    <a:pt x="636" y="343"/>
                  </a:lnTo>
                  <a:lnTo>
                    <a:pt x="640" y="455"/>
                  </a:lnTo>
                  <a:lnTo>
                    <a:pt x="544" y="399"/>
                  </a:lnTo>
                  <a:cubicBezTo>
                    <a:pt x="543" y="415"/>
                    <a:pt x="545" y="427"/>
                    <a:pt x="540" y="442"/>
                  </a:cubicBezTo>
                  <a:cubicBezTo>
                    <a:pt x="531" y="474"/>
                    <a:pt x="535" y="454"/>
                    <a:pt x="519" y="469"/>
                  </a:cubicBezTo>
                  <a:lnTo>
                    <a:pt x="437" y="447"/>
                  </a:lnTo>
                  <a:cubicBezTo>
                    <a:pt x="455" y="340"/>
                    <a:pt x="467" y="371"/>
                    <a:pt x="502" y="289"/>
                  </a:cubicBezTo>
                  <a:cubicBezTo>
                    <a:pt x="314" y="272"/>
                    <a:pt x="402" y="355"/>
                    <a:pt x="289" y="407"/>
                  </a:cubicBezTo>
                  <a:cubicBezTo>
                    <a:pt x="303" y="321"/>
                    <a:pt x="294" y="355"/>
                    <a:pt x="285" y="338"/>
                  </a:cubicBezTo>
                  <a:cubicBezTo>
                    <a:pt x="235" y="427"/>
                    <a:pt x="221" y="461"/>
                    <a:pt x="108" y="416"/>
                  </a:cubicBezTo>
                  <a:lnTo>
                    <a:pt x="112" y="355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A9D34DA8-7786-513A-FBE7-1758E5281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960" y="591185"/>
              <a:ext cx="63500" cy="59690"/>
            </a:xfrm>
            <a:custGeom>
              <a:avLst/>
              <a:gdLst>
                <a:gd name="T0" fmla="*/ 799 w 1121"/>
                <a:gd name="T1" fmla="*/ 153 h 1037"/>
                <a:gd name="T2" fmla="*/ 742 w 1121"/>
                <a:gd name="T3" fmla="*/ 196 h 1037"/>
                <a:gd name="T4" fmla="*/ 713 w 1121"/>
                <a:gd name="T5" fmla="*/ 247 h 1037"/>
                <a:gd name="T6" fmla="*/ 816 w 1121"/>
                <a:gd name="T7" fmla="*/ 325 h 1037"/>
                <a:gd name="T8" fmla="*/ 692 w 1121"/>
                <a:gd name="T9" fmla="*/ 411 h 1037"/>
                <a:gd name="T10" fmla="*/ 762 w 1121"/>
                <a:gd name="T11" fmla="*/ 465 h 1037"/>
                <a:gd name="T12" fmla="*/ 533 w 1121"/>
                <a:gd name="T13" fmla="*/ 565 h 1037"/>
                <a:gd name="T14" fmla="*/ 550 w 1121"/>
                <a:gd name="T15" fmla="*/ 662 h 1037"/>
                <a:gd name="T16" fmla="*/ 380 w 1121"/>
                <a:gd name="T17" fmla="*/ 631 h 1037"/>
                <a:gd name="T18" fmla="*/ 373 w 1121"/>
                <a:gd name="T19" fmla="*/ 735 h 1037"/>
                <a:gd name="T20" fmla="*/ 181 w 1121"/>
                <a:gd name="T21" fmla="*/ 728 h 1037"/>
                <a:gd name="T22" fmla="*/ 192 w 1121"/>
                <a:gd name="T23" fmla="*/ 773 h 1037"/>
                <a:gd name="T24" fmla="*/ 42 w 1121"/>
                <a:gd name="T25" fmla="*/ 758 h 1037"/>
                <a:gd name="T26" fmla="*/ 93 w 1121"/>
                <a:gd name="T27" fmla="*/ 862 h 1037"/>
                <a:gd name="T28" fmla="*/ 0 w 1121"/>
                <a:gd name="T29" fmla="*/ 867 h 1037"/>
                <a:gd name="T30" fmla="*/ 37 w 1121"/>
                <a:gd name="T31" fmla="*/ 964 h 1037"/>
                <a:gd name="T32" fmla="*/ 70 w 1121"/>
                <a:gd name="T33" fmla="*/ 1034 h 1037"/>
                <a:gd name="T34" fmla="*/ 233 w 1121"/>
                <a:gd name="T35" fmla="*/ 907 h 1037"/>
                <a:gd name="T36" fmla="*/ 208 w 1121"/>
                <a:gd name="T37" fmla="*/ 1004 h 1037"/>
                <a:gd name="T38" fmla="*/ 314 w 1121"/>
                <a:gd name="T39" fmla="*/ 993 h 1037"/>
                <a:gd name="T40" fmla="*/ 417 w 1121"/>
                <a:gd name="T41" fmla="*/ 1027 h 1037"/>
                <a:gd name="T42" fmla="*/ 429 w 1121"/>
                <a:gd name="T43" fmla="*/ 939 h 1037"/>
                <a:gd name="T44" fmla="*/ 553 w 1121"/>
                <a:gd name="T45" fmla="*/ 966 h 1037"/>
                <a:gd name="T46" fmla="*/ 534 w 1121"/>
                <a:gd name="T47" fmla="*/ 780 h 1037"/>
                <a:gd name="T48" fmla="*/ 537 w 1121"/>
                <a:gd name="T49" fmla="*/ 772 h 1037"/>
                <a:gd name="T50" fmla="*/ 626 w 1121"/>
                <a:gd name="T51" fmla="*/ 746 h 1037"/>
                <a:gd name="T52" fmla="*/ 665 w 1121"/>
                <a:gd name="T53" fmla="*/ 789 h 1037"/>
                <a:gd name="T54" fmla="*/ 702 w 1121"/>
                <a:gd name="T55" fmla="*/ 734 h 1037"/>
                <a:gd name="T56" fmla="*/ 757 w 1121"/>
                <a:gd name="T57" fmla="*/ 750 h 1037"/>
                <a:gd name="T58" fmla="*/ 733 w 1121"/>
                <a:gd name="T59" fmla="*/ 647 h 1037"/>
                <a:gd name="T60" fmla="*/ 867 w 1121"/>
                <a:gd name="T61" fmla="*/ 686 h 1037"/>
                <a:gd name="T62" fmla="*/ 825 w 1121"/>
                <a:gd name="T63" fmla="*/ 597 h 1037"/>
                <a:gd name="T64" fmla="*/ 942 w 1121"/>
                <a:gd name="T65" fmla="*/ 576 h 1037"/>
                <a:gd name="T66" fmla="*/ 848 w 1121"/>
                <a:gd name="T67" fmla="*/ 406 h 1037"/>
                <a:gd name="T68" fmla="*/ 952 w 1121"/>
                <a:gd name="T69" fmla="*/ 420 h 1037"/>
                <a:gd name="T70" fmla="*/ 934 w 1121"/>
                <a:gd name="T71" fmla="*/ 359 h 1037"/>
                <a:gd name="T72" fmla="*/ 1121 w 1121"/>
                <a:gd name="T73" fmla="*/ 387 h 1037"/>
                <a:gd name="T74" fmla="*/ 932 w 1121"/>
                <a:gd name="T75" fmla="*/ 264 h 1037"/>
                <a:gd name="T76" fmla="*/ 1012 w 1121"/>
                <a:gd name="T77" fmla="*/ 219 h 1037"/>
                <a:gd name="T78" fmla="*/ 877 w 1121"/>
                <a:gd name="T79" fmla="*/ 189 h 1037"/>
                <a:gd name="T80" fmla="*/ 998 w 1121"/>
                <a:gd name="T81" fmla="*/ 96 h 1037"/>
                <a:gd name="T82" fmla="*/ 902 w 1121"/>
                <a:gd name="T83" fmla="*/ 77 h 1037"/>
                <a:gd name="T84" fmla="*/ 942 w 1121"/>
                <a:gd name="T85" fmla="*/ 0 h 1037"/>
                <a:gd name="T86" fmla="*/ 805 w 1121"/>
                <a:gd name="T87" fmla="*/ 40 h 1037"/>
                <a:gd name="T88" fmla="*/ 799 w 1121"/>
                <a:gd name="T89" fmla="*/ 153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1" h="1037">
                  <a:moveTo>
                    <a:pt x="799" y="153"/>
                  </a:moveTo>
                  <a:lnTo>
                    <a:pt x="742" y="196"/>
                  </a:lnTo>
                  <a:lnTo>
                    <a:pt x="713" y="247"/>
                  </a:lnTo>
                  <a:cubicBezTo>
                    <a:pt x="769" y="294"/>
                    <a:pt x="742" y="294"/>
                    <a:pt x="816" y="325"/>
                  </a:cubicBezTo>
                  <a:cubicBezTo>
                    <a:pt x="770" y="382"/>
                    <a:pt x="739" y="369"/>
                    <a:pt x="692" y="411"/>
                  </a:cubicBezTo>
                  <a:lnTo>
                    <a:pt x="762" y="465"/>
                  </a:lnTo>
                  <a:cubicBezTo>
                    <a:pt x="688" y="555"/>
                    <a:pt x="640" y="550"/>
                    <a:pt x="533" y="565"/>
                  </a:cubicBezTo>
                  <a:lnTo>
                    <a:pt x="550" y="662"/>
                  </a:lnTo>
                  <a:lnTo>
                    <a:pt x="380" y="631"/>
                  </a:lnTo>
                  <a:lnTo>
                    <a:pt x="373" y="735"/>
                  </a:lnTo>
                  <a:lnTo>
                    <a:pt x="181" y="728"/>
                  </a:lnTo>
                  <a:lnTo>
                    <a:pt x="192" y="773"/>
                  </a:lnTo>
                  <a:lnTo>
                    <a:pt x="42" y="758"/>
                  </a:lnTo>
                  <a:lnTo>
                    <a:pt x="93" y="862"/>
                  </a:lnTo>
                  <a:lnTo>
                    <a:pt x="0" y="867"/>
                  </a:lnTo>
                  <a:lnTo>
                    <a:pt x="37" y="964"/>
                  </a:lnTo>
                  <a:cubicBezTo>
                    <a:pt x="71" y="1009"/>
                    <a:pt x="48" y="973"/>
                    <a:pt x="70" y="1034"/>
                  </a:cubicBezTo>
                  <a:cubicBezTo>
                    <a:pt x="126" y="1024"/>
                    <a:pt x="186" y="944"/>
                    <a:pt x="233" y="907"/>
                  </a:cubicBezTo>
                  <a:lnTo>
                    <a:pt x="208" y="1004"/>
                  </a:lnTo>
                  <a:cubicBezTo>
                    <a:pt x="293" y="1027"/>
                    <a:pt x="280" y="1032"/>
                    <a:pt x="314" y="993"/>
                  </a:cubicBezTo>
                  <a:cubicBezTo>
                    <a:pt x="352" y="1037"/>
                    <a:pt x="357" y="1024"/>
                    <a:pt x="417" y="1027"/>
                  </a:cubicBezTo>
                  <a:lnTo>
                    <a:pt x="429" y="939"/>
                  </a:lnTo>
                  <a:lnTo>
                    <a:pt x="553" y="966"/>
                  </a:lnTo>
                  <a:lnTo>
                    <a:pt x="534" y="780"/>
                  </a:lnTo>
                  <a:cubicBezTo>
                    <a:pt x="534" y="779"/>
                    <a:pt x="536" y="774"/>
                    <a:pt x="537" y="772"/>
                  </a:cubicBezTo>
                  <a:lnTo>
                    <a:pt x="626" y="746"/>
                  </a:lnTo>
                  <a:lnTo>
                    <a:pt x="665" y="789"/>
                  </a:lnTo>
                  <a:cubicBezTo>
                    <a:pt x="693" y="709"/>
                    <a:pt x="678" y="757"/>
                    <a:pt x="702" y="734"/>
                  </a:cubicBezTo>
                  <a:lnTo>
                    <a:pt x="757" y="750"/>
                  </a:lnTo>
                  <a:lnTo>
                    <a:pt x="733" y="647"/>
                  </a:lnTo>
                  <a:lnTo>
                    <a:pt x="867" y="686"/>
                  </a:lnTo>
                  <a:lnTo>
                    <a:pt x="825" y="597"/>
                  </a:lnTo>
                  <a:cubicBezTo>
                    <a:pt x="900" y="575"/>
                    <a:pt x="859" y="566"/>
                    <a:pt x="942" y="576"/>
                  </a:cubicBezTo>
                  <a:cubicBezTo>
                    <a:pt x="915" y="514"/>
                    <a:pt x="875" y="459"/>
                    <a:pt x="848" y="406"/>
                  </a:cubicBezTo>
                  <a:lnTo>
                    <a:pt x="952" y="420"/>
                  </a:lnTo>
                  <a:lnTo>
                    <a:pt x="934" y="359"/>
                  </a:lnTo>
                  <a:lnTo>
                    <a:pt x="1121" y="387"/>
                  </a:lnTo>
                  <a:cubicBezTo>
                    <a:pt x="1072" y="314"/>
                    <a:pt x="1008" y="301"/>
                    <a:pt x="932" y="264"/>
                  </a:cubicBezTo>
                  <a:cubicBezTo>
                    <a:pt x="975" y="216"/>
                    <a:pt x="974" y="246"/>
                    <a:pt x="1012" y="219"/>
                  </a:cubicBezTo>
                  <a:cubicBezTo>
                    <a:pt x="963" y="187"/>
                    <a:pt x="935" y="193"/>
                    <a:pt x="877" y="189"/>
                  </a:cubicBezTo>
                  <a:cubicBezTo>
                    <a:pt x="949" y="115"/>
                    <a:pt x="949" y="156"/>
                    <a:pt x="998" y="96"/>
                  </a:cubicBezTo>
                  <a:lnTo>
                    <a:pt x="902" y="77"/>
                  </a:lnTo>
                  <a:lnTo>
                    <a:pt x="942" y="0"/>
                  </a:lnTo>
                  <a:lnTo>
                    <a:pt x="805" y="40"/>
                  </a:lnTo>
                  <a:cubicBezTo>
                    <a:pt x="813" y="76"/>
                    <a:pt x="841" y="139"/>
                    <a:pt x="799" y="15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B233966A-1072-6D36-263A-0F9E8005A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" y="894715"/>
              <a:ext cx="55245" cy="112395"/>
            </a:xfrm>
            <a:custGeom>
              <a:avLst/>
              <a:gdLst>
                <a:gd name="T0" fmla="*/ 23 w 977"/>
                <a:gd name="T1" fmla="*/ 619 h 1957"/>
                <a:gd name="T2" fmla="*/ 276 w 977"/>
                <a:gd name="T3" fmla="*/ 1316 h 1957"/>
                <a:gd name="T4" fmla="*/ 435 w 977"/>
                <a:gd name="T5" fmla="*/ 1634 h 1957"/>
                <a:gd name="T6" fmla="*/ 625 w 977"/>
                <a:gd name="T7" fmla="*/ 1932 h 1957"/>
                <a:gd name="T8" fmla="*/ 676 w 977"/>
                <a:gd name="T9" fmla="*/ 1957 h 1957"/>
                <a:gd name="T10" fmla="*/ 405 w 977"/>
                <a:gd name="T11" fmla="*/ 1423 h 1957"/>
                <a:gd name="T12" fmla="*/ 644 w 977"/>
                <a:gd name="T13" fmla="*/ 1713 h 1957"/>
                <a:gd name="T14" fmla="*/ 977 w 977"/>
                <a:gd name="T15" fmla="*/ 1921 h 1957"/>
                <a:gd name="T16" fmla="*/ 784 w 977"/>
                <a:gd name="T17" fmla="*/ 1767 h 1957"/>
                <a:gd name="T18" fmla="*/ 120 w 977"/>
                <a:gd name="T19" fmla="*/ 0 h 1957"/>
                <a:gd name="T20" fmla="*/ 84 w 977"/>
                <a:gd name="T21" fmla="*/ 331 h 1957"/>
                <a:gd name="T22" fmla="*/ 303 w 977"/>
                <a:gd name="T23" fmla="*/ 1172 h 1957"/>
                <a:gd name="T24" fmla="*/ 0 w 977"/>
                <a:gd name="T25" fmla="*/ 488 h 1957"/>
                <a:gd name="T26" fmla="*/ 23 w 977"/>
                <a:gd name="T27" fmla="*/ 619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7" h="1957">
                  <a:moveTo>
                    <a:pt x="23" y="619"/>
                  </a:moveTo>
                  <a:cubicBezTo>
                    <a:pt x="51" y="750"/>
                    <a:pt x="215" y="1193"/>
                    <a:pt x="276" y="1316"/>
                  </a:cubicBezTo>
                  <a:cubicBezTo>
                    <a:pt x="331" y="1424"/>
                    <a:pt x="378" y="1525"/>
                    <a:pt x="435" y="1634"/>
                  </a:cubicBezTo>
                  <a:cubicBezTo>
                    <a:pt x="493" y="1746"/>
                    <a:pt x="556" y="1828"/>
                    <a:pt x="625" y="1932"/>
                  </a:cubicBezTo>
                  <a:lnTo>
                    <a:pt x="676" y="1957"/>
                  </a:lnTo>
                  <a:lnTo>
                    <a:pt x="405" y="1423"/>
                  </a:lnTo>
                  <a:cubicBezTo>
                    <a:pt x="452" y="1466"/>
                    <a:pt x="584" y="1658"/>
                    <a:pt x="644" y="1713"/>
                  </a:cubicBezTo>
                  <a:cubicBezTo>
                    <a:pt x="726" y="1788"/>
                    <a:pt x="857" y="1925"/>
                    <a:pt x="977" y="1921"/>
                  </a:cubicBezTo>
                  <a:cubicBezTo>
                    <a:pt x="918" y="1864"/>
                    <a:pt x="842" y="1822"/>
                    <a:pt x="784" y="1767"/>
                  </a:cubicBezTo>
                  <a:cubicBezTo>
                    <a:pt x="423" y="1421"/>
                    <a:pt x="160" y="486"/>
                    <a:pt x="120" y="0"/>
                  </a:cubicBezTo>
                  <a:cubicBezTo>
                    <a:pt x="85" y="43"/>
                    <a:pt x="77" y="255"/>
                    <a:pt x="84" y="331"/>
                  </a:cubicBezTo>
                  <a:cubicBezTo>
                    <a:pt x="107" y="604"/>
                    <a:pt x="252" y="748"/>
                    <a:pt x="303" y="1172"/>
                  </a:cubicBezTo>
                  <a:cubicBezTo>
                    <a:pt x="200" y="1013"/>
                    <a:pt x="106" y="618"/>
                    <a:pt x="0" y="488"/>
                  </a:cubicBezTo>
                  <a:lnTo>
                    <a:pt x="23" y="619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089E59DD-57B9-C621-017B-521B39115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30" y="674370"/>
              <a:ext cx="38100" cy="52705"/>
            </a:xfrm>
            <a:custGeom>
              <a:avLst/>
              <a:gdLst>
                <a:gd name="T0" fmla="*/ 185 w 664"/>
                <a:gd name="T1" fmla="*/ 523 h 918"/>
                <a:gd name="T2" fmla="*/ 179 w 664"/>
                <a:gd name="T3" fmla="*/ 570 h 918"/>
                <a:gd name="T4" fmla="*/ 185 w 664"/>
                <a:gd name="T5" fmla="*/ 662 h 918"/>
                <a:gd name="T6" fmla="*/ 127 w 664"/>
                <a:gd name="T7" fmla="*/ 664 h 918"/>
                <a:gd name="T8" fmla="*/ 119 w 664"/>
                <a:gd name="T9" fmla="*/ 739 h 918"/>
                <a:gd name="T10" fmla="*/ 12 w 664"/>
                <a:gd name="T11" fmla="*/ 713 h 918"/>
                <a:gd name="T12" fmla="*/ 70 w 664"/>
                <a:gd name="T13" fmla="*/ 824 h 918"/>
                <a:gd name="T14" fmla="*/ 0 w 664"/>
                <a:gd name="T15" fmla="*/ 823 h 918"/>
                <a:gd name="T16" fmla="*/ 105 w 664"/>
                <a:gd name="T17" fmla="*/ 899 h 918"/>
                <a:gd name="T18" fmla="*/ 174 w 664"/>
                <a:gd name="T19" fmla="*/ 918 h 918"/>
                <a:gd name="T20" fmla="*/ 226 w 664"/>
                <a:gd name="T21" fmla="*/ 914 h 918"/>
                <a:gd name="T22" fmla="*/ 194 w 664"/>
                <a:gd name="T23" fmla="*/ 783 h 918"/>
                <a:gd name="T24" fmla="*/ 295 w 664"/>
                <a:gd name="T25" fmla="*/ 822 h 918"/>
                <a:gd name="T26" fmla="*/ 260 w 664"/>
                <a:gd name="T27" fmla="*/ 711 h 918"/>
                <a:gd name="T28" fmla="*/ 365 w 664"/>
                <a:gd name="T29" fmla="*/ 718 h 918"/>
                <a:gd name="T30" fmla="*/ 396 w 664"/>
                <a:gd name="T31" fmla="*/ 714 h 918"/>
                <a:gd name="T32" fmla="*/ 494 w 664"/>
                <a:gd name="T33" fmla="*/ 719 h 918"/>
                <a:gd name="T34" fmla="*/ 409 w 664"/>
                <a:gd name="T35" fmla="*/ 619 h 918"/>
                <a:gd name="T36" fmla="*/ 604 w 664"/>
                <a:gd name="T37" fmla="*/ 642 h 918"/>
                <a:gd name="T38" fmla="*/ 525 w 664"/>
                <a:gd name="T39" fmla="*/ 561 h 918"/>
                <a:gd name="T40" fmla="*/ 442 w 664"/>
                <a:gd name="T41" fmla="*/ 500 h 918"/>
                <a:gd name="T42" fmla="*/ 505 w 664"/>
                <a:gd name="T43" fmla="*/ 481 h 918"/>
                <a:gd name="T44" fmla="*/ 431 w 664"/>
                <a:gd name="T45" fmla="*/ 421 h 918"/>
                <a:gd name="T46" fmla="*/ 563 w 664"/>
                <a:gd name="T47" fmla="*/ 453 h 918"/>
                <a:gd name="T48" fmla="*/ 472 w 664"/>
                <a:gd name="T49" fmla="*/ 348 h 918"/>
                <a:gd name="T50" fmla="*/ 508 w 664"/>
                <a:gd name="T51" fmla="*/ 331 h 918"/>
                <a:gd name="T52" fmla="*/ 540 w 664"/>
                <a:gd name="T53" fmla="*/ 315 h 918"/>
                <a:gd name="T54" fmla="*/ 664 w 664"/>
                <a:gd name="T55" fmla="*/ 285 h 918"/>
                <a:gd name="T56" fmla="*/ 537 w 664"/>
                <a:gd name="T57" fmla="*/ 227 h 918"/>
                <a:gd name="T58" fmla="*/ 580 w 664"/>
                <a:gd name="T59" fmla="*/ 172 h 918"/>
                <a:gd name="T60" fmla="*/ 552 w 664"/>
                <a:gd name="T61" fmla="*/ 146 h 918"/>
                <a:gd name="T62" fmla="*/ 527 w 664"/>
                <a:gd name="T63" fmla="*/ 130 h 918"/>
                <a:gd name="T64" fmla="*/ 520 w 664"/>
                <a:gd name="T65" fmla="*/ 125 h 918"/>
                <a:gd name="T66" fmla="*/ 574 w 664"/>
                <a:gd name="T67" fmla="*/ 80 h 918"/>
                <a:gd name="T68" fmla="*/ 567 w 664"/>
                <a:gd name="T69" fmla="*/ 73 h 918"/>
                <a:gd name="T70" fmla="*/ 535 w 664"/>
                <a:gd name="T71" fmla="*/ 55 h 918"/>
                <a:gd name="T72" fmla="*/ 575 w 664"/>
                <a:gd name="T73" fmla="*/ 24 h 918"/>
                <a:gd name="T74" fmla="*/ 300 w 664"/>
                <a:gd name="T75" fmla="*/ 113 h 918"/>
                <a:gd name="T76" fmla="*/ 357 w 664"/>
                <a:gd name="T77" fmla="*/ 118 h 918"/>
                <a:gd name="T78" fmla="*/ 404 w 664"/>
                <a:gd name="T79" fmla="*/ 140 h 918"/>
                <a:gd name="T80" fmla="*/ 269 w 664"/>
                <a:gd name="T81" fmla="*/ 224 h 918"/>
                <a:gd name="T82" fmla="*/ 402 w 664"/>
                <a:gd name="T83" fmla="*/ 271 h 918"/>
                <a:gd name="T84" fmla="*/ 329 w 664"/>
                <a:gd name="T85" fmla="*/ 295 h 918"/>
                <a:gd name="T86" fmla="*/ 278 w 664"/>
                <a:gd name="T87" fmla="*/ 424 h 918"/>
                <a:gd name="T88" fmla="*/ 269 w 664"/>
                <a:gd name="T89" fmla="*/ 416 h 918"/>
                <a:gd name="T90" fmla="*/ 228 w 664"/>
                <a:gd name="T91" fmla="*/ 374 h 918"/>
                <a:gd name="T92" fmla="*/ 189 w 664"/>
                <a:gd name="T93" fmla="*/ 414 h 918"/>
                <a:gd name="T94" fmla="*/ 151 w 664"/>
                <a:gd name="T95" fmla="*/ 463 h 918"/>
                <a:gd name="T96" fmla="*/ 185 w 664"/>
                <a:gd name="T97" fmla="*/ 523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4" h="918">
                  <a:moveTo>
                    <a:pt x="185" y="523"/>
                  </a:moveTo>
                  <a:cubicBezTo>
                    <a:pt x="207" y="553"/>
                    <a:pt x="182" y="514"/>
                    <a:pt x="179" y="570"/>
                  </a:cubicBezTo>
                  <a:cubicBezTo>
                    <a:pt x="177" y="607"/>
                    <a:pt x="181" y="626"/>
                    <a:pt x="185" y="662"/>
                  </a:cubicBezTo>
                  <a:lnTo>
                    <a:pt x="127" y="664"/>
                  </a:lnTo>
                  <a:lnTo>
                    <a:pt x="119" y="739"/>
                  </a:lnTo>
                  <a:lnTo>
                    <a:pt x="12" y="713"/>
                  </a:lnTo>
                  <a:lnTo>
                    <a:pt x="70" y="824"/>
                  </a:lnTo>
                  <a:lnTo>
                    <a:pt x="0" y="823"/>
                  </a:lnTo>
                  <a:lnTo>
                    <a:pt x="105" y="899"/>
                  </a:lnTo>
                  <a:lnTo>
                    <a:pt x="174" y="918"/>
                  </a:lnTo>
                  <a:lnTo>
                    <a:pt x="226" y="914"/>
                  </a:lnTo>
                  <a:lnTo>
                    <a:pt x="194" y="783"/>
                  </a:lnTo>
                  <a:lnTo>
                    <a:pt x="295" y="822"/>
                  </a:lnTo>
                  <a:lnTo>
                    <a:pt x="260" y="711"/>
                  </a:lnTo>
                  <a:lnTo>
                    <a:pt x="365" y="718"/>
                  </a:lnTo>
                  <a:cubicBezTo>
                    <a:pt x="383" y="712"/>
                    <a:pt x="371" y="714"/>
                    <a:pt x="396" y="714"/>
                  </a:cubicBezTo>
                  <a:cubicBezTo>
                    <a:pt x="433" y="715"/>
                    <a:pt x="452" y="722"/>
                    <a:pt x="494" y="719"/>
                  </a:cubicBezTo>
                  <a:lnTo>
                    <a:pt x="409" y="619"/>
                  </a:lnTo>
                  <a:lnTo>
                    <a:pt x="604" y="642"/>
                  </a:lnTo>
                  <a:cubicBezTo>
                    <a:pt x="570" y="584"/>
                    <a:pt x="581" y="599"/>
                    <a:pt x="525" y="561"/>
                  </a:cubicBezTo>
                  <a:cubicBezTo>
                    <a:pt x="496" y="541"/>
                    <a:pt x="470" y="521"/>
                    <a:pt x="442" y="500"/>
                  </a:cubicBezTo>
                  <a:lnTo>
                    <a:pt x="505" y="481"/>
                  </a:lnTo>
                  <a:lnTo>
                    <a:pt x="431" y="421"/>
                  </a:lnTo>
                  <a:lnTo>
                    <a:pt x="563" y="453"/>
                  </a:lnTo>
                  <a:cubicBezTo>
                    <a:pt x="546" y="378"/>
                    <a:pt x="537" y="389"/>
                    <a:pt x="472" y="348"/>
                  </a:cubicBezTo>
                  <a:cubicBezTo>
                    <a:pt x="505" y="328"/>
                    <a:pt x="476" y="346"/>
                    <a:pt x="508" y="331"/>
                  </a:cubicBezTo>
                  <a:lnTo>
                    <a:pt x="540" y="315"/>
                  </a:lnTo>
                  <a:cubicBezTo>
                    <a:pt x="615" y="288"/>
                    <a:pt x="599" y="333"/>
                    <a:pt x="664" y="285"/>
                  </a:cubicBezTo>
                  <a:cubicBezTo>
                    <a:pt x="626" y="242"/>
                    <a:pt x="595" y="245"/>
                    <a:pt x="537" y="227"/>
                  </a:cubicBezTo>
                  <a:lnTo>
                    <a:pt x="580" y="172"/>
                  </a:lnTo>
                  <a:cubicBezTo>
                    <a:pt x="565" y="154"/>
                    <a:pt x="573" y="161"/>
                    <a:pt x="552" y="146"/>
                  </a:cubicBezTo>
                  <a:lnTo>
                    <a:pt x="527" y="130"/>
                  </a:lnTo>
                  <a:cubicBezTo>
                    <a:pt x="526" y="129"/>
                    <a:pt x="522" y="127"/>
                    <a:pt x="520" y="125"/>
                  </a:cubicBezTo>
                  <a:lnTo>
                    <a:pt x="574" y="80"/>
                  </a:lnTo>
                  <a:cubicBezTo>
                    <a:pt x="573" y="79"/>
                    <a:pt x="569" y="70"/>
                    <a:pt x="567" y="73"/>
                  </a:cubicBezTo>
                  <a:lnTo>
                    <a:pt x="535" y="55"/>
                  </a:lnTo>
                  <a:lnTo>
                    <a:pt x="575" y="24"/>
                  </a:lnTo>
                  <a:cubicBezTo>
                    <a:pt x="474" y="0"/>
                    <a:pt x="379" y="51"/>
                    <a:pt x="300" y="113"/>
                  </a:cubicBezTo>
                  <a:cubicBezTo>
                    <a:pt x="315" y="116"/>
                    <a:pt x="352" y="117"/>
                    <a:pt x="357" y="118"/>
                  </a:cubicBezTo>
                  <a:cubicBezTo>
                    <a:pt x="413" y="130"/>
                    <a:pt x="375" y="116"/>
                    <a:pt x="404" y="140"/>
                  </a:cubicBezTo>
                  <a:cubicBezTo>
                    <a:pt x="377" y="181"/>
                    <a:pt x="311" y="193"/>
                    <a:pt x="269" y="224"/>
                  </a:cubicBezTo>
                  <a:lnTo>
                    <a:pt x="402" y="271"/>
                  </a:lnTo>
                  <a:lnTo>
                    <a:pt x="329" y="295"/>
                  </a:lnTo>
                  <a:cubicBezTo>
                    <a:pt x="370" y="377"/>
                    <a:pt x="347" y="382"/>
                    <a:pt x="278" y="424"/>
                  </a:cubicBezTo>
                  <a:cubicBezTo>
                    <a:pt x="275" y="421"/>
                    <a:pt x="270" y="413"/>
                    <a:pt x="269" y="416"/>
                  </a:cubicBezTo>
                  <a:cubicBezTo>
                    <a:pt x="258" y="439"/>
                    <a:pt x="265" y="407"/>
                    <a:pt x="228" y="374"/>
                  </a:cubicBezTo>
                  <a:cubicBezTo>
                    <a:pt x="194" y="399"/>
                    <a:pt x="212" y="385"/>
                    <a:pt x="189" y="414"/>
                  </a:cubicBezTo>
                  <a:cubicBezTo>
                    <a:pt x="178" y="428"/>
                    <a:pt x="163" y="447"/>
                    <a:pt x="151" y="463"/>
                  </a:cubicBezTo>
                  <a:lnTo>
                    <a:pt x="185" y="523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161270DA-A2EF-293F-04B1-D054AE61E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45" y="545465"/>
              <a:ext cx="39370" cy="38735"/>
            </a:xfrm>
            <a:custGeom>
              <a:avLst/>
              <a:gdLst>
                <a:gd name="T0" fmla="*/ 502 w 697"/>
                <a:gd name="T1" fmla="*/ 32 h 676"/>
                <a:gd name="T2" fmla="*/ 333 w 697"/>
                <a:gd name="T3" fmla="*/ 163 h 676"/>
                <a:gd name="T4" fmla="*/ 231 w 697"/>
                <a:gd name="T5" fmla="*/ 50 h 676"/>
                <a:gd name="T6" fmla="*/ 85 w 697"/>
                <a:gd name="T7" fmla="*/ 124 h 676"/>
                <a:gd name="T8" fmla="*/ 101 w 697"/>
                <a:gd name="T9" fmla="*/ 239 h 676"/>
                <a:gd name="T10" fmla="*/ 0 w 697"/>
                <a:gd name="T11" fmla="*/ 293 h 676"/>
                <a:gd name="T12" fmla="*/ 115 w 697"/>
                <a:gd name="T13" fmla="*/ 274 h 676"/>
                <a:gd name="T14" fmla="*/ 70 w 697"/>
                <a:gd name="T15" fmla="*/ 357 h 676"/>
                <a:gd name="T16" fmla="*/ 64 w 697"/>
                <a:gd name="T17" fmla="*/ 401 h 676"/>
                <a:gd name="T18" fmla="*/ 200 w 697"/>
                <a:gd name="T19" fmla="*/ 436 h 676"/>
                <a:gd name="T20" fmla="*/ 224 w 697"/>
                <a:gd name="T21" fmla="*/ 493 h 676"/>
                <a:gd name="T22" fmla="*/ 267 w 697"/>
                <a:gd name="T23" fmla="*/ 395 h 676"/>
                <a:gd name="T24" fmla="*/ 386 w 697"/>
                <a:gd name="T25" fmla="*/ 520 h 676"/>
                <a:gd name="T26" fmla="*/ 502 w 697"/>
                <a:gd name="T27" fmla="*/ 676 h 676"/>
                <a:gd name="T28" fmla="*/ 507 w 697"/>
                <a:gd name="T29" fmla="*/ 602 h 676"/>
                <a:gd name="T30" fmla="*/ 445 w 697"/>
                <a:gd name="T31" fmla="*/ 522 h 676"/>
                <a:gd name="T32" fmla="*/ 568 w 697"/>
                <a:gd name="T33" fmla="*/ 523 h 676"/>
                <a:gd name="T34" fmla="*/ 541 w 697"/>
                <a:gd name="T35" fmla="*/ 456 h 676"/>
                <a:gd name="T36" fmla="*/ 614 w 697"/>
                <a:gd name="T37" fmla="*/ 462 h 676"/>
                <a:gd name="T38" fmla="*/ 642 w 697"/>
                <a:gd name="T39" fmla="*/ 451 h 676"/>
                <a:gd name="T40" fmla="*/ 552 w 697"/>
                <a:gd name="T41" fmla="*/ 399 h 676"/>
                <a:gd name="T42" fmla="*/ 522 w 697"/>
                <a:gd name="T43" fmla="*/ 272 h 676"/>
                <a:gd name="T44" fmla="*/ 688 w 697"/>
                <a:gd name="T45" fmla="*/ 251 h 676"/>
                <a:gd name="T46" fmla="*/ 657 w 697"/>
                <a:gd name="T47" fmla="*/ 0 h 676"/>
                <a:gd name="T48" fmla="*/ 519 w 697"/>
                <a:gd name="T49" fmla="*/ 66 h 676"/>
                <a:gd name="T50" fmla="*/ 502 w 697"/>
                <a:gd name="T51" fmla="*/ 32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97" h="676">
                  <a:moveTo>
                    <a:pt x="502" y="32"/>
                  </a:moveTo>
                  <a:lnTo>
                    <a:pt x="333" y="163"/>
                  </a:lnTo>
                  <a:cubicBezTo>
                    <a:pt x="261" y="123"/>
                    <a:pt x="293" y="102"/>
                    <a:pt x="231" y="50"/>
                  </a:cubicBezTo>
                  <a:cubicBezTo>
                    <a:pt x="171" y="63"/>
                    <a:pt x="109" y="66"/>
                    <a:pt x="85" y="124"/>
                  </a:cubicBezTo>
                  <a:lnTo>
                    <a:pt x="101" y="239"/>
                  </a:lnTo>
                  <a:cubicBezTo>
                    <a:pt x="58" y="247"/>
                    <a:pt x="21" y="253"/>
                    <a:pt x="0" y="293"/>
                  </a:cubicBezTo>
                  <a:lnTo>
                    <a:pt x="115" y="274"/>
                  </a:lnTo>
                  <a:lnTo>
                    <a:pt x="70" y="357"/>
                  </a:lnTo>
                  <a:lnTo>
                    <a:pt x="64" y="401"/>
                  </a:lnTo>
                  <a:lnTo>
                    <a:pt x="200" y="436"/>
                  </a:lnTo>
                  <a:lnTo>
                    <a:pt x="224" y="493"/>
                  </a:lnTo>
                  <a:lnTo>
                    <a:pt x="267" y="395"/>
                  </a:lnTo>
                  <a:cubicBezTo>
                    <a:pt x="329" y="407"/>
                    <a:pt x="356" y="410"/>
                    <a:pt x="386" y="520"/>
                  </a:cubicBezTo>
                  <a:cubicBezTo>
                    <a:pt x="415" y="623"/>
                    <a:pt x="406" y="628"/>
                    <a:pt x="502" y="676"/>
                  </a:cubicBezTo>
                  <a:lnTo>
                    <a:pt x="507" y="602"/>
                  </a:lnTo>
                  <a:cubicBezTo>
                    <a:pt x="433" y="557"/>
                    <a:pt x="438" y="623"/>
                    <a:pt x="445" y="522"/>
                  </a:cubicBezTo>
                  <a:lnTo>
                    <a:pt x="568" y="523"/>
                  </a:lnTo>
                  <a:lnTo>
                    <a:pt x="541" y="456"/>
                  </a:lnTo>
                  <a:lnTo>
                    <a:pt x="614" y="462"/>
                  </a:lnTo>
                  <a:cubicBezTo>
                    <a:pt x="647" y="459"/>
                    <a:pt x="625" y="461"/>
                    <a:pt x="642" y="451"/>
                  </a:cubicBezTo>
                  <a:lnTo>
                    <a:pt x="552" y="399"/>
                  </a:lnTo>
                  <a:lnTo>
                    <a:pt x="522" y="272"/>
                  </a:lnTo>
                  <a:lnTo>
                    <a:pt x="688" y="251"/>
                  </a:lnTo>
                  <a:cubicBezTo>
                    <a:pt x="688" y="164"/>
                    <a:pt x="697" y="75"/>
                    <a:pt x="657" y="0"/>
                  </a:cubicBezTo>
                  <a:cubicBezTo>
                    <a:pt x="591" y="35"/>
                    <a:pt x="604" y="53"/>
                    <a:pt x="519" y="66"/>
                  </a:cubicBezTo>
                  <a:lnTo>
                    <a:pt x="502" y="3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0FB02FA8-A3BD-705D-C42E-0DE7F900D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725170"/>
              <a:ext cx="19685" cy="55245"/>
            </a:xfrm>
            <a:custGeom>
              <a:avLst/>
              <a:gdLst>
                <a:gd name="T0" fmla="*/ 42 w 355"/>
                <a:gd name="T1" fmla="*/ 101 h 967"/>
                <a:gd name="T2" fmla="*/ 30 w 355"/>
                <a:gd name="T3" fmla="*/ 264 h 967"/>
                <a:gd name="T4" fmla="*/ 85 w 355"/>
                <a:gd name="T5" fmla="*/ 334 h 967"/>
                <a:gd name="T6" fmla="*/ 35 w 355"/>
                <a:gd name="T7" fmla="*/ 390 h 967"/>
                <a:gd name="T8" fmla="*/ 82 w 355"/>
                <a:gd name="T9" fmla="*/ 538 h 967"/>
                <a:gd name="T10" fmla="*/ 14 w 355"/>
                <a:gd name="T11" fmla="*/ 561 h 967"/>
                <a:gd name="T12" fmla="*/ 2 w 355"/>
                <a:gd name="T13" fmla="*/ 942 h 967"/>
                <a:gd name="T14" fmla="*/ 39 w 355"/>
                <a:gd name="T15" fmla="*/ 956 h 967"/>
                <a:gd name="T16" fmla="*/ 30 w 355"/>
                <a:gd name="T17" fmla="*/ 799 h 967"/>
                <a:gd name="T18" fmla="*/ 155 w 355"/>
                <a:gd name="T19" fmla="*/ 918 h 967"/>
                <a:gd name="T20" fmla="*/ 170 w 355"/>
                <a:gd name="T21" fmla="*/ 829 h 967"/>
                <a:gd name="T22" fmla="*/ 264 w 355"/>
                <a:gd name="T23" fmla="*/ 849 h 967"/>
                <a:gd name="T24" fmla="*/ 251 w 355"/>
                <a:gd name="T25" fmla="*/ 657 h 967"/>
                <a:gd name="T26" fmla="*/ 345 w 355"/>
                <a:gd name="T27" fmla="*/ 741 h 967"/>
                <a:gd name="T28" fmla="*/ 355 w 355"/>
                <a:gd name="T29" fmla="*/ 205 h 967"/>
                <a:gd name="T30" fmla="*/ 205 w 355"/>
                <a:gd name="T31" fmla="*/ 195 h 967"/>
                <a:gd name="T32" fmla="*/ 218 w 355"/>
                <a:gd name="T33" fmla="*/ 73 h 967"/>
                <a:gd name="T34" fmla="*/ 111 w 355"/>
                <a:gd name="T35" fmla="*/ 180 h 967"/>
                <a:gd name="T36" fmla="*/ 135 w 355"/>
                <a:gd name="T37" fmla="*/ 97 h 967"/>
                <a:gd name="T38" fmla="*/ 72 w 355"/>
                <a:gd name="T39" fmla="*/ 0 h 967"/>
                <a:gd name="T40" fmla="*/ 42 w 355"/>
                <a:gd name="T41" fmla="*/ 101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5" h="967">
                  <a:moveTo>
                    <a:pt x="42" y="101"/>
                  </a:moveTo>
                  <a:lnTo>
                    <a:pt x="30" y="264"/>
                  </a:lnTo>
                  <a:cubicBezTo>
                    <a:pt x="54" y="276"/>
                    <a:pt x="82" y="286"/>
                    <a:pt x="85" y="334"/>
                  </a:cubicBezTo>
                  <a:cubicBezTo>
                    <a:pt x="89" y="399"/>
                    <a:pt x="73" y="381"/>
                    <a:pt x="35" y="390"/>
                  </a:cubicBezTo>
                  <a:cubicBezTo>
                    <a:pt x="83" y="451"/>
                    <a:pt x="88" y="450"/>
                    <a:pt x="82" y="538"/>
                  </a:cubicBezTo>
                  <a:lnTo>
                    <a:pt x="14" y="561"/>
                  </a:lnTo>
                  <a:lnTo>
                    <a:pt x="2" y="942"/>
                  </a:lnTo>
                  <a:cubicBezTo>
                    <a:pt x="11" y="967"/>
                    <a:pt x="0" y="942"/>
                    <a:pt x="39" y="956"/>
                  </a:cubicBezTo>
                  <a:lnTo>
                    <a:pt x="30" y="799"/>
                  </a:lnTo>
                  <a:lnTo>
                    <a:pt x="155" y="918"/>
                  </a:lnTo>
                  <a:lnTo>
                    <a:pt x="170" y="829"/>
                  </a:lnTo>
                  <a:cubicBezTo>
                    <a:pt x="215" y="853"/>
                    <a:pt x="208" y="856"/>
                    <a:pt x="264" y="849"/>
                  </a:cubicBezTo>
                  <a:lnTo>
                    <a:pt x="251" y="657"/>
                  </a:lnTo>
                  <a:cubicBezTo>
                    <a:pt x="334" y="688"/>
                    <a:pt x="275" y="719"/>
                    <a:pt x="345" y="741"/>
                  </a:cubicBezTo>
                  <a:lnTo>
                    <a:pt x="355" y="205"/>
                  </a:lnTo>
                  <a:cubicBezTo>
                    <a:pt x="270" y="203"/>
                    <a:pt x="312" y="184"/>
                    <a:pt x="205" y="195"/>
                  </a:cubicBezTo>
                  <a:lnTo>
                    <a:pt x="218" y="73"/>
                  </a:lnTo>
                  <a:cubicBezTo>
                    <a:pt x="155" y="115"/>
                    <a:pt x="199" y="126"/>
                    <a:pt x="111" y="180"/>
                  </a:cubicBezTo>
                  <a:lnTo>
                    <a:pt x="135" y="97"/>
                  </a:lnTo>
                  <a:cubicBezTo>
                    <a:pt x="100" y="64"/>
                    <a:pt x="82" y="55"/>
                    <a:pt x="72" y="0"/>
                  </a:cubicBezTo>
                  <a:cubicBezTo>
                    <a:pt x="37" y="26"/>
                    <a:pt x="47" y="49"/>
                    <a:pt x="42" y="10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D9D9A96A-693B-F1C7-8A6A-7B52028EC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" y="976630"/>
              <a:ext cx="68580" cy="46990"/>
            </a:xfrm>
            <a:custGeom>
              <a:avLst/>
              <a:gdLst>
                <a:gd name="T0" fmla="*/ 220 w 1222"/>
                <a:gd name="T1" fmla="*/ 509 h 822"/>
                <a:gd name="T2" fmla="*/ 243 w 1222"/>
                <a:gd name="T3" fmla="*/ 625 h 822"/>
                <a:gd name="T4" fmla="*/ 306 w 1222"/>
                <a:gd name="T5" fmla="*/ 742 h 822"/>
                <a:gd name="T6" fmla="*/ 373 w 1222"/>
                <a:gd name="T7" fmla="*/ 702 h 822"/>
                <a:gd name="T8" fmla="*/ 430 w 1222"/>
                <a:gd name="T9" fmla="*/ 785 h 822"/>
                <a:gd name="T10" fmla="*/ 658 w 1222"/>
                <a:gd name="T11" fmla="*/ 774 h 822"/>
                <a:gd name="T12" fmla="*/ 936 w 1222"/>
                <a:gd name="T13" fmla="*/ 764 h 822"/>
                <a:gd name="T14" fmla="*/ 1180 w 1222"/>
                <a:gd name="T15" fmla="*/ 822 h 822"/>
                <a:gd name="T16" fmla="*/ 1222 w 1222"/>
                <a:gd name="T17" fmla="*/ 812 h 822"/>
                <a:gd name="T18" fmla="*/ 611 w 1222"/>
                <a:gd name="T19" fmla="*/ 489 h 822"/>
                <a:gd name="T20" fmla="*/ 572 w 1222"/>
                <a:gd name="T21" fmla="*/ 498 h 822"/>
                <a:gd name="T22" fmla="*/ 239 w 1222"/>
                <a:gd name="T23" fmla="*/ 290 h 822"/>
                <a:gd name="T24" fmla="*/ 0 w 1222"/>
                <a:gd name="T25" fmla="*/ 0 h 822"/>
                <a:gd name="T26" fmla="*/ 271 w 1222"/>
                <a:gd name="T27" fmla="*/ 534 h 822"/>
                <a:gd name="T28" fmla="*/ 220 w 1222"/>
                <a:gd name="T29" fmla="*/ 509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2" h="822">
                  <a:moveTo>
                    <a:pt x="220" y="509"/>
                  </a:moveTo>
                  <a:lnTo>
                    <a:pt x="243" y="625"/>
                  </a:lnTo>
                  <a:lnTo>
                    <a:pt x="306" y="742"/>
                  </a:lnTo>
                  <a:cubicBezTo>
                    <a:pt x="363" y="706"/>
                    <a:pt x="324" y="720"/>
                    <a:pt x="373" y="702"/>
                  </a:cubicBezTo>
                  <a:lnTo>
                    <a:pt x="430" y="785"/>
                  </a:lnTo>
                  <a:cubicBezTo>
                    <a:pt x="579" y="725"/>
                    <a:pt x="497" y="740"/>
                    <a:pt x="658" y="774"/>
                  </a:cubicBezTo>
                  <a:cubicBezTo>
                    <a:pt x="766" y="797"/>
                    <a:pt x="844" y="744"/>
                    <a:pt x="936" y="764"/>
                  </a:cubicBezTo>
                  <a:lnTo>
                    <a:pt x="1180" y="822"/>
                  </a:lnTo>
                  <a:lnTo>
                    <a:pt x="1222" y="812"/>
                  </a:lnTo>
                  <a:cubicBezTo>
                    <a:pt x="1115" y="721"/>
                    <a:pt x="645" y="569"/>
                    <a:pt x="611" y="489"/>
                  </a:cubicBezTo>
                  <a:lnTo>
                    <a:pt x="572" y="498"/>
                  </a:lnTo>
                  <a:cubicBezTo>
                    <a:pt x="452" y="502"/>
                    <a:pt x="321" y="365"/>
                    <a:pt x="239" y="290"/>
                  </a:cubicBezTo>
                  <a:cubicBezTo>
                    <a:pt x="179" y="235"/>
                    <a:pt x="47" y="43"/>
                    <a:pt x="0" y="0"/>
                  </a:cubicBezTo>
                  <a:lnTo>
                    <a:pt x="271" y="534"/>
                  </a:lnTo>
                  <a:lnTo>
                    <a:pt x="220" y="509"/>
                  </a:ln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20BB7B0E-66A9-4075-04A5-89B8FF999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772795"/>
              <a:ext cx="48260" cy="116840"/>
            </a:xfrm>
            <a:custGeom>
              <a:avLst/>
              <a:gdLst>
                <a:gd name="T0" fmla="*/ 627 w 847"/>
                <a:gd name="T1" fmla="*/ 287 h 2022"/>
                <a:gd name="T2" fmla="*/ 414 w 847"/>
                <a:gd name="T3" fmla="*/ 458 h 2022"/>
                <a:gd name="T4" fmla="*/ 173 w 847"/>
                <a:gd name="T5" fmla="*/ 886 h 2022"/>
                <a:gd name="T6" fmla="*/ 100 w 847"/>
                <a:gd name="T7" fmla="*/ 1198 h 2022"/>
                <a:gd name="T8" fmla="*/ 57 w 847"/>
                <a:gd name="T9" fmla="*/ 1061 h 2022"/>
                <a:gd name="T10" fmla="*/ 21 w 847"/>
                <a:gd name="T11" fmla="*/ 1327 h 2022"/>
                <a:gd name="T12" fmla="*/ 41 w 847"/>
                <a:gd name="T13" fmla="*/ 2004 h 2022"/>
                <a:gd name="T14" fmla="*/ 35 w 847"/>
                <a:gd name="T15" fmla="*/ 1724 h 2022"/>
                <a:gd name="T16" fmla="*/ 77 w 847"/>
                <a:gd name="T17" fmla="*/ 1465 h 2022"/>
                <a:gd name="T18" fmla="*/ 141 w 847"/>
                <a:gd name="T19" fmla="*/ 2022 h 2022"/>
                <a:gd name="T20" fmla="*/ 283 w 847"/>
                <a:gd name="T21" fmla="*/ 788 h 2022"/>
                <a:gd name="T22" fmla="*/ 477 w 847"/>
                <a:gd name="T23" fmla="*/ 475 h 2022"/>
                <a:gd name="T24" fmla="*/ 741 w 847"/>
                <a:gd name="T25" fmla="*/ 235 h 2022"/>
                <a:gd name="T26" fmla="*/ 803 w 847"/>
                <a:gd name="T27" fmla="*/ 0 h 2022"/>
                <a:gd name="T28" fmla="*/ 718 w 847"/>
                <a:gd name="T29" fmla="*/ 161 h 2022"/>
                <a:gd name="T30" fmla="*/ 674 w 847"/>
                <a:gd name="T31" fmla="*/ 232 h 2022"/>
                <a:gd name="T32" fmla="*/ 627 w 847"/>
                <a:gd name="T33" fmla="*/ 287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7" h="2022">
                  <a:moveTo>
                    <a:pt x="627" y="287"/>
                  </a:moveTo>
                  <a:cubicBezTo>
                    <a:pt x="549" y="361"/>
                    <a:pt x="506" y="398"/>
                    <a:pt x="414" y="458"/>
                  </a:cubicBezTo>
                  <a:cubicBezTo>
                    <a:pt x="36" y="707"/>
                    <a:pt x="133" y="698"/>
                    <a:pt x="173" y="886"/>
                  </a:cubicBezTo>
                  <a:cubicBezTo>
                    <a:pt x="190" y="967"/>
                    <a:pt x="150" y="1132"/>
                    <a:pt x="100" y="1198"/>
                  </a:cubicBezTo>
                  <a:cubicBezTo>
                    <a:pt x="94" y="1152"/>
                    <a:pt x="100" y="1076"/>
                    <a:pt x="57" y="1061"/>
                  </a:cubicBezTo>
                  <a:lnTo>
                    <a:pt x="21" y="1327"/>
                  </a:lnTo>
                  <a:cubicBezTo>
                    <a:pt x="7" y="1452"/>
                    <a:pt x="0" y="1909"/>
                    <a:pt x="41" y="2004"/>
                  </a:cubicBezTo>
                  <a:cubicBezTo>
                    <a:pt x="39" y="1910"/>
                    <a:pt x="33" y="1817"/>
                    <a:pt x="35" y="1724"/>
                  </a:cubicBezTo>
                  <a:cubicBezTo>
                    <a:pt x="37" y="1642"/>
                    <a:pt x="29" y="1522"/>
                    <a:pt x="77" y="1465"/>
                  </a:cubicBezTo>
                  <a:cubicBezTo>
                    <a:pt x="84" y="1577"/>
                    <a:pt x="102" y="1943"/>
                    <a:pt x="141" y="2022"/>
                  </a:cubicBezTo>
                  <a:cubicBezTo>
                    <a:pt x="114" y="1802"/>
                    <a:pt x="232" y="1035"/>
                    <a:pt x="283" y="788"/>
                  </a:cubicBezTo>
                  <a:cubicBezTo>
                    <a:pt x="319" y="610"/>
                    <a:pt x="356" y="607"/>
                    <a:pt x="477" y="475"/>
                  </a:cubicBezTo>
                  <a:cubicBezTo>
                    <a:pt x="490" y="461"/>
                    <a:pt x="668" y="326"/>
                    <a:pt x="741" y="235"/>
                  </a:cubicBezTo>
                  <a:cubicBezTo>
                    <a:pt x="778" y="190"/>
                    <a:pt x="847" y="39"/>
                    <a:pt x="803" y="0"/>
                  </a:cubicBezTo>
                  <a:cubicBezTo>
                    <a:pt x="772" y="55"/>
                    <a:pt x="747" y="106"/>
                    <a:pt x="718" y="161"/>
                  </a:cubicBezTo>
                  <a:cubicBezTo>
                    <a:pt x="703" y="189"/>
                    <a:pt x="693" y="213"/>
                    <a:pt x="674" y="232"/>
                  </a:cubicBezTo>
                  <a:cubicBezTo>
                    <a:pt x="632" y="276"/>
                    <a:pt x="638" y="236"/>
                    <a:pt x="627" y="287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2288A0AD-AF2F-E7D6-42DC-331492201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420" y="668655"/>
              <a:ext cx="23495" cy="123190"/>
            </a:xfrm>
            <a:custGeom>
              <a:avLst/>
              <a:gdLst>
                <a:gd name="T0" fmla="*/ 207 w 409"/>
                <a:gd name="T1" fmla="*/ 66 h 2133"/>
                <a:gd name="T2" fmla="*/ 159 w 409"/>
                <a:gd name="T3" fmla="*/ 619 h 2133"/>
                <a:gd name="T4" fmla="*/ 200 w 409"/>
                <a:gd name="T5" fmla="*/ 1180 h 2133"/>
                <a:gd name="T6" fmla="*/ 190 w 409"/>
                <a:gd name="T7" fmla="*/ 1716 h 2133"/>
                <a:gd name="T8" fmla="*/ 0 w 409"/>
                <a:gd name="T9" fmla="*/ 2133 h 2133"/>
                <a:gd name="T10" fmla="*/ 95 w 409"/>
                <a:gd name="T11" fmla="*/ 2098 h 2133"/>
                <a:gd name="T12" fmla="*/ 142 w 409"/>
                <a:gd name="T13" fmla="*/ 2043 h 2133"/>
                <a:gd name="T14" fmla="*/ 186 w 409"/>
                <a:gd name="T15" fmla="*/ 1972 h 2133"/>
                <a:gd name="T16" fmla="*/ 271 w 409"/>
                <a:gd name="T17" fmla="*/ 1811 h 2133"/>
                <a:gd name="T18" fmla="*/ 239 w 409"/>
                <a:gd name="T19" fmla="*/ 989 h 2133"/>
                <a:gd name="T20" fmla="*/ 341 w 409"/>
                <a:gd name="T21" fmla="*/ 225 h 2133"/>
                <a:gd name="T22" fmla="*/ 381 w 409"/>
                <a:gd name="T23" fmla="*/ 234 h 2133"/>
                <a:gd name="T24" fmla="*/ 383 w 409"/>
                <a:gd name="T25" fmla="*/ 177 h 2133"/>
                <a:gd name="T26" fmla="*/ 328 w 409"/>
                <a:gd name="T27" fmla="*/ 116 h 2133"/>
                <a:gd name="T28" fmla="*/ 284 w 409"/>
                <a:gd name="T29" fmla="*/ 146 h 2133"/>
                <a:gd name="T30" fmla="*/ 273 w 409"/>
                <a:gd name="T31" fmla="*/ 0 h 2133"/>
                <a:gd name="T32" fmla="*/ 207 w 409"/>
                <a:gd name="T33" fmla="*/ 66 h 2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9" h="2133">
                  <a:moveTo>
                    <a:pt x="207" y="66"/>
                  </a:moveTo>
                  <a:cubicBezTo>
                    <a:pt x="182" y="243"/>
                    <a:pt x="170" y="440"/>
                    <a:pt x="159" y="619"/>
                  </a:cubicBezTo>
                  <a:cubicBezTo>
                    <a:pt x="144" y="843"/>
                    <a:pt x="195" y="979"/>
                    <a:pt x="200" y="1180"/>
                  </a:cubicBezTo>
                  <a:lnTo>
                    <a:pt x="190" y="1716"/>
                  </a:lnTo>
                  <a:cubicBezTo>
                    <a:pt x="157" y="1898"/>
                    <a:pt x="62" y="1975"/>
                    <a:pt x="0" y="2133"/>
                  </a:cubicBezTo>
                  <a:lnTo>
                    <a:pt x="95" y="2098"/>
                  </a:lnTo>
                  <a:cubicBezTo>
                    <a:pt x="106" y="2047"/>
                    <a:pt x="100" y="2087"/>
                    <a:pt x="142" y="2043"/>
                  </a:cubicBezTo>
                  <a:cubicBezTo>
                    <a:pt x="161" y="2024"/>
                    <a:pt x="171" y="2000"/>
                    <a:pt x="186" y="1972"/>
                  </a:cubicBezTo>
                  <a:cubicBezTo>
                    <a:pt x="215" y="1917"/>
                    <a:pt x="240" y="1866"/>
                    <a:pt x="271" y="1811"/>
                  </a:cubicBezTo>
                  <a:cubicBezTo>
                    <a:pt x="322" y="1695"/>
                    <a:pt x="249" y="1151"/>
                    <a:pt x="239" y="989"/>
                  </a:cubicBezTo>
                  <a:cubicBezTo>
                    <a:pt x="224" y="765"/>
                    <a:pt x="232" y="422"/>
                    <a:pt x="341" y="225"/>
                  </a:cubicBezTo>
                  <a:cubicBezTo>
                    <a:pt x="409" y="251"/>
                    <a:pt x="343" y="249"/>
                    <a:pt x="381" y="234"/>
                  </a:cubicBezTo>
                  <a:lnTo>
                    <a:pt x="383" y="177"/>
                  </a:lnTo>
                  <a:lnTo>
                    <a:pt x="328" y="116"/>
                  </a:lnTo>
                  <a:lnTo>
                    <a:pt x="284" y="146"/>
                  </a:lnTo>
                  <a:lnTo>
                    <a:pt x="273" y="0"/>
                  </a:lnTo>
                  <a:lnTo>
                    <a:pt x="207" y="6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0E6D3C01-E7DD-2357-7FA0-D49E59359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180" y="930275"/>
              <a:ext cx="37465" cy="87630"/>
            </a:xfrm>
            <a:custGeom>
              <a:avLst/>
              <a:gdLst>
                <a:gd name="T0" fmla="*/ 29 w 665"/>
                <a:gd name="T1" fmla="*/ 76 h 1520"/>
                <a:gd name="T2" fmla="*/ 97 w 665"/>
                <a:gd name="T3" fmla="*/ 504 h 1520"/>
                <a:gd name="T4" fmla="*/ 147 w 665"/>
                <a:gd name="T5" fmla="*/ 702 h 1520"/>
                <a:gd name="T6" fmla="*/ 210 w 665"/>
                <a:gd name="T7" fmla="*/ 886 h 1520"/>
                <a:gd name="T8" fmla="*/ 308 w 665"/>
                <a:gd name="T9" fmla="*/ 1041 h 1520"/>
                <a:gd name="T10" fmla="*/ 522 w 665"/>
                <a:gd name="T11" fmla="*/ 1411 h 1520"/>
                <a:gd name="T12" fmla="*/ 561 w 665"/>
                <a:gd name="T13" fmla="*/ 1470 h 1520"/>
                <a:gd name="T14" fmla="*/ 613 w 665"/>
                <a:gd name="T15" fmla="*/ 1520 h 1520"/>
                <a:gd name="T16" fmla="*/ 665 w 665"/>
                <a:gd name="T17" fmla="*/ 1429 h 1520"/>
                <a:gd name="T18" fmla="*/ 642 w 665"/>
                <a:gd name="T19" fmla="*/ 1313 h 1520"/>
                <a:gd name="T20" fmla="*/ 452 w 665"/>
                <a:gd name="T21" fmla="*/ 1015 h 1520"/>
                <a:gd name="T22" fmla="*/ 293 w 665"/>
                <a:gd name="T23" fmla="*/ 697 h 1520"/>
                <a:gd name="T24" fmla="*/ 40 w 665"/>
                <a:gd name="T25" fmla="*/ 0 h 1520"/>
                <a:gd name="T26" fmla="*/ 29 w 665"/>
                <a:gd name="T27" fmla="*/ 76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5" h="1520">
                  <a:moveTo>
                    <a:pt x="29" y="76"/>
                  </a:moveTo>
                  <a:cubicBezTo>
                    <a:pt x="23" y="209"/>
                    <a:pt x="62" y="373"/>
                    <a:pt x="97" y="504"/>
                  </a:cubicBezTo>
                  <a:cubicBezTo>
                    <a:pt x="115" y="572"/>
                    <a:pt x="131" y="635"/>
                    <a:pt x="147" y="702"/>
                  </a:cubicBezTo>
                  <a:cubicBezTo>
                    <a:pt x="165" y="778"/>
                    <a:pt x="197" y="829"/>
                    <a:pt x="210" y="886"/>
                  </a:cubicBezTo>
                  <a:cubicBezTo>
                    <a:pt x="261" y="936"/>
                    <a:pt x="289" y="966"/>
                    <a:pt x="308" y="1041"/>
                  </a:cubicBezTo>
                  <a:lnTo>
                    <a:pt x="522" y="1411"/>
                  </a:lnTo>
                  <a:cubicBezTo>
                    <a:pt x="534" y="1429"/>
                    <a:pt x="549" y="1453"/>
                    <a:pt x="561" y="1470"/>
                  </a:cubicBezTo>
                  <a:lnTo>
                    <a:pt x="613" y="1520"/>
                  </a:lnTo>
                  <a:cubicBezTo>
                    <a:pt x="622" y="1458"/>
                    <a:pt x="624" y="1477"/>
                    <a:pt x="665" y="1429"/>
                  </a:cubicBezTo>
                  <a:lnTo>
                    <a:pt x="642" y="1313"/>
                  </a:lnTo>
                  <a:cubicBezTo>
                    <a:pt x="573" y="1209"/>
                    <a:pt x="510" y="1127"/>
                    <a:pt x="452" y="1015"/>
                  </a:cubicBezTo>
                  <a:cubicBezTo>
                    <a:pt x="395" y="906"/>
                    <a:pt x="348" y="805"/>
                    <a:pt x="293" y="697"/>
                  </a:cubicBezTo>
                  <a:cubicBezTo>
                    <a:pt x="232" y="574"/>
                    <a:pt x="68" y="131"/>
                    <a:pt x="40" y="0"/>
                  </a:cubicBezTo>
                  <a:cubicBezTo>
                    <a:pt x="0" y="20"/>
                    <a:pt x="20" y="7"/>
                    <a:pt x="29" y="76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26A3AF03-FC96-4502-F641-7CB5A56C4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975" y="672465"/>
              <a:ext cx="16510" cy="64135"/>
            </a:xfrm>
            <a:custGeom>
              <a:avLst/>
              <a:gdLst>
                <a:gd name="T0" fmla="*/ 213 w 290"/>
                <a:gd name="T1" fmla="*/ 21 h 1114"/>
                <a:gd name="T2" fmla="*/ 125 w 290"/>
                <a:gd name="T3" fmla="*/ 265 h 1114"/>
                <a:gd name="T4" fmla="*/ 24 w 290"/>
                <a:gd name="T5" fmla="*/ 774 h 1114"/>
                <a:gd name="T6" fmla="*/ 0 w 290"/>
                <a:gd name="T7" fmla="*/ 909 h 1114"/>
                <a:gd name="T8" fmla="*/ 63 w 290"/>
                <a:gd name="T9" fmla="*/ 1006 h 1114"/>
                <a:gd name="T10" fmla="*/ 39 w 290"/>
                <a:gd name="T11" fmla="*/ 1089 h 1114"/>
                <a:gd name="T12" fmla="*/ 146 w 290"/>
                <a:gd name="T13" fmla="*/ 982 h 1114"/>
                <a:gd name="T14" fmla="*/ 133 w 290"/>
                <a:gd name="T15" fmla="*/ 1104 h 1114"/>
                <a:gd name="T16" fmla="*/ 283 w 290"/>
                <a:gd name="T17" fmla="*/ 1114 h 1114"/>
                <a:gd name="T18" fmla="*/ 242 w 290"/>
                <a:gd name="T19" fmla="*/ 553 h 1114"/>
                <a:gd name="T20" fmla="*/ 290 w 290"/>
                <a:gd name="T21" fmla="*/ 0 h 1114"/>
                <a:gd name="T22" fmla="*/ 213 w 290"/>
                <a:gd name="T23" fmla="*/ 21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0" h="1114">
                  <a:moveTo>
                    <a:pt x="213" y="21"/>
                  </a:moveTo>
                  <a:cubicBezTo>
                    <a:pt x="179" y="87"/>
                    <a:pt x="174" y="209"/>
                    <a:pt x="125" y="265"/>
                  </a:cubicBezTo>
                  <a:cubicBezTo>
                    <a:pt x="135" y="389"/>
                    <a:pt x="49" y="641"/>
                    <a:pt x="24" y="774"/>
                  </a:cubicBezTo>
                  <a:lnTo>
                    <a:pt x="0" y="909"/>
                  </a:lnTo>
                  <a:cubicBezTo>
                    <a:pt x="10" y="964"/>
                    <a:pt x="28" y="973"/>
                    <a:pt x="63" y="1006"/>
                  </a:cubicBezTo>
                  <a:lnTo>
                    <a:pt x="39" y="1089"/>
                  </a:lnTo>
                  <a:cubicBezTo>
                    <a:pt x="127" y="1035"/>
                    <a:pt x="83" y="1024"/>
                    <a:pt x="146" y="982"/>
                  </a:cubicBezTo>
                  <a:lnTo>
                    <a:pt x="133" y="1104"/>
                  </a:lnTo>
                  <a:cubicBezTo>
                    <a:pt x="240" y="1093"/>
                    <a:pt x="198" y="1112"/>
                    <a:pt x="283" y="1114"/>
                  </a:cubicBezTo>
                  <a:cubicBezTo>
                    <a:pt x="278" y="913"/>
                    <a:pt x="227" y="777"/>
                    <a:pt x="242" y="553"/>
                  </a:cubicBezTo>
                  <a:cubicBezTo>
                    <a:pt x="253" y="374"/>
                    <a:pt x="265" y="177"/>
                    <a:pt x="290" y="0"/>
                  </a:cubicBezTo>
                  <a:lnTo>
                    <a:pt x="213" y="2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B2714591-3AE0-D030-6CBE-9E2C1EC29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956310"/>
              <a:ext cx="32385" cy="73025"/>
            </a:xfrm>
            <a:custGeom>
              <a:avLst/>
              <a:gdLst>
                <a:gd name="T0" fmla="*/ 0 w 566"/>
                <a:gd name="T1" fmla="*/ 541 h 1273"/>
                <a:gd name="T2" fmla="*/ 34 w 566"/>
                <a:gd name="T3" fmla="*/ 886 h 1273"/>
                <a:gd name="T4" fmla="*/ 139 w 566"/>
                <a:gd name="T5" fmla="*/ 797 h 1273"/>
                <a:gd name="T6" fmla="*/ 206 w 566"/>
                <a:gd name="T7" fmla="*/ 1194 h 1273"/>
                <a:gd name="T8" fmla="*/ 565 w 566"/>
                <a:gd name="T9" fmla="*/ 1273 h 1273"/>
                <a:gd name="T10" fmla="*/ 561 w 566"/>
                <a:gd name="T11" fmla="*/ 1216 h 1273"/>
                <a:gd name="T12" fmla="*/ 566 w 566"/>
                <a:gd name="T13" fmla="*/ 1195 h 1273"/>
                <a:gd name="T14" fmla="*/ 488 w 566"/>
                <a:gd name="T15" fmla="*/ 1094 h 1273"/>
                <a:gd name="T16" fmla="*/ 456 w 566"/>
                <a:gd name="T17" fmla="*/ 1125 h 1273"/>
                <a:gd name="T18" fmla="*/ 425 w 566"/>
                <a:gd name="T19" fmla="*/ 1080 h 1273"/>
                <a:gd name="T20" fmla="*/ 369 w 566"/>
                <a:gd name="T21" fmla="*/ 1040 h 1273"/>
                <a:gd name="T22" fmla="*/ 359 w 566"/>
                <a:gd name="T23" fmla="*/ 1003 h 1273"/>
                <a:gd name="T24" fmla="*/ 217 w 566"/>
                <a:gd name="T25" fmla="*/ 811 h 1273"/>
                <a:gd name="T26" fmla="*/ 203 w 566"/>
                <a:gd name="T27" fmla="*/ 534 h 1273"/>
                <a:gd name="T28" fmla="*/ 72 w 566"/>
                <a:gd name="T29" fmla="*/ 0 h 1273"/>
                <a:gd name="T30" fmla="*/ 75 w 566"/>
                <a:gd name="T31" fmla="*/ 506 h 1273"/>
                <a:gd name="T32" fmla="*/ 66 w 566"/>
                <a:gd name="T33" fmla="*/ 670 h 1273"/>
                <a:gd name="T34" fmla="*/ 0 w 566"/>
                <a:gd name="T35" fmla="*/ 541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6" h="1273">
                  <a:moveTo>
                    <a:pt x="0" y="541"/>
                  </a:moveTo>
                  <a:lnTo>
                    <a:pt x="34" y="886"/>
                  </a:lnTo>
                  <a:lnTo>
                    <a:pt x="139" y="797"/>
                  </a:lnTo>
                  <a:cubicBezTo>
                    <a:pt x="148" y="957"/>
                    <a:pt x="174" y="1044"/>
                    <a:pt x="206" y="1194"/>
                  </a:cubicBezTo>
                  <a:cubicBezTo>
                    <a:pt x="387" y="1206"/>
                    <a:pt x="406" y="1231"/>
                    <a:pt x="565" y="1273"/>
                  </a:cubicBezTo>
                  <a:lnTo>
                    <a:pt x="561" y="1216"/>
                  </a:lnTo>
                  <a:lnTo>
                    <a:pt x="566" y="1195"/>
                  </a:lnTo>
                  <a:cubicBezTo>
                    <a:pt x="516" y="1161"/>
                    <a:pt x="510" y="1150"/>
                    <a:pt x="488" y="1094"/>
                  </a:cubicBezTo>
                  <a:cubicBezTo>
                    <a:pt x="452" y="1137"/>
                    <a:pt x="541" y="1125"/>
                    <a:pt x="456" y="1125"/>
                  </a:cubicBezTo>
                  <a:cubicBezTo>
                    <a:pt x="440" y="1080"/>
                    <a:pt x="456" y="1103"/>
                    <a:pt x="425" y="1080"/>
                  </a:cubicBezTo>
                  <a:cubicBezTo>
                    <a:pt x="378" y="1046"/>
                    <a:pt x="424" y="1098"/>
                    <a:pt x="369" y="1040"/>
                  </a:cubicBezTo>
                  <a:lnTo>
                    <a:pt x="359" y="1003"/>
                  </a:lnTo>
                  <a:cubicBezTo>
                    <a:pt x="305" y="970"/>
                    <a:pt x="249" y="886"/>
                    <a:pt x="217" y="811"/>
                  </a:cubicBezTo>
                  <a:cubicBezTo>
                    <a:pt x="151" y="658"/>
                    <a:pt x="182" y="677"/>
                    <a:pt x="203" y="534"/>
                  </a:cubicBezTo>
                  <a:cubicBezTo>
                    <a:pt x="213" y="461"/>
                    <a:pt x="114" y="47"/>
                    <a:pt x="72" y="0"/>
                  </a:cubicBezTo>
                  <a:cubicBezTo>
                    <a:pt x="60" y="332"/>
                    <a:pt x="35" y="171"/>
                    <a:pt x="75" y="506"/>
                  </a:cubicBezTo>
                  <a:cubicBezTo>
                    <a:pt x="82" y="568"/>
                    <a:pt x="94" y="621"/>
                    <a:pt x="66" y="670"/>
                  </a:cubicBezTo>
                  <a:cubicBezTo>
                    <a:pt x="42" y="616"/>
                    <a:pt x="41" y="581"/>
                    <a:pt x="0" y="5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9C1D52E2-7C2E-1E4C-1E07-C7090BA92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857250"/>
              <a:ext cx="26035" cy="131445"/>
            </a:xfrm>
            <a:custGeom>
              <a:avLst/>
              <a:gdLst>
                <a:gd name="T0" fmla="*/ 12 w 462"/>
                <a:gd name="T1" fmla="*/ 539 h 2286"/>
                <a:gd name="T2" fmla="*/ 42 w 462"/>
                <a:gd name="T3" fmla="*/ 893 h 2286"/>
                <a:gd name="T4" fmla="*/ 128 w 462"/>
                <a:gd name="T5" fmla="*/ 1312 h 2286"/>
                <a:gd name="T6" fmla="*/ 227 w 462"/>
                <a:gd name="T7" fmla="*/ 1717 h 2286"/>
                <a:gd name="T8" fmla="*/ 336 w 462"/>
                <a:gd name="T9" fmla="*/ 2012 h 2286"/>
                <a:gd name="T10" fmla="*/ 462 w 462"/>
                <a:gd name="T11" fmla="*/ 2286 h 2286"/>
                <a:gd name="T12" fmla="*/ 439 w 462"/>
                <a:gd name="T13" fmla="*/ 2154 h 2286"/>
                <a:gd name="T14" fmla="*/ 376 w 462"/>
                <a:gd name="T15" fmla="*/ 1970 h 2286"/>
                <a:gd name="T16" fmla="*/ 326 w 462"/>
                <a:gd name="T17" fmla="*/ 1772 h 2286"/>
                <a:gd name="T18" fmla="*/ 258 w 462"/>
                <a:gd name="T19" fmla="*/ 1344 h 2286"/>
                <a:gd name="T20" fmla="*/ 128 w 462"/>
                <a:gd name="T21" fmla="*/ 695 h 2286"/>
                <a:gd name="T22" fmla="*/ 112 w 462"/>
                <a:gd name="T23" fmla="*/ 557 h 2286"/>
                <a:gd name="T24" fmla="*/ 48 w 462"/>
                <a:gd name="T25" fmla="*/ 0 h 2286"/>
                <a:gd name="T26" fmla="*/ 6 w 462"/>
                <a:gd name="T27" fmla="*/ 259 h 2286"/>
                <a:gd name="T28" fmla="*/ 12 w 462"/>
                <a:gd name="T29" fmla="*/ 539 h 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2" h="2286">
                  <a:moveTo>
                    <a:pt x="12" y="539"/>
                  </a:moveTo>
                  <a:lnTo>
                    <a:pt x="42" y="893"/>
                  </a:lnTo>
                  <a:cubicBezTo>
                    <a:pt x="78" y="960"/>
                    <a:pt x="101" y="1209"/>
                    <a:pt x="128" y="1312"/>
                  </a:cubicBezTo>
                  <a:cubicBezTo>
                    <a:pt x="157" y="1423"/>
                    <a:pt x="213" y="1610"/>
                    <a:pt x="227" y="1717"/>
                  </a:cubicBezTo>
                  <a:cubicBezTo>
                    <a:pt x="268" y="1810"/>
                    <a:pt x="296" y="1919"/>
                    <a:pt x="336" y="2012"/>
                  </a:cubicBezTo>
                  <a:cubicBezTo>
                    <a:pt x="372" y="2093"/>
                    <a:pt x="435" y="2205"/>
                    <a:pt x="462" y="2286"/>
                  </a:cubicBezTo>
                  <a:lnTo>
                    <a:pt x="439" y="2154"/>
                  </a:lnTo>
                  <a:cubicBezTo>
                    <a:pt x="426" y="2097"/>
                    <a:pt x="394" y="2046"/>
                    <a:pt x="376" y="1970"/>
                  </a:cubicBezTo>
                  <a:cubicBezTo>
                    <a:pt x="360" y="1903"/>
                    <a:pt x="344" y="1840"/>
                    <a:pt x="326" y="1772"/>
                  </a:cubicBezTo>
                  <a:cubicBezTo>
                    <a:pt x="291" y="1641"/>
                    <a:pt x="252" y="1477"/>
                    <a:pt x="258" y="1344"/>
                  </a:cubicBezTo>
                  <a:cubicBezTo>
                    <a:pt x="206" y="1274"/>
                    <a:pt x="141" y="812"/>
                    <a:pt x="128" y="695"/>
                  </a:cubicBezTo>
                  <a:lnTo>
                    <a:pt x="112" y="557"/>
                  </a:lnTo>
                  <a:cubicBezTo>
                    <a:pt x="73" y="478"/>
                    <a:pt x="55" y="112"/>
                    <a:pt x="48" y="0"/>
                  </a:cubicBezTo>
                  <a:cubicBezTo>
                    <a:pt x="0" y="57"/>
                    <a:pt x="8" y="177"/>
                    <a:pt x="6" y="259"/>
                  </a:cubicBezTo>
                  <a:cubicBezTo>
                    <a:pt x="4" y="352"/>
                    <a:pt x="10" y="445"/>
                    <a:pt x="12" y="53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965211C5-3958-8491-DACF-2FFD82A1F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649605"/>
              <a:ext cx="23495" cy="46990"/>
            </a:xfrm>
            <a:custGeom>
              <a:avLst/>
              <a:gdLst>
                <a:gd name="T0" fmla="*/ 0 w 421"/>
                <a:gd name="T1" fmla="*/ 319 h 811"/>
                <a:gd name="T2" fmla="*/ 264 w 421"/>
                <a:gd name="T3" fmla="*/ 811 h 811"/>
                <a:gd name="T4" fmla="*/ 362 w 421"/>
                <a:gd name="T5" fmla="*/ 598 h 811"/>
                <a:gd name="T6" fmla="*/ 393 w 421"/>
                <a:gd name="T7" fmla="*/ 146 h 811"/>
                <a:gd name="T8" fmla="*/ 421 w 421"/>
                <a:gd name="T9" fmla="*/ 118 h 811"/>
                <a:gd name="T10" fmla="*/ 375 w 421"/>
                <a:gd name="T11" fmla="*/ 27 h 811"/>
                <a:gd name="T12" fmla="*/ 307 w 421"/>
                <a:gd name="T13" fmla="*/ 0 h 811"/>
                <a:gd name="T14" fmla="*/ 290 w 421"/>
                <a:gd name="T15" fmla="*/ 141 h 811"/>
                <a:gd name="T16" fmla="*/ 197 w 421"/>
                <a:gd name="T17" fmla="*/ 55 h 811"/>
                <a:gd name="T18" fmla="*/ 192 w 421"/>
                <a:gd name="T19" fmla="*/ 215 h 811"/>
                <a:gd name="T20" fmla="*/ 84 w 421"/>
                <a:gd name="T21" fmla="*/ 192 h 811"/>
                <a:gd name="T22" fmla="*/ 54 w 421"/>
                <a:gd name="T23" fmla="*/ 308 h 811"/>
                <a:gd name="T24" fmla="*/ 0 w 421"/>
                <a:gd name="T25" fmla="*/ 319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1" h="811">
                  <a:moveTo>
                    <a:pt x="0" y="319"/>
                  </a:moveTo>
                  <a:lnTo>
                    <a:pt x="264" y="811"/>
                  </a:lnTo>
                  <a:lnTo>
                    <a:pt x="362" y="598"/>
                  </a:lnTo>
                  <a:lnTo>
                    <a:pt x="393" y="146"/>
                  </a:lnTo>
                  <a:cubicBezTo>
                    <a:pt x="404" y="125"/>
                    <a:pt x="395" y="134"/>
                    <a:pt x="421" y="118"/>
                  </a:cubicBezTo>
                  <a:lnTo>
                    <a:pt x="375" y="27"/>
                  </a:lnTo>
                  <a:lnTo>
                    <a:pt x="307" y="0"/>
                  </a:lnTo>
                  <a:lnTo>
                    <a:pt x="290" y="141"/>
                  </a:lnTo>
                  <a:lnTo>
                    <a:pt x="197" y="55"/>
                  </a:lnTo>
                  <a:lnTo>
                    <a:pt x="192" y="215"/>
                  </a:lnTo>
                  <a:cubicBezTo>
                    <a:pt x="128" y="240"/>
                    <a:pt x="145" y="216"/>
                    <a:pt x="84" y="192"/>
                  </a:cubicBezTo>
                  <a:lnTo>
                    <a:pt x="54" y="308"/>
                  </a:lnTo>
                  <a:lnTo>
                    <a:pt x="0" y="319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0BE90FF8-E6FE-3D34-0FF6-C94A95E1C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580" y="594360"/>
              <a:ext cx="38735" cy="38735"/>
            </a:xfrm>
            <a:custGeom>
              <a:avLst/>
              <a:gdLst>
                <a:gd name="T0" fmla="*/ 154 w 678"/>
                <a:gd name="T1" fmla="*/ 100 h 680"/>
                <a:gd name="T2" fmla="*/ 319 w 678"/>
                <a:gd name="T3" fmla="*/ 200 h 680"/>
                <a:gd name="T4" fmla="*/ 434 w 678"/>
                <a:gd name="T5" fmla="*/ 360 h 680"/>
                <a:gd name="T6" fmla="*/ 299 w 678"/>
                <a:gd name="T7" fmla="*/ 356 h 680"/>
                <a:gd name="T8" fmla="*/ 275 w 678"/>
                <a:gd name="T9" fmla="*/ 396 h 680"/>
                <a:gd name="T10" fmla="*/ 172 w 678"/>
                <a:gd name="T11" fmla="*/ 348 h 680"/>
                <a:gd name="T12" fmla="*/ 242 w 678"/>
                <a:gd name="T13" fmla="*/ 555 h 680"/>
                <a:gd name="T14" fmla="*/ 125 w 678"/>
                <a:gd name="T15" fmla="*/ 516 h 680"/>
                <a:gd name="T16" fmla="*/ 153 w 678"/>
                <a:gd name="T17" fmla="*/ 610 h 680"/>
                <a:gd name="T18" fmla="*/ 0 w 678"/>
                <a:gd name="T19" fmla="*/ 607 h 680"/>
                <a:gd name="T20" fmla="*/ 43 w 678"/>
                <a:gd name="T21" fmla="*/ 673 h 680"/>
                <a:gd name="T22" fmla="*/ 235 w 678"/>
                <a:gd name="T23" fmla="*/ 680 h 680"/>
                <a:gd name="T24" fmla="*/ 242 w 678"/>
                <a:gd name="T25" fmla="*/ 576 h 680"/>
                <a:gd name="T26" fmla="*/ 412 w 678"/>
                <a:gd name="T27" fmla="*/ 607 h 680"/>
                <a:gd name="T28" fmla="*/ 395 w 678"/>
                <a:gd name="T29" fmla="*/ 510 h 680"/>
                <a:gd name="T30" fmla="*/ 624 w 678"/>
                <a:gd name="T31" fmla="*/ 410 h 680"/>
                <a:gd name="T32" fmla="*/ 554 w 678"/>
                <a:gd name="T33" fmla="*/ 356 h 680"/>
                <a:gd name="T34" fmla="*/ 678 w 678"/>
                <a:gd name="T35" fmla="*/ 270 h 680"/>
                <a:gd name="T36" fmla="*/ 575 w 678"/>
                <a:gd name="T37" fmla="*/ 192 h 680"/>
                <a:gd name="T38" fmla="*/ 604 w 678"/>
                <a:gd name="T39" fmla="*/ 141 h 680"/>
                <a:gd name="T40" fmla="*/ 661 w 678"/>
                <a:gd name="T41" fmla="*/ 98 h 680"/>
                <a:gd name="T42" fmla="*/ 481 w 678"/>
                <a:gd name="T43" fmla="*/ 86 h 680"/>
                <a:gd name="T44" fmla="*/ 462 w 678"/>
                <a:gd name="T45" fmla="*/ 50 h 680"/>
                <a:gd name="T46" fmla="*/ 154 w 678"/>
                <a:gd name="T47" fmla="*/ 10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8" h="680">
                  <a:moveTo>
                    <a:pt x="154" y="100"/>
                  </a:moveTo>
                  <a:cubicBezTo>
                    <a:pt x="185" y="112"/>
                    <a:pt x="301" y="178"/>
                    <a:pt x="319" y="200"/>
                  </a:cubicBezTo>
                  <a:cubicBezTo>
                    <a:pt x="416" y="320"/>
                    <a:pt x="428" y="257"/>
                    <a:pt x="434" y="360"/>
                  </a:cubicBezTo>
                  <a:cubicBezTo>
                    <a:pt x="375" y="411"/>
                    <a:pt x="363" y="403"/>
                    <a:pt x="299" y="356"/>
                  </a:cubicBezTo>
                  <a:cubicBezTo>
                    <a:pt x="292" y="412"/>
                    <a:pt x="294" y="375"/>
                    <a:pt x="275" y="396"/>
                  </a:cubicBezTo>
                  <a:lnTo>
                    <a:pt x="172" y="348"/>
                  </a:lnTo>
                  <a:cubicBezTo>
                    <a:pt x="168" y="460"/>
                    <a:pt x="216" y="470"/>
                    <a:pt x="242" y="555"/>
                  </a:cubicBezTo>
                  <a:cubicBezTo>
                    <a:pt x="160" y="561"/>
                    <a:pt x="187" y="544"/>
                    <a:pt x="125" y="516"/>
                  </a:cubicBezTo>
                  <a:cubicBezTo>
                    <a:pt x="161" y="566"/>
                    <a:pt x="158" y="537"/>
                    <a:pt x="153" y="610"/>
                  </a:cubicBezTo>
                  <a:lnTo>
                    <a:pt x="0" y="607"/>
                  </a:lnTo>
                  <a:lnTo>
                    <a:pt x="43" y="673"/>
                  </a:lnTo>
                  <a:lnTo>
                    <a:pt x="235" y="680"/>
                  </a:lnTo>
                  <a:lnTo>
                    <a:pt x="242" y="576"/>
                  </a:lnTo>
                  <a:lnTo>
                    <a:pt x="412" y="607"/>
                  </a:lnTo>
                  <a:lnTo>
                    <a:pt x="395" y="510"/>
                  </a:lnTo>
                  <a:cubicBezTo>
                    <a:pt x="502" y="495"/>
                    <a:pt x="550" y="500"/>
                    <a:pt x="624" y="410"/>
                  </a:cubicBezTo>
                  <a:lnTo>
                    <a:pt x="554" y="356"/>
                  </a:lnTo>
                  <a:cubicBezTo>
                    <a:pt x="601" y="314"/>
                    <a:pt x="632" y="327"/>
                    <a:pt x="678" y="270"/>
                  </a:cubicBezTo>
                  <a:cubicBezTo>
                    <a:pt x="604" y="239"/>
                    <a:pt x="631" y="239"/>
                    <a:pt x="575" y="192"/>
                  </a:cubicBezTo>
                  <a:lnTo>
                    <a:pt x="604" y="141"/>
                  </a:lnTo>
                  <a:lnTo>
                    <a:pt x="661" y="98"/>
                  </a:lnTo>
                  <a:lnTo>
                    <a:pt x="481" y="86"/>
                  </a:lnTo>
                  <a:lnTo>
                    <a:pt x="462" y="50"/>
                  </a:lnTo>
                  <a:cubicBezTo>
                    <a:pt x="371" y="242"/>
                    <a:pt x="211" y="0"/>
                    <a:pt x="154" y="1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5" name="Freeform 60">
              <a:extLst>
                <a:ext uri="{FF2B5EF4-FFF2-40B4-BE49-F238E27FC236}">
                  <a16:creationId xmlns:a16="http://schemas.microsoft.com/office/drawing/2014/main" id="{E08D7B1C-04B7-C488-526B-6A8485115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" y="607695"/>
              <a:ext cx="44450" cy="34925"/>
            </a:xfrm>
            <a:custGeom>
              <a:avLst/>
              <a:gdLst>
                <a:gd name="T0" fmla="*/ 51 w 792"/>
                <a:gd name="T1" fmla="*/ 72 h 606"/>
                <a:gd name="T2" fmla="*/ 50 w 792"/>
                <a:gd name="T3" fmla="*/ 129 h 606"/>
                <a:gd name="T4" fmla="*/ 0 w 792"/>
                <a:gd name="T5" fmla="*/ 291 h 606"/>
                <a:gd name="T6" fmla="*/ 128 w 792"/>
                <a:gd name="T7" fmla="*/ 197 h 606"/>
                <a:gd name="T8" fmla="*/ 189 w 792"/>
                <a:gd name="T9" fmla="*/ 404 h 606"/>
                <a:gd name="T10" fmla="*/ 360 w 792"/>
                <a:gd name="T11" fmla="*/ 307 h 606"/>
                <a:gd name="T12" fmla="*/ 451 w 792"/>
                <a:gd name="T13" fmla="*/ 557 h 606"/>
                <a:gd name="T14" fmla="*/ 580 w 792"/>
                <a:gd name="T15" fmla="*/ 573 h 606"/>
                <a:gd name="T16" fmla="*/ 609 w 792"/>
                <a:gd name="T17" fmla="*/ 515 h 606"/>
                <a:gd name="T18" fmla="*/ 655 w 792"/>
                <a:gd name="T19" fmla="*/ 606 h 606"/>
                <a:gd name="T20" fmla="*/ 792 w 792"/>
                <a:gd name="T21" fmla="*/ 349 h 606"/>
                <a:gd name="T22" fmla="*/ 669 w 792"/>
                <a:gd name="T23" fmla="*/ 420 h 606"/>
                <a:gd name="T24" fmla="*/ 615 w 792"/>
                <a:gd name="T25" fmla="*/ 387 h 606"/>
                <a:gd name="T26" fmla="*/ 500 w 792"/>
                <a:gd name="T27" fmla="*/ 446 h 606"/>
                <a:gd name="T28" fmla="*/ 451 w 792"/>
                <a:gd name="T29" fmla="*/ 351 h 606"/>
                <a:gd name="T30" fmla="*/ 498 w 792"/>
                <a:gd name="T31" fmla="*/ 288 h 606"/>
                <a:gd name="T32" fmla="*/ 452 w 792"/>
                <a:gd name="T33" fmla="*/ 292 h 606"/>
                <a:gd name="T34" fmla="*/ 415 w 792"/>
                <a:gd name="T35" fmla="*/ 275 h 606"/>
                <a:gd name="T36" fmla="*/ 470 w 792"/>
                <a:gd name="T37" fmla="*/ 130 h 606"/>
                <a:gd name="T38" fmla="*/ 159 w 792"/>
                <a:gd name="T39" fmla="*/ 168 h 606"/>
                <a:gd name="T40" fmla="*/ 241 w 792"/>
                <a:gd name="T41" fmla="*/ 1 h 606"/>
                <a:gd name="T42" fmla="*/ 51 w 792"/>
                <a:gd name="T43" fmla="*/ 7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2" h="606">
                  <a:moveTo>
                    <a:pt x="51" y="72"/>
                  </a:moveTo>
                  <a:lnTo>
                    <a:pt x="50" y="129"/>
                  </a:lnTo>
                  <a:cubicBezTo>
                    <a:pt x="1" y="179"/>
                    <a:pt x="12" y="204"/>
                    <a:pt x="0" y="291"/>
                  </a:cubicBezTo>
                  <a:lnTo>
                    <a:pt x="128" y="197"/>
                  </a:lnTo>
                  <a:cubicBezTo>
                    <a:pt x="118" y="271"/>
                    <a:pt x="123" y="357"/>
                    <a:pt x="189" y="404"/>
                  </a:cubicBezTo>
                  <a:cubicBezTo>
                    <a:pt x="277" y="467"/>
                    <a:pt x="332" y="334"/>
                    <a:pt x="360" y="307"/>
                  </a:cubicBezTo>
                  <a:lnTo>
                    <a:pt x="451" y="557"/>
                  </a:lnTo>
                  <a:cubicBezTo>
                    <a:pt x="520" y="580"/>
                    <a:pt x="507" y="583"/>
                    <a:pt x="580" y="573"/>
                  </a:cubicBezTo>
                  <a:lnTo>
                    <a:pt x="609" y="515"/>
                  </a:lnTo>
                  <a:lnTo>
                    <a:pt x="655" y="606"/>
                  </a:lnTo>
                  <a:cubicBezTo>
                    <a:pt x="764" y="587"/>
                    <a:pt x="782" y="452"/>
                    <a:pt x="792" y="349"/>
                  </a:cubicBezTo>
                  <a:lnTo>
                    <a:pt x="669" y="420"/>
                  </a:lnTo>
                  <a:lnTo>
                    <a:pt x="615" y="387"/>
                  </a:lnTo>
                  <a:lnTo>
                    <a:pt x="500" y="446"/>
                  </a:lnTo>
                  <a:cubicBezTo>
                    <a:pt x="458" y="396"/>
                    <a:pt x="464" y="411"/>
                    <a:pt x="451" y="351"/>
                  </a:cubicBezTo>
                  <a:cubicBezTo>
                    <a:pt x="497" y="302"/>
                    <a:pt x="475" y="348"/>
                    <a:pt x="498" y="288"/>
                  </a:cubicBezTo>
                  <a:cubicBezTo>
                    <a:pt x="490" y="289"/>
                    <a:pt x="458" y="293"/>
                    <a:pt x="452" y="292"/>
                  </a:cubicBezTo>
                  <a:cubicBezTo>
                    <a:pt x="419" y="285"/>
                    <a:pt x="434" y="287"/>
                    <a:pt x="415" y="275"/>
                  </a:cubicBezTo>
                  <a:cubicBezTo>
                    <a:pt x="427" y="185"/>
                    <a:pt x="447" y="204"/>
                    <a:pt x="470" y="130"/>
                  </a:cubicBezTo>
                  <a:cubicBezTo>
                    <a:pt x="356" y="134"/>
                    <a:pt x="244" y="187"/>
                    <a:pt x="159" y="168"/>
                  </a:cubicBezTo>
                  <a:cubicBezTo>
                    <a:pt x="168" y="25"/>
                    <a:pt x="193" y="103"/>
                    <a:pt x="241" y="1"/>
                  </a:cubicBezTo>
                  <a:cubicBezTo>
                    <a:pt x="62" y="0"/>
                    <a:pt x="165" y="58"/>
                    <a:pt x="51" y="72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6" name="Freeform 61">
              <a:extLst>
                <a:ext uri="{FF2B5EF4-FFF2-40B4-BE49-F238E27FC236}">
                  <a16:creationId xmlns:a16="http://schemas.microsoft.com/office/drawing/2014/main" id="{2EC9F431-34C5-EE90-6E64-9261E20CF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973455"/>
              <a:ext cx="21590" cy="51435"/>
            </a:xfrm>
            <a:custGeom>
              <a:avLst/>
              <a:gdLst>
                <a:gd name="T0" fmla="*/ 88 w 387"/>
                <a:gd name="T1" fmla="*/ 173 h 893"/>
                <a:gd name="T2" fmla="*/ 30 w 387"/>
                <a:gd name="T3" fmla="*/ 528 h 893"/>
                <a:gd name="T4" fmla="*/ 61 w 387"/>
                <a:gd name="T5" fmla="*/ 860 h 893"/>
                <a:gd name="T6" fmla="*/ 126 w 387"/>
                <a:gd name="T7" fmla="*/ 771 h 893"/>
                <a:gd name="T8" fmla="*/ 273 w 387"/>
                <a:gd name="T9" fmla="*/ 878 h 893"/>
                <a:gd name="T10" fmla="*/ 387 w 387"/>
                <a:gd name="T11" fmla="*/ 893 h 893"/>
                <a:gd name="T12" fmla="*/ 320 w 387"/>
                <a:gd name="T13" fmla="*/ 496 h 893"/>
                <a:gd name="T14" fmla="*/ 215 w 387"/>
                <a:gd name="T15" fmla="*/ 585 h 893"/>
                <a:gd name="T16" fmla="*/ 181 w 387"/>
                <a:gd name="T17" fmla="*/ 240 h 893"/>
                <a:gd name="T18" fmla="*/ 177 w 387"/>
                <a:gd name="T19" fmla="*/ 28 h 893"/>
                <a:gd name="T20" fmla="*/ 159 w 387"/>
                <a:gd name="T21" fmla="*/ 0 h 893"/>
                <a:gd name="T22" fmla="*/ 88 w 387"/>
                <a:gd name="T23" fmla="*/ 173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893">
                  <a:moveTo>
                    <a:pt x="88" y="173"/>
                  </a:moveTo>
                  <a:lnTo>
                    <a:pt x="30" y="528"/>
                  </a:lnTo>
                  <a:cubicBezTo>
                    <a:pt x="29" y="622"/>
                    <a:pt x="0" y="794"/>
                    <a:pt x="61" y="860"/>
                  </a:cubicBezTo>
                  <a:cubicBezTo>
                    <a:pt x="91" y="844"/>
                    <a:pt x="101" y="812"/>
                    <a:pt x="126" y="771"/>
                  </a:cubicBezTo>
                  <a:cubicBezTo>
                    <a:pt x="169" y="825"/>
                    <a:pt x="183" y="862"/>
                    <a:pt x="273" y="878"/>
                  </a:cubicBezTo>
                  <a:lnTo>
                    <a:pt x="387" y="893"/>
                  </a:lnTo>
                  <a:cubicBezTo>
                    <a:pt x="355" y="743"/>
                    <a:pt x="329" y="656"/>
                    <a:pt x="320" y="496"/>
                  </a:cubicBezTo>
                  <a:lnTo>
                    <a:pt x="215" y="585"/>
                  </a:lnTo>
                  <a:lnTo>
                    <a:pt x="181" y="240"/>
                  </a:lnTo>
                  <a:cubicBezTo>
                    <a:pt x="181" y="154"/>
                    <a:pt x="159" y="116"/>
                    <a:pt x="177" y="28"/>
                  </a:cubicBezTo>
                  <a:cubicBezTo>
                    <a:pt x="176" y="26"/>
                    <a:pt x="162" y="3"/>
                    <a:pt x="159" y="0"/>
                  </a:cubicBezTo>
                  <a:lnTo>
                    <a:pt x="88" y="173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7" name="Freeform 62">
              <a:extLst>
                <a:ext uri="{FF2B5EF4-FFF2-40B4-BE49-F238E27FC236}">
                  <a16:creationId xmlns:a16="http://schemas.microsoft.com/office/drawing/2014/main" id="{901E222F-7E7B-C5D5-E78F-C576CC3AF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95" y="746125"/>
              <a:ext cx="24130" cy="102235"/>
            </a:xfrm>
            <a:custGeom>
              <a:avLst/>
              <a:gdLst>
                <a:gd name="T0" fmla="*/ 350 w 425"/>
                <a:gd name="T1" fmla="*/ 1780 h 1780"/>
                <a:gd name="T2" fmla="*/ 399 w 425"/>
                <a:gd name="T3" fmla="*/ 740 h 1780"/>
                <a:gd name="T4" fmla="*/ 0 w 425"/>
                <a:gd name="T5" fmla="*/ 0 h 1780"/>
                <a:gd name="T6" fmla="*/ 278 w 425"/>
                <a:gd name="T7" fmla="*/ 784 h 1780"/>
                <a:gd name="T8" fmla="*/ 350 w 425"/>
                <a:gd name="T9" fmla="*/ 1780 h 1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5" h="1780">
                  <a:moveTo>
                    <a:pt x="350" y="1780"/>
                  </a:moveTo>
                  <a:cubicBezTo>
                    <a:pt x="388" y="1647"/>
                    <a:pt x="425" y="887"/>
                    <a:pt x="399" y="740"/>
                  </a:cubicBezTo>
                  <a:cubicBezTo>
                    <a:pt x="355" y="494"/>
                    <a:pt x="207" y="103"/>
                    <a:pt x="0" y="0"/>
                  </a:cubicBezTo>
                  <a:cubicBezTo>
                    <a:pt x="214" y="348"/>
                    <a:pt x="220" y="346"/>
                    <a:pt x="278" y="784"/>
                  </a:cubicBezTo>
                  <a:cubicBezTo>
                    <a:pt x="297" y="935"/>
                    <a:pt x="313" y="1723"/>
                    <a:pt x="350" y="1780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6A7DB40A-4B55-6100-3C4C-597B59973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30" y="678180"/>
              <a:ext cx="52070" cy="77470"/>
            </a:xfrm>
            <a:custGeom>
              <a:avLst/>
              <a:gdLst>
                <a:gd name="T0" fmla="*/ 376 w 921"/>
                <a:gd name="T1" fmla="*/ 240 h 1349"/>
                <a:gd name="T2" fmla="*/ 323 w 921"/>
                <a:gd name="T3" fmla="*/ 937 h 1349"/>
                <a:gd name="T4" fmla="*/ 671 w 921"/>
                <a:gd name="T5" fmla="*/ 1087 h 1349"/>
                <a:gd name="T6" fmla="*/ 921 w 921"/>
                <a:gd name="T7" fmla="*/ 1349 h 1349"/>
                <a:gd name="T8" fmla="*/ 760 w 921"/>
                <a:gd name="T9" fmla="*/ 1077 h 1349"/>
                <a:gd name="T10" fmla="*/ 554 w 921"/>
                <a:gd name="T11" fmla="*/ 834 h 1349"/>
                <a:gd name="T12" fmla="*/ 449 w 921"/>
                <a:gd name="T13" fmla="*/ 758 h 1349"/>
                <a:gd name="T14" fmla="*/ 394 w 921"/>
                <a:gd name="T15" fmla="*/ 729 h 1349"/>
                <a:gd name="T16" fmla="*/ 435 w 921"/>
                <a:gd name="T17" fmla="*/ 868 h 1349"/>
                <a:gd name="T18" fmla="*/ 259 w 921"/>
                <a:gd name="T19" fmla="*/ 575 h 1349"/>
                <a:gd name="T20" fmla="*/ 436 w 921"/>
                <a:gd name="T21" fmla="*/ 278 h 1349"/>
                <a:gd name="T22" fmla="*/ 531 w 921"/>
                <a:gd name="T23" fmla="*/ 165 h 1349"/>
                <a:gd name="T24" fmla="*/ 617 w 921"/>
                <a:gd name="T25" fmla="*/ 11 h 1349"/>
                <a:gd name="T26" fmla="*/ 540 w 921"/>
                <a:gd name="T27" fmla="*/ 75 h 1349"/>
                <a:gd name="T28" fmla="*/ 437 w 921"/>
                <a:gd name="T29" fmla="*/ 116 h 1349"/>
                <a:gd name="T30" fmla="*/ 376 w 921"/>
                <a:gd name="T31" fmla="*/ 24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1" h="1349">
                  <a:moveTo>
                    <a:pt x="376" y="240"/>
                  </a:moveTo>
                  <a:cubicBezTo>
                    <a:pt x="288" y="442"/>
                    <a:pt x="0" y="747"/>
                    <a:pt x="323" y="937"/>
                  </a:cubicBezTo>
                  <a:cubicBezTo>
                    <a:pt x="425" y="997"/>
                    <a:pt x="560" y="1013"/>
                    <a:pt x="671" y="1087"/>
                  </a:cubicBezTo>
                  <a:cubicBezTo>
                    <a:pt x="737" y="1131"/>
                    <a:pt x="827" y="1318"/>
                    <a:pt x="921" y="1349"/>
                  </a:cubicBezTo>
                  <a:cubicBezTo>
                    <a:pt x="878" y="1232"/>
                    <a:pt x="836" y="1164"/>
                    <a:pt x="760" y="1077"/>
                  </a:cubicBezTo>
                  <a:lnTo>
                    <a:pt x="554" y="834"/>
                  </a:lnTo>
                  <a:lnTo>
                    <a:pt x="449" y="758"/>
                  </a:lnTo>
                  <a:lnTo>
                    <a:pt x="394" y="729"/>
                  </a:lnTo>
                  <a:cubicBezTo>
                    <a:pt x="399" y="809"/>
                    <a:pt x="421" y="806"/>
                    <a:pt x="435" y="868"/>
                  </a:cubicBezTo>
                  <a:cubicBezTo>
                    <a:pt x="297" y="821"/>
                    <a:pt x="260" y="734"/>
                    <a:pt x="259" y="575"/>
                  </a:cubicBezTo>
                  <a:cubicBezTo>
                    <a:pt x="258" y="456"/>
                    <a:pt x="349" y="310"/>
                    <a:pt x="436" y="278"/>
                  </a:cubicBezTo>
                  <a:cubicBezTo>
                    <a:pt x="468" y="237"/>
                    <a:pt x="498" y="204"/>
                    <a:pt x="531" y="165"/>
                  </a:cubicBezTo>
                  <a:cubicBezTo>
                    <a:pt x="561" y="129"/>
                    <a:pt x="597" y="58"/>
                    <a:pt x="617" y="11"/>
                  </a:cubicBezTo>
                  <a:cubicBezTo>
                    <a:pt x="582" y="0"/>
                    <a:pt x="593" y="30"/>
                    <a:pt x="540" y="75"/>
                  </a:cubicBezTo>
                  <a:cubicBezTo>
                    <a:pt x="503" y="106"/>
                    <a:pt x="478" y="109"/>
                    <a:pt x="437" y="116"/>
                  </a:cubicBezTo>
                  <a:lnTo>
                    <a:pt x="376" y="240"/>
                  </a:ln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9" name="Freeform 64">
              <a:extLst>
                <a:ext uri="{FF2B5EF4-FFF2-40B4-BE49-F238E27FC236}">
                  <a16:creationId xmlns:a16="http://schemas.microsoft.com/office/drawing/2014/main" id="{4037AD24-8F9C-932C-79AC-06051875C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671830"/>
              <a:ext cx="52070" cy="69850"/>
            </a:xfrm>
            <a:custGeom>
              <a:avLst/>
              <a:gdLst>
                <a:gd name="T0" fmla="*/ 776 w 922"/>
                <a:gd name="T1" fmla="*/ 56 h 1214"/>
                <a:gd name="T2" fmla="*/ 691 w 922"/>
                <a:gd name="T3" fmla="*/ 297 h 1214"/>
                <a:gd name="T4" fmla="*/ 550 w 922"/>
                <a:gd name="T5" fmla="*/ 546 h 1214"/>
                <a:gd name="T6" fmla="*/ 455 w 922"/>
                <a:gd name="T7" fmla="*/ 647 h 1214"/>
                <a:gd name="T8" fmla="*/ 370 w 922"/>
                <a:gd name="T9" fmla="*/ 737 h 1214"/>
                <a:gd name="T10" fmla="*/ 299 w 922"/>
                <a:gd name="T11" fmla="*/ 790 h 1214"/>
                <a:gd name="T12" fmla="*/ 257 w 922"/>
                <a:gd name="T13" fmla="*/ 831 h 1214"/>
                <a:gd name="T14" fmla="*/ 199 w 922"/>
                <a:gd name="T15" fmla="*/ 920 h 1214"/>
                <a:gd name="T16" fmla="*/ 168 w 922"/>
                <a:gd name="T17" fmla="*/ 951 h 1214"/>
                <a:gd name="T18" fmla="*/ 82 w 922"/>
                <a:gd name="T19" fmla="*/ 1074 h 1214"/>
                <a:gd name="T20" fmla="*/ 0 w 922"/>
                <a:gd name="T21" fmla="*/ 1007 h 1214"/>
                <a:gd name="T22" fmla="*/ 54 w 922"/>
                <a:gd name="T23" fmla="*/ 1104 h 1214"/>
                <a:gd name="T24" fmla="*/ 15 w 922"/>
                <a:gd name="T25" fmla="*/ 1214 h 1214"/>
                <a:gd name="T26" fmla="*/ 214 w 922"/>
                <a:gd name="T27" fmla="*/ 1045 h 1214"/>
                <a:gd name="T28" fmla="*/ 502 w 922"/>
                <a:gd name="T29" fmla="*/ 680 h 1214"/>
                <a:gd name="T30" fmla="*/ 752 w 922"/>
                <a:gd name="T31" fmla="*/ 410 h 1214"/>
                <a:gd name="T32" fmla="*/ 910 w 922"/>
                <a:gd name="T33" fmla="*/ 68 h 1214"/>
                <a:gd name="T34" fmla="*/ 822 w 922"/>
                <a:gd name="T35" fmla="*/ 95 h 1214"/>
                <a:gd name="T36" fmla="*/ 828 w 922"/>
                <a:gd name="T37" fmla="*/ 0 h 1214"/>
                <a:gd name="T38" fmla="*/ 776 w 922"/>
                <a:gd name="T39" fmla="*/ 56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2" h="1214">
                  <a:moveTo>
                    <a:pt x="776" y="56"/>
                  </a:moveTo>
                  <a:lnTo>
                    <a:pt x="691" y="297"/>
                  </a:lnTo>
                  <a:cubicBezTo>
                    <a:pt x="657" y="407"/>
                    <a:pt x="620" y="465"/>
                    <a:pt x="550" y="546"/>
                  </a:cubicBezTo>
                  <a:cubicBezTo>
                    <a:pt x="523" y="577"/>
                    <a:pt x="481" y="624"/>
                    <a:pt x="455" y="647"/>
                  </a:cubicBezTo>
                  <a:cubicBezTo>
                    <a:pt x="405" y="691"/>
                    <a:pt x="387" y="667"/>
                    <a:pt x="370" y="737"/>
                  </a:cubicBezTo>
                  <a:lnTo>
                    <a:pt x="299" y="790"/>
                  </a:lnTo>
                  <a:cubicBezTo>
                    <a:pt x="284" y="821"/>
                    <a:pt x="307" y="804"/>
                    <a:pt x="257" y="831"/>
                  </a:cubicBezTo>
                  <a:cubicBezTo>
                    <a:pt x="232" y="902"/>
                    <a:pt x="246" y="863"/>
                    <a:pt x="199" y="920"/>
                  </a:cubicBezTo>
                  <a:cubicBezTo>
                    <a:pt x="175" y="946"/>
                    <a:pt x="187" y="935"/>
                    <a:pt x="168" y="951"/>
                  </a:cubicBezTo>
                  <a:cubicBezTo>
                    <a:pt x="138" y="991"/>
                    <a:pt x="110" y="1039"/>
                    <a:pt x="82" y="1074"/>
                  </a:cubicBezTo>
                  <a:cubicBezTo>
                    <a:pt x="24" y="1044"/>
                    <a:pt x="58" y="1036"/>
                    <a:pt x="0" y="1007"/>
                  </a:cubicBezTo>
                  <a:cubicBezTo>
                    <a:pt x="19" y="1079"/>
                    <a:pt x="20" y="1048"/>
                    <a:pt x="54" y="1104"/>
                  </a:cubicBezTo>
                  <a:lnTo>
                    <a:pt x="15" y="1214"/>
                  </a:lnTo>
                  <a:lnTo>
                    <a:pt x="214" y="1045"/>
                  </a:lnTo>
                  <a:cubicBezTo>
                    <a:pt x="446" y="861"/>
                    <a:pt x="348" y="837"/>
                    <a:pt x="502" y="680"/>
                  </a:cubicBezTo>
                  <a:lnTo>
                    <a:pt x="752" y="410"/>
                  </a:lnTo>
                  <a:cubicBezTo>
                    <a:pt x="801" y="360"/>
                    <a:pt x="922" y="144"/>
                    <a:pt x="910" y="68"/>
                  </a:cubicBezTo>
                  <a:lnTo>
                    <a:pt x="822" y="95"/>
                  </a:lnTo>
                  <a:lnTo>
                    <a:pt x="828" y="0"/>
                  </a:lnTo>
                  <a:lnTo>
                    <a:pt x="776" y="5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0" name="Freeform 65">
              <a:extLst>
                <a:ext uri="{FF2B5EF4-FFF2-40B4-BE49-F238E27FC236}">
                  <a16:creationId xmlns:a16="http://schemas.microsoft.com/office/drawing/2014/main" id="{E506B3DA-F4A5-6EBB-2A5D-40E434E87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" y="802005"/>
              <a:ext cx="11430" cy="107950"/>
            </a:xfrm>
            <a:custGeom>
              <a:avLst/>
              <a:gdLst>
                <a:gd name="T0" fmla="*/ 213 w 213"/>
                <a:gd name="T1" fmla="*/ 1850 h 1877"/>
                <a:gd name="T2" fmla="*/ 183 w 213"/>
                <a:gd name="T3" fmla="*/ 1496 h 1877"/>
                <a:gd name="T4" fmla="*/ 163 w 213"/>
                <a:gd name="T5" fmla="*/ 819 h 1877"/>
                <a:gd name="T6" fmla="*/ 112 w 213"/>
                <a:gd name="T7" fmla="*/ 710 h 1877"/>
                <a:gd name="T8" fmla="*/ 107 w 213"/>
                <a:gd name="T9" fmla="*/ 578 h 1877"/>
                <a:gd name="T10" fmla="*/ 162 w 213"/>
                <a:gd name="T11" fmla="*/ 371 h 1877"/>
                <a:gd name="T12" fmla="*/ 160 w 213"/>
                <a:gd name="T13" fmla="*/ 0 h 1877"/>
                <a:gd name="T14" fmla="*/ 121 w 213"/>
                <a:gd name="T15" fmla="*/ 110 h 1877"/>
                <a:gd name="T16" fmla="*/ 29 w 213"/>
                <a:gd name="T17" fmla="*/ 445 h 1877"/>
                <a:gd name="T18" fmla="*/ 11 w 213"/>
                <a:gd name="T19" fmla="*/ 997 h 1877"/>
                <a:gd name="T20" fmla="*/ 37 w 213"/>
                <a:gd name="T21" fmla="*/ 825 h 1877"/>
                <a:gd name="T22" fmla="*/ 106 w 213"/>
                <a:gd name="T23" fmla="*/ 1367 h 1877"/>
                <a:gd name="T24" fmla="*/ 207 w 213"/>
                <a:gd name="T25" fmla="*/ 1877 h 1877"/>
                <a:gd name="T26" fmla="*/ 213 w 213"/>
                <a:gd name="T27" fmla="*/ 1850 h 1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3" h="1877">
                  <a:moveTo>
                    <a:pt x="213" y="1850"/>
                  </a:moveTo>
                  <a:lnTo>
                    <a:pt x="183" y="1496"/>
                  </a:lnTo>
                  <a:cubicBezTo>
                    <a:pt x="142" y="1401"/>
                    <a:pt x="149" y="944"/>
                    <a:pt x="163" y="819"/>
                  </a:cubicBezTo>
                  <a:cubicBezTo>
                    <a:pt x="124" y="785"/>
                    <a:pt x="122" y="774"/>
                    <a:pt x="112" y="710"/>
                  </a:cubicBezTo>
                  <a:cubicBezTo>
                    <a:pt x="104" y="661"/>
                    <a:pt x="102" y="628"/>
                    <a:pt x="107" y="578"/>
                  </a:cubicBezTo>
                  <a:cubicBezTo>
                    <a:pt x="113" y="518"/>
                    <a:pt x="124" y="413"/>
                    <a:pt x="162" y="371"/>
                  </a:cubicBezTo>
                  <a:cubicBezTo>
                    <a:pt x="149" y="207"/>
                    <a:pt x="150" y="162"/>
                    <a:pt x="160" y="0"/>
                  </a:cubicBezTo>
                  <a:cubicBezTo>
                    <a:pt x="122" y="48"/>
                    <a:pt x="129" y="43"/>
                    <a:pt x="121" y="110"/>
                  </a:cubicBezTo>
                  <a:cubicBezTo>
                    <a:pt x="92" y="358"/>
                    <a:pt x="50" y="311"/>
                    <a:pt x="29" y="445"/>
                  </a:cubicBezTo>
                  <a:cubicBezTo>
                    <a:pt x="14" y="540"/>
                    <a:pt x="0" y="898"/>
                    <a:pt x="11" y="997"/>
                  </a:cubicBezTo>
                  <a:lnTo>
                    <a:pt x="37" y="825"/>
                  </a:lnTo>
                  <a:cubicBezTo>
                    <a:pt x="59" y="866"/>
                    <a:pt x="85" y="1259"/>
                    <a:pt x="106" y="1367"/>
                  </a:cubicBezTo>
                  <a:cubicBezTo>
                    <a:pt x="139" y="1536"/>
                    <a:pt x="180" y="1711"/>
                    <a:pt x="207" y="1877"/>
                  </a:cubicBezTo>
                  <a:lnTo>
                    <a:pt x="213" y="1850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43BCE67F-830B-4363-CCB5-718D2B637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" y="664210"/>
              <a:ext cx="24130" cy="36830"/>
            </a:xfrm>
            <a:custGeom>
              <a:avLst/>
              <a:gdLst>
                <a:gd name="T0" fmla="*/ 13 w 422"/>
                <a:gd name="T1" fmla="*/ 87 h 637"/>
                <a:gd name="T2" fmla="*/ 171 w 422"/>
                <a:gd name="T3" fmla="*/ 637 h 637"/>
                <a:gd name="T4" fmla="*/ 422 w 422"/>
                <a:gd name="T5" fmla="*/ 175 h 637"/>
                <a:gd name="T6" fmla="*/ 391 w 422"/>
                <a:gd name="T7" fmla="*/ 44 h 637"/>
                <a:gd name="T8" fmla="*/ 214 w 422"/>
                <a:gd name="T9" fmla="*/ 122 h 637"/>
                <a:gd name="T10" fmla="*/ 240 w 422"/>
                <a:gd name="T11" fmla="*/ 14 h 637"/>
                <a:gd name="T12" fmla="*/ 0 w 422"/>
                <a:gd name="T13" fmla="*/ 0 h 637"/>
                <a:gd name="T14" fmla="*/ 13 w 422"/>
                <a:gd name="T15" fmla="*/ 8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37">
                  <a:moveTo>
                    <a:pt x="13" y="87"/>
                  </a:moveTo>
                  <a:cubicBezTo>
                    <a:pt x="89" y="211"/>
                    <a:pt x="167" y="484"/>
                    <a:pt x="171" y="637"/>
                  </a:cubicBezTo>
                  <a:cubicBezTo>
                    <a:pt x="173" y="636"/>
                    <a:pt x="416" y="196"/>
                    <a:pt x="422" y="175"/>
                  </a:cubicBezTo>
                  <a:cubicBezTo>
                    <a:pt x="406" y="147"/>
                    <a:pt x="395" y="99"/>
                    <a:pt x="391" y="44"/>
                  </a:cubicBezTo>
                  <a:cubicBezTo>
                    <a:pt x="343" y="53"/>
                    <a:pt x="357" y="123"/>
                    <a:pt x="214" y="122"/>
                  </a:cubicBezTo>
                  <a:lnTo>
                    <a:pt x="240" y="14"/>
                  </a:lnTo>
                  <a:cubicBezTo>
                    <a:pt x="104" y="42"/>
                    <a:pt x="109" y="15"/>
                    <a:pt x="0" y="0"/>
                  </a:cubicBezTo>
                  <a:lnTo>
                    <a:pt x="13" y="8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2" name="Freeform 67">
              <a:extLst>
                <a:ext uri="{FF2B5EF4-FFF2-40B4-BE49-F238E27FC236}">
                  <a16:creationId xmlns:a16="http://schemas.microsoft.com/office/drawing/2014/main" id="{B538D1F4-116C-8551-F153-6BE6621F9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366395"/>
              <a:ext cx="32385" cy="28575"/>
            </a:xfrm>
            <a:custGeom>
              <a:avLst/>
              <a:gdLst>
                <a:gd name="T0" fmla="*/ 266 w 572"/>
                <a:gd name="T1" fmla="*/ 149 h 492"/>
                <a:gd name="T2" fmla="*/ 135 w 572"/>
                <a:gd name="T3" fmla="*/ 129 h 492"/>
                <a:gd name="T4" fmla="*/ 106 w 572"/>
                <a:gd name="T5" fmla="*/ 164 h 492"/>
                <a:gd name="T6" fmla="*/ 0 w 572"/>
                <a:gd name="T7" fmla="*/ 130 h 492"/>
                <a:gd name="T8" fmla="*/ 62 w 572"/>
                <a:gd name="T9" fmla="*/ 318 h 492"/>
                <a:gd name="T10" fmla="*/ 68 w 572"/>
                <a:gd name="T11" fmla="*/ 330 h 492"/>
                <a:gd name="T12" fmla="*/ 88 w 572"/>
                <a:gd name="T13" fmla="*/ 367 h 492"/>
                <a:gd name="T14" fmla="*/ 237 w 572"/>
                <a:gd name="T15" fmla="*/ 294 h 492"/>
                <a:gd name="T16" fmla="*/ 210 w 572"/>
                <a:gd name="T17" fmla="*/ 433 h 492"/>
                <a:gd name="T18" fmla="*/ 312 w 572"/>
                <a:gd name="T19" fmla="*/ 369 h 492"/>
                <a:gd name="T20" fmla="*/ 286 w 572"/>
                <a:gd name="T21" fmla="*/ 435 h 492"/>
                <a:gd name="T22" fmla="*/ 319 w 572"/>
                <a:gd name="T23" fmla="*/ 434 h 492"/>
                <a:gd name="T24" fmla="*/ 319 w 572"/>
                <a:gd name="T25" fmla="*/ 492 h 492"/>
                <a:gd name="T26" fmla="*/ 379 w 572"/>
                <a:gd name="T27" fmla="*/ 483 h 492"/>
                <a:gd name="T28" fmla="*/ 351 w 572"/>
                <a:gd name="T29" fmla="*/ 360 h 492"/>
                <a:gd name="T30" fmla="*/ 484 w 572"/>
                <a:gd name="T31" fmla="*/ 360 h 492"/>
                <a:gd name="T32" fmla="*/ 450 w 572"/>
                <a:gd name="T33" fmla="*/ 222 h 492"/>
                <a:gd name="T34" fmla="*/ 572 w 572"/>
                <a:gd name="T35" fmla="*/ 284 h 492"/>
                <a:gd name="T36" fmla="*/ 559 w 572"/>
                <a:gd name="T37" fmla="*/ 65 h 492"/>
                <a:gd name="T38" fmla="*/ 461 w 572"/>
                <a:gd name="T39" fmla="*/ 66 h 492"/>
                <a:gd name="T40" fmla="*/ 420 w 572"/>
                <a:gd name="T41" fmla="*/ 82 h 492"/>
                <a:gd name="T42" fmla="*/ 388 w 572"/>
                <a:gd name="T43" fmla="*/ 0 h 492"/>
                <a:gd name="T44" fmla="*/ 266 w 572"/>
                <a:gd name="T45" fmla="*/ 149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2" h="492">
                  <a:moveTo>
                    <a:pt x="266" y="149"/>
                  </a:moveTo>
                  <a:cubicBezTo>
                    <a:pt x="186" y="145"/>
                    <a:pt x="210" y="188"/>
                    <a:pt x="135" y="129"/>
                  </a:cubicBezTo>
                  <a:lnTo>
                    <a:pt x="106" y="164"/>
                  </a:lnTo>
                  <a:lnTo>
                    <a:pt x="0" y="130"/>
                  </a:lnTo>
                  <a:lnTo>
                    <a:pt x="62" y="318"/>
                  </a:lnTo>
                  <a:cubicBezTo>
                    <a:pt x="64" y="322"/>
                    <a:pt x="66" y="327"/>
                    <a:pt x="68" y="330"/>
                  </a:cubicBezTo>
                  <a:lnTo>
                    <a:pt x="88" y="367"/>
                  </a:lnTo>
                  <a:lnTo>
                    <a:pt x="237" y="294"/>
                  </a:lnTo>
                  <a:lnTo>
                    <a:pt x="210" y="433"/>
                  </a:lnTo>
                  <a:lnTo>
                    <a:pt x="312" y="369"/>
                  </a:lnTo>
                  <a:lnTo>
                    <a:pt x="286" y="435"/>
                  </a:lnTo>
                  <a:cubicBezTo>
                    <a:pt x="283" y="433"/>
                    <a:pt x="283" y="444"/>
                    <a:pt x="319" y="434"/>
                  </a:cubicBezTo>
                  <a:lnTo>
                    <a:pt x="319" y="492"/>
                  </a:lnTo>
                  <a:lnTo>
                    <a:pt x="379" y="483"/>
                  </a:lnTo>
                  <a:cubicBezTo>
                    <a:pt x="336" y="428"/>
                    <a:pt x="348" y="428"/>
                    <a:pt x="351" y="360"/>
                  </a:cubicBezTo>
                  <a:lnTo>
                    <a:pt x="484" y="360"/>
                  </a:lnTo>
                  <a:cubicBezTo>
                    <a:pt x="454" y="301"/>
                    <a:pt x="450" y="293"/>
                    <a:pt x="450" y="222"/>
                  </a:cubicBezTo>
                  <a:lnTo>
                    <a:pt x="572" y="284"/>
                  </a:lnTo>
                  <a:cubicBezTo>
                    <a:pt x="537" y="169"/>
                    <a:pt x="512" y="279"/>
                    <a:pt x="559" y="65"/>
                  </a:cubicBezTo>
                  <a:cubicBezTo>
                    <a:pt x="495" y="75"/>
                    <a:pt x="506" y="65"/>
                    <a:pt x="461" y="66"/>
                  </a:cubicBezTo>
                  <a:lnTo>
                    <a:pt x="420" y="82"/>
                  </a:lnTo>
                  <a:lnTo>
                    <a:pt x="388" y="0"/>
                  </a:lnTo>
                  <a:lnTo>
                    <a:pt x="266" y="149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3" name="Freeform 68">
              <a:extLst>
                <a:ext uri="{FF2B5EF4-FFF2-40B4-BE49-F238E27FC236}">
                  <a16:creationId xmlns:a16="http://schemas.microsoft.com/office/drawing/2014/main" id="{5A00E8E9-EC2C-BDE9-A3C4-8656C43A2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" y="723900"/>
              <a:ext cx="41910" cy="39370"/>
            </a:xfrm>
            <a:custGeom>
              <a:avLst/>
              <a:gdLst>
                <a:gd name="T0" fmla="*/ 52 w 740"/>
                <a:gd name="T1" fmla="*/ 52 h 682"/>
                <a:gd name="T2" fmla="*/ 0 w 740"/>
                <a:gd name="T3" fmla="*/ 56 h 682"/>
                <a:gd name="T4" fmla="*/ 494 w 740"/>
                <a:gd name="T5" fmla="*/ 487 h 682"/>
                <a:gd name="T6" fmla="*/ 625 w 740"/>
                <a:gd name="T7" fmla="*/ 682 h 682"/>
                <a:gd name="T8" fmla="*/ 740 w 740"/>
                <a:gd name="T9" fmla="*/ 496 h 682"/>
                <a:gd name="T10" fmla="*/ 684 w 740"/>
                <a:gd name="T11" fmla="*/ 500 h 682"/>
                <a:gd name="T12" fmla="*/ 676 w 740"/>
                <a:gd name="T13" fmla="*/ 394 h 682"/>
                <a:gd name="T14" fmla="*/ 587 w 740"/>
                <a:gd name="T15" fmla="*/ 422 h 682"/>
                <a:gd name="T16" fmla="*/ 579 w 740"/>
                <a:gd name="T17" fmla="*/ 308 h 682"/>
                <a:gd name="T18" fmla="*/ 460 w 740"/>
                <a:gd name="T19" fmla="*/ 375 h 682"/>
                <a:gd name="T20" fmla="*/ 459 w 740"/>
                <a:gd name="T21" fmla="*/ 188 h 682"/>
                <a:gd name="T22" fmla="*/ 391 w 740"/>
                <a:gd name="T23" fmla="*/ 213 h 682"/>
                <a:gd name="T24" fmla="*/ 412 w 740"/>
                <a:gd name="T25" fmla="*/ 124 h 682"/>
                <a:gd name="T26" fmla="*/ 301 w 740"/>
                <a:gd name="T27" fmla="*/ 172 h 682"/>
                <a:gd name="T28" fmla="*/ 356 w 740"/>
                <a:gd name="T29" fmla="*/ 52 h 682"/>
                <a:gd name="T30" fmla="*/ 270 w 740"/>
                <a:gd name="T31" fmla="*/ 72 h 682"/>
                <a:gd name="T32" fmla="*/ 286 w 740"/>
                <a:gd name="T33" fmla="*/ 0 h 682"/>
                <a:gd name="T34" fmla="*/ 52 w 740"/>
                <a:gd name="T35" fmla="*/ 52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0" h="682">
                  <a:moveTo>
                    <a:pt x="52" y="52"/>
                  </a:moveTo>
                  <a:lnTo>
                    <a:pt x="0" y="56"/>
                  </a:lnTo>
                  <a:cubicBezTo>
                    <a:pt x="59" y="138"/>
                    <a:pt x="365" y="275"/>
                    <a:pt x="494" y="487"/>
                  </a:cubicBezTo>
                  <a:cubicBezTo>
                    <a:pt x="514" y="519"/>
                    <a:pt x="609" y="669"/>
                    <a:pt x="625" y="682"/>
                  </a:cubicBezTo>
                  <a:cubicBezTo>
                    <a:pt x="666" y="602"/>
                    <a:pt x="704" y="596"/>
                    <a:pt x="740" y="496"/>
                  </a:cubicBezTo>
                  <a:lnTo>
                    <a:pt x="684" y="500"/>
                  </a:lnTo>
                  <a:lnTo>
                    <a:pt x="676" y="394"/>
                  </a:lnTo>
                  <a:lnTo>
                    <a:pt x="587" y="422"/>
                  </a:lnTo>
                  <a:lnTo>
                    <a:pt x="579" y="308"/>
                  </a:lnTo>
                  <a:lnTo>
                    <a:pt x="460" y="375"/>
                  </a:lnTo>
                  <a:lnTo>
                    <a:pt x="459" y="188"/>
                  </a:lnTo>
                  <a:lnTo>
                    <a:pt x="391" y="213"/>
                  </a:lnTo>
                  <a:lnTo>
                    <a:pt x="412" y="124"/>
                  </a:lnTo>
                  <a:lnTo>
                    <a:pt x="301" y="172"/>
                  </a:lnTo>
                  <a:lnTo>
                    <a:pt x="356" y="52"/>
                  </a:lnTo>
                  <a:lnTo>
                    <a:pt x="270" y="72"/>
                  </a:lnTo>
                  <a:lnTo>
                    <a:pt x="286" y="0"/>
                  </a:lnTo>
                  <a:cubicBezTo>
                    <a:pt x="193" y="13"/>
                    <a:pt x="234" y="64"/>
                    <a:pt x="52" y="5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4" name="Freeform 69">
              <a:extLst>
                <a:ext uri="{FF2B5EF4-FFF2-40B4-BE49-F238E27FC236}">
                  <a16:creationId xmlns:a16="http://schemas.microsoft.com/office/drawing/2014/main" id="{31EC2D4E-C299-D604-D22E-7F511EBF37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685165"/>
              <a:ext cx="24765" cy="31750"/>
            </a:xfrm>
            <a:custGeom>
              <a:avLst/>
              <a:gdLst>
                <a:gd name="T0" fmla="*/ 127 w 436"/>
                <a:gd name="T1" fmla="*/ 454 h 552"/>
                <a:gd name="T2" fmla="*/ 130 w 436"/>
                <a:gd name="T3" fmla="*/ 491 h 552"/>
                <a:gd name="T4" fmla="*/ 209 w 436"/>
                <a:gd name="T5" fmla="*/ 467 h 552"/>
                <a:gd name="T6" fmla="*/ 198 w 436"/>
                <a:gd name="T7" fmla="*/ 552 h 552"/>
                <a:gd name="T8" fmla="*/ 269 w 436"/>
                <a:gd name="T9" fmla="*/ 499 h 552"/>
                <a:gd name="T10" fmla="*/ 335 w 436"/>
                <a:gd name="T11" fmla="*/ 327 h 552"/>
                <a:gd name="T12" fmla="*/ 303 w 436"/>
                <a:gd name="T13" fmla="*/ 290 h 552"/>
                <a:gd name="T14" fmla="*/ 436 w 436"/>
                <a:gd name="T15" fmla="*/ 198 h 552"/>
                <a:gd name="T16" fmla="*/ 328 w 436"/>
                <a:gd name="T17" fmla="*/ 120 h 552"/>
                <a:gd name="T18" fmla="*/ 436 w 436"/>
                <a:gd name="T19" fmla="*/ 43 h 552"/>
                <a:gd name="T20" fmla="*/ 339 w 436"/>
                <a:gd name="T21" fmla="*/ 0 h 552"/>
                <a:gd name="T22" fmla="*/ 65 w 436"/>
                <a:gd name="T23" fmla="*/ 5 h 552"/>
                <a:gd name="T24" fmla="*/ 244 w 436"/>
                <a:gd name="T25" fmla="*/ 119 h 552"/>
                <a:gd name="T26" fmla="*/ 0 w 436"/>
                <a:gd name="T27" fmla="*/ 259 h 552"/>
                <a:gd name="T28" fmla="*/ 180 w 436"/>
                <a:gd name="T29" fmla="*/ 221 h 552"/>
                <a:gd name="T30" fmla="*/ 20 w 436"/>
                <a:gd name="T31" fmla="*/ 406 h 552"/>
                <a:gd name="T32" fmla="*/ 127 w 436"/>
                <a:gd name="T33" fmla="*/ 45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6" h="552">
                  <a:moveTo>
                    <a:pt x="127" y="454"/>
                  </a:moveTo>
                  <a:lnTo>
                    <a:pt x="130" y="491"/>
                  </a:lnTo>
                  <a:lnTo>
                    <a:pt x="209" y="467"/>
                  </a:lnTo>
                  <a:lnTo>
                    <a:pt x="198" y="552"/>
                  </a:lnTo>
                  <a:lnTo>
                    <a:pt x="269" y="499"/>
                  </a:lnTo>
                  <a:cubicBezTo>
                    <a:pt x="233" y="431"/>
                    <a:pt x="258" y="356"/>
                    <a:pt x="335" y="327"/>
                  </a:cubicBezTo>
                  <a:lnTo>
                    <a:pt x="303" y="290"/>
                  </a:lnTo>
                  <a:lnTo>
                    <a:pt x="436" y="198"/>
                  </a:lnTo>
                  <a:cubicBezTo>
                    <a:pt x="393" y="157"/>
                    <a:pt x="371" y="173"/>
                    <a:pt x="328" y="120"/>
                  </a:cubicBezTo>
                  <a:lnTo>
                    <a:pt x="436" y="43"/>
                  </a:lnTo>
                  <a:lnTo>
                    <a:pt x="339" y="0"/>
                  </a:lnTo>
                  <a:lnTo>
                    <a:pt x="65" y="5"/>
                  </a:lnTo>
                  <a:cubicBezTo>
                    <a:pt x="107" y="90"/>
                    <a:pt x="162" y="81"/>
                    <a:pt x="244" y="119"/>
                  </a:cubicBezTo>
                  <a:cubicBezTo>
                    <a:pt x="153" y="170"/>
                    <a:pt x="60" y="130"/>
                    <a:pt x="0" y="259"/>
                  </a:cubicBezTo>
                  <a:lnTo>
                    <a:pt x="180" y="221"/>
                  </a:lnTo>
                  <a:cubicBezTo>
                    <a:pt x="141" y="282"/>
                    <a:pt x="57" y="309"/>
                    <a:pt x="20" y="406"/>
                  </a:cubicBezTo>
                  <a:lnTo>
                    <a:pt x="127" y="454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5" name="Freeform 70">
              <a:extLst>
                <a:ext uri="{FF2B5EF4-FFF2-40B4-BE49-F238E27FC236}">
                  <a16:creationId xmlns:a16="http://schemas.microsoft.com/office/drawing/2014/main" id="{E1B02DF4-7792-9D07-AEFF-1BBA90444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55" y="535940"/>
              <a:ext cx="37465" cy="19050"/>
            </a:xfrm>
            <a:custGeom>
              <a:avLst/>
              <a:gdLst>
                <a:gd name="T0" fmla="*/ 246 w 664"/>
                <a:gd name="T1" fmla="*/ 292 h 331"/>
                <a:gd name="T2" fmla="*/ 392 w 664"/>
                <a:gd name="T3" fmla="*/ 218 h 331"/>
                <a:gd name="T4" fmla="*/ 494 w 664"/>
                <a:gd name="T5" fmla="*/ 331 h 331"/>
                <a:gd name="T6" fmla="*/ 663 w 664"/>
                <a:gd name="T7" fmla="*/ 200 h 331"/>
                <a:gd name="T8" fmla="*/ 664 w 664"/>
                <a:gd name="T9" fmla="*/ 153 h 331"/>
                <a:gd name="T10" fmla="*/ 579 w 664"/>
                <a:gd name="T11" fmla="*/ 173 h 331"/>
                <a:gd name="T12" fmla="*/ 595 w 664"/>
                <a:gd name="T13" fmla="*/ 58 h 331"/>
                <a:gd name="T14" fmla="*/ 441 w 664"/>
                <a:gd name="T15" fmla="*/ 124 h 331"/>
                <a:gd name="T16" fmla="*/ 421 w 664"/>
                <a:gd name="T17" fmla="*/ 0 h 331"/>
                <a:gd name="T18" fmla="*/ 0 w 664"/>
                <a:gd name="T19" fmla="*/ 139 h 331"/>
                <a:gd name="T20" fmla="*/ 59 w 664"/>
                <a:gd name="T21" fmla="*/ 186 h 331"/>
                <a:gd name="T22" fmla="*/ 2 w 664"/>
                <a:gd name="T23" fmla="*/ 213 h 331"/>
                <a:gd name="T24" fmla="*/ 246 w 664"/>
                <a:gd name="T25" fmla="*/ 292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4" h="331">
                  <a:moveTo>
                    <a:pt x="246" y="292"/>
                  </a:moveTo>
                  <a:cubicBezTo>
                    <a:pt x="270" y="234"/>
                    <a:pt x="332" y="231"/>
                    <a:pt x="392" y="218"/>
                  </a:cubicBezTo>
                  <a:cubicBezTo>
                    <a:pt x="454" y="270"/>
                    <a:pt x="422" y="291"/>
                    <a:pt x="494" y="331"/>
                  </a:cubicBezTo>
                  <a:lnTo>
                    <a:pt x="663" y="200"/>
                  </a:lnTo>
                  <a:lnTo>
                    <a:pt x="664" y="153"/>
                  </a:lnTo>
                  <a:lnTo>
                    <a:pt x="579" y="173"/>
                  </a:lnTo>
                  <a:lnTo>
                    <a:pt x="595" y="58"/>
                  </a:lnTo>
                  <a:lnTo>
                    <a:pt x="441" y="124"/>
                  </a:lnTo>
                  <a:lnTo>
                    <a:pt x="421" y="0"/>
                  </a:lnTo>
                  <a:lnTo>
                    <a:pt x="0" y="139"/>
                  </a:lnTo>
                  <a:lnTo>
                    <a:pt x="59" y="186"/>
                  </a:lnTo>
                  <a:lnTo>
                    <a:pt x="2" y="213"/>
                  </a:lnTo>
                  <a:cubicBezTo>
                    <a:pt x="106" y="264"/>
                    <a:pt x="146" y="259"/>
                    <a:pt x="246" y="29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6" name="Freeform 71">
              <a:extLst>
                <a:ext uri="{FF2B5EF4-FFF2-40B4-BE49-F238E27FC236}">
                  <a16:creationId xmlns:a16="http://schemas.microsoft.com/office/drawing/2014/main" id="{56E05EC7-84C7-607A-4114-672EDBD19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75" y="740410"/>
              <a:ext cx="15240" cy="74295"/>
            </a:xfrm>
            <a:custGeom>
              <a:avLst/>
              <a:gdLst>
                <a:gd name="T0" fmla="*/ 48 w 267"/>
                <a:gd name="T1" fmla="*/ 1292 h 1292"/>
                <a:gd name="T2" fmla="*/ 136 w 267"/>
                <a:gd name="T3" fmla="*/ 996 h 1292"/>
                <a:gd name="T4" fmla="*/ 155 w 267"/>
                <a:gd name="T5" fmla="*/ 673 h 1292"/>
                <a:gd name="T6" fmla="*/ 189 w 267"/>
                <a:gd name="T7" fmla="*/ 0 h 1292"/>
                <a:gd name="T8" fmla="*/ 67 w 267"/>
                <a:gd name="T9" fmla="*/ 620 h 1292"/>
                <a:gd name="T10" fmla="*/ 48 w 267"/>
                <a:gd name="T11" fmla="*/ 1292 h 1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7" h="1292">
                  <a:moveTo>
                    <a:pt x="48" y="1292"/>
                  </a:moveTo>
                  <a:cubicBezTo>
                    <a:pt x="95" y="1232"/>
                    <a:pt x="114" y="1080"/>
                    <a:pt x="136" y="996"/>
                  </a:cubicBezTo>
                  <a:cubicBezTo>
                    <a:pt x="181" y="830"/>
                    <a:pt x="195" y="845"/>
                    <a:pt x="155" y="673"/>
                  </a:cubicBezTo>
                  <a:cubicBezTo>
                    <a:pt x="127" y="553"/>
                    <a:pt x="267" y="161"/>
                    <a:pt x="189" y="0"/>
                  </a:cubicBezTo>
                  <a:cubicBezTo>
                    <a:pt x="135" y="174"/>
                    <a:pt x="116" y="425"/>
                    <a:pt x="67" y="620"/>
                  </a:cubicBezTo>
                  <a:cubicBezTo>
                    <a:pt x="6" y="865"/>
                    <a:pt x="0" y="1041"/>
                    <a:pt x="48" y="1292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7" name="Freeform 72">
              <a:extLst>
                <a:ext uri="{FF2B5EF4-FFF2-40B4-BE49-F238E27FC236}">
                  <a16:creationId xmlns:a16="http://schemas.microsoft.com/office/drawing/2014/main" id="{2CE25C0C-4D31-E64F-EFC8-F4BE1A00C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" y="800100"/>
              <a:ext cx="8255" cy="78740"/>
            </a:xfrm>
            <a:custGeom>
              <a:avLst/>
              <a:gdLst>
                <a:gd name="T0" fmla="*/ 3 w 143"/>
                <a:gd name="T1" fmla="*/ 705 h 1373"/>
                <a:gd name="T2" fmla="*/ 77 w 143"/>
                <a:gd name="T3" fmla="*/ 1357 h 1373"/>
                <a:gd name="T4" fmla="*/ 103 w 143"/>
                <a:gd name="T5" fmla="*/ 1285 h 1373"/>
                <a:gd name="T6" fmla="*/ 134 w 143"/>
                <a:gd name="T7" fmla="*/ 1023 h 1373"/>
                <a:gd name="T8" fmla="*/ 19 w 143"/>
                <a:gd name="T9" fmla="*/ 0 h 1373"/>
                <a:gd name="T10" fmla="*/ 25 w 143"/>
                <a:gd name="T11" fmla="*/ 337 h 1373"/>
                <a:gd name="T12" fmla="*/ 3 w 143"/>
                <a:gd name="T13" fmla="*/ 705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373">
                  <a:moveTo>
                    <a:pt x="3" y="705"/>
                  </a:moveTo>
                  <a:cubicBezTo>
                    <a:pt x="0" y="888"/>
                    <a:pt x="21" y="1186"/>
                    <a:pt x="77" y="1357"/>
                  </a:cubicBezTo>
                  <a:cubicBezTo>
                    <a:pt x="83" y="1348"/>
                    <a:pt x="88" y="1373"/>
                    <a:pt x="103" y="1285"/>
                  </a:cubicBezTo>
                  <a:lnTo>
                    <a:pt x="134" y="1023"/>
                  </a:lnTo>
                  <a:cubicBezTo>
                    <a:pt x="143" y="906"/>
                    <a:pt x="75" y="61"/>
                    <a:pt x="19" y="0"/>
                  </a:cubicBezTo>
                  <a:cubicBezTo>
                    <a:pt x="15" y="114"/>
                    <a:pt x="32" y="219"/>
                    <a:pt x="25" y="337"/>
                  </a:cubicBezTo>
                  <a:cubicBezTo>
                    <a:pt x="18" y="460"/>
                    <a:pt x="6" y="582"/>
                    <a:pt x="3" y="705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8" name="Freeform 73">
              <a:extLst>
                <a:ext uri="{FF2B5EF4-FFF2-40B4-BE49-F238E27FC236}">
                  <a16:creationId xmlns:a16="http://schemas.microsoft.com/office/drawing/2014/main" id="{415C21DE-6000-95A0-560A-EC4FE44F8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" y="673100"/>
              <a:ext cx="26035" cy="25400"/>
            </a:xfrm>
            <a:custGeom>
              <a:avLst/>
              <a:gdLst>
                <a:gd name="T0" fmla="*/ 156 w 468"/>
                <a:gd name="T1" fmla="*/ 68 h 441"/>
                <a:gd name="T2" fmla="*/ 98 w 468"/>
                <a:gd name="T3" fmla="*/ 142 h 441"/>
                <a:gd name="T4" fmla="*/ 23 w 468"/>
                <a:gd name="T5" fmla="*/ 139 h 441"/>
                <a:gd name="T6" fmla="*/ 0 w 468"/>
                <a:gd name="T7" fmla="*/ 399 h 441"/>
                <a:gd name="T8" fmla="*/ 90 w 468"/>
                <a:gd name="T9" fmla="*/ 441 h 441"/>
                <a:gd name="T10" fmla="*/ 74 w 468"/>
                <a:gd name="T11" fmla="*/ 370 h 441"/>
                <a:gd name="T12" fmla="*/ 187 w 468"/>
                <a:gd name="T13" fmla="*/ 385 h 441"/>
                <a:gd name="T14" fmla="*/ 184 w 468"/>
                <a:gd name="T15" fmla="*/ 265 h 441"/>
                <a:gd name="T16" fmla="*/ 301 w 468"/>
                <a:gd name="T17" fmla="*/ 322 h 441"/>
                <a:gd name="T18" fmla="*/ 270 w 468"/>
                <a:gd name="T19" fmla="*/ 219 h 441"/>
                <a:gd name="T20" fmla="*/ 468 w 468"/>
                <a:gd name="T21" fmla="*/ 325 h 441"/>
                <a:gd name="T22" fmla="*/ 319 w 468"/>
                <a:gd name="T23" fmla="*/ 123 h 441"/>
                <a:gd name="T24" fmla="*/ 467 w 468"/>
                <a:gd name="T25" fmla="*/ 117 h 441"/>
                <a:gd name="T26" fmla="*/ 382 w 468"/>
                <a:gd name="T27" fmla="*/ 39 h 441"/>
                <a:gd name="T28" fmla="*/ 466 w 468"/>
                <a:gd name="T29" fmla="*/ 37 h 441"/>
                <a:gd name="T30" fmla="*/ 292 w 468"/>
                <a:gd name="T31" fmla="*/ 0 h 441"/>
                <a:gd name="T32" fmla="*/ 342 w 468"/>
                <a:gd name="T33" fmla="*/ 98 h 441"/>
                <a:gd name="T34" fmla="*/ 201 w 468"/>
                <a:gd name="T35" fmla="*/ 57 h 441"/>
                <a:gd name="T36" fmla="*/ 156 w 468"/>
                <a:gd name="T37" fmla="*/ 6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8" h="441">
                  <a:moveTo>
                    <a:pt x="156" y="68"/>
                  </a:moveTo>
                  <a:cubicBezTo>
                    <a:pt x="114" y="118"/>
                    <a:pt x="89" y="84"/>
                    <a:pt x="98" y="142"/>
                  </a:cubicBezTo>
                  <a:lnTo>
                    <a:pt x="23" y="139"/>
                  </a:lnTo>
                  <a:lnTo>
                    <a:pt x="0" y="399"/>
                  </a:lnTo>
                  <a:lnTo>
                    <a:pt x="90" y="441"/>
                  </a:lnTo>
                  <a:lnTo>
                    <a:pt x="74" y="370"/>
                  </a:lnTo>
                  <a:lnTo>
                    <a:pt x="187" y="385"/>
                  </a:lnTo>
                  <a:lnTo>
                    <a:pt x="184" y="265"/>
                  </a:lnTo>
                  <a:lnTo>
                    <a:pt x="301" y="322"/>
                  </a:lnTo>
                  <a:lnTo>
                    <a:pt x="270" y="219"/>
                  </a:lnTo>
                  <a:cubicBezTo>
                    <a:pt x="340" y="265"/>
                    <a:pt x="388" y="304"/>
                    <a:pt x="468" y="325"/>
                  </a:cubicBezTo>
                  <a:lnTo>
                    <a:pt x="319" y="123"/>
                  </a:lnTo>
                  <a:lnTo>
                    <a:pt x="467" y="117"/>
                  </a:lnTo>
                  <a:lnTo>
                    <a:pt x="382" y="39"/>
                  </a:lnTo>
                  <a:cubicBezTo>
                    <a:pt x="442" y="49"/>
                    <a:pt x="427" y="58"/>
                    <a:pt x="466" y="37"/>
                  </a:cubicBezTo>
                  <a:cubicBezTo>
                    <a:pt x="396" y="0"/>
                    <a:pt x="372" y="5"/>
                    <a:pt x="292" y="0"/>
                  </a:cubicBezTo>
                  <a:lnTo>
                    <a:pt x="342" y="98"/>
                  </a:lnTo>
                  <a:cubicBezTo>
                    <a:pt x="246" y="106"/>
                    <a:pt x="270" y="109"/>
                    <a:pt x="201" y="57"/>
                  </a:cubicBezTo>
                  <a:lnTo>
                    <a:pt x="156" y="68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9" name="Freeform 74">
              <a:extLst>
                <a:ext uri="{FF2B5EF4-FFF2-40B4-BE49-F238E27FC236}">
                  <a16:creationId xmlns:a16="http://schemas.microsoft.com/office/drawing/2014/main" id="{33433343-02E0-0E4E-AC40-C63A6B533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65" y="676910"/>
              <a:ext cx="48260" cy="45720"/>
            </a:xfrm>
            <a:custGeom>
              <a:avLst/>
              <a:gdLst>
                <a:gd name="T0" fmla="*/ 845 w 845"/>
                <a:gd name="T1" fmla="*/ 751 h 801"/>
                <a:gd name="T2" fmla="*/ 843 w 845"/>
                <a:gd name="T3" fmla="*/ 736 h 801"/>
                <a:gd name="T4" fmla="*/ 799 w 845"/>
                <a:gd name="T5" fmla="*/ 729 h 801"/>
                <a:gd name="T6" fmla="*/ 569 w 845"/>
                <a:gd name="T7" fmla="*/ 657 h 801"/>
                <a:gd name="T8" fmla="*/ 256 w 845"/>
                <a:gd name="T9" fmla="*/ 334 h 801"/>
                <a:gd name="T10" fmla="*/ 113 w 845"/>
                <a:gd name="T11" fmla="*/ 123 h 801"/>
                <a:gd name="T12" fmla="*/ 0 w 845"/>
                <a:gd name="T13" fmla="*/ 0 h 801"/>
                <a:gd name="T14" fmla="*/ 266 w 845"/>
                <a:gd name="T15" fmla="*/ 540 h 801"/>
                <a:gd name="T16" fmla="*/ 845 w 845"/>
                <a:gd name="T17" fmla="*/ 7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5" h="801">
                  <a:moveTo>
                    <a:pt x="845" y="751"/>
                  </a:moveTo>
                  <a:lnTo>
                    <a:pt x="843" y="736"/>
                  </a:lnTo>
                  <a:lnTo>
                    <a:pt x="799" y="729"/>
                  </a:lnTo>
                  <a:cubicBezTo>
                    <a:pt x="729" y="718"/>
                    <a:pt x="612" y="706"/>
                    <a:pt x="569" y="657"/>
                  </a:cubicBezTo>
                  <a:cubicBezTo>
                    <a:pt x="472" y="596"/>
                    <a:pt x="335" y="431"/>
                    <a:pt x="256" y="334"/>
                  </a:cubicBezTo>
                  <a:lnTo>
                    <a:pt x="113" y="123"/>
                  </a:lnTo>
                  <a:cubicBezTo>
                    <a:pt x="58" y="71"/>
                    <a:pt x="62" y="33"/>
                    <a:pt x="0" y="0"/>
                  </a:cubicBezTo>
                  <a:cubicBezTo>
                    <a:pt x="18" y="179"/>
                    <a:pt x="136" y="442"/>
                    <a:pt x="266" y="540"/>
                  </a:cubicBezTo>
                  <a:cubicBezTo>
                    <a:pt x="406" y="644"/>
                    <a:pt x="668" y="801"/>
                    <a:pt x="845" y="751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0" name="Freeform 75">
              <a:extLst>
                <a:ext uri="{FF2B5EF4-FFF2-40B4-BE49-F238E27FC236}">
                  <a16:creationId xmlns:a16="http://schemas.microsoft.com/office/drawing/2014/main" id="{155EDA30-E770-29C1-3373-0C15E48F8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355" y="815340"/>
              <a:ext cx="36830" cy="37465"/>
            </a:xfrm>
            <a:custGeom>
              <a:avLst/>
              <a:gdLst>
                <a:gd name="T0" fmla="*/ 127 w 647"/>
                <a:gd name="T1" fmla="*/ 648 h 648"/>
                <a:gd name="T2" fmla="*/ 171 w 647"/>
                <a:gd name="T3" fmla="*/ 398 h 648"/>
                <a:gd name="T4" fmla="*/ 311 w 647"/>
                <a:gd name="T5" fmla="*/ 247 h 648"/>
                <a:gd name="T6" fmla="*/ 647 w 647"/>
                <a:gd name="T7" fmla="*/ 0 h 648"/>
                <a:gd name="T8" fmla="*/ 154 w 647"/>
                <a:gd name="T9" fmla="*/ 180 h 648"/>
                <a:gd name="T10" fmla="*/ 127 w 647"/>
                <a:gd name="T11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7" h="648">
                  <a:moveTo>
                    <a:pt x="127" y="648"/>
                  </a:moveTo>
                  <a:cubicBezTo>
                    <a:pt x="138" y="563"/>
                    <a:pt x="144" y="480"/>
                    <a:pt x="171" y="398"/>
                  </a:cubicBezTo>
                  <a:cubicBezTo>
                    <a:pt x="204" y="302"/>
                    <a:pt x="225" y="287"/>
                    <a:pt x="311" y="247"/>
                  </a:cubicBezTo>
                  <a:cubicBezTo>
                    <a:pt x="443" y="185"/>
                    <a:pt x="568" y="119"/>
                    <a:pt x="647" y="0"/>
                  </a:cubicBezTo>
                  <a:cubicBezTo>
                    <a:pt x="548" y="24"/>
                    <a:pt x="232" y="129"/>
                    <a:pt x="154" y="180"/>
                  </a:cubicBezTo>
                  <a:cubicBezTo>
                    <a:pt x="0" y="283"/>
                    <a:pt x="11" y="553"/>
                    <a:pt x="127" y="64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1" name="Freeform 76">
              <a:extLst>
                <a:ext uri="{FF2B5EF4-FFF2-40B4-BE49-F238E27FC236}">
                  <a16:creationId xmlns:a16="http://schemas.microsoft.com/office/drawing/2014/main" id="{A9F7F2A0-F377-C5F4-8C66-7E89F00E3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789305"/>
              <a:ext cx="33655" cy="52705"/>
            </a:xfrm>
            <a:custGeom>
              <a:avLst/>
              <a:gdLst>
                <a:gd name="T0" fmla="*/ 503 w 598"/>
                <a:gd name="T1" fmla="*/ 35 h 911"/>
                <a:gd name="T2" fmla="*/ 321 w 598"/>
                <a:gd name="T3" fmla="*/ 120 h 911"/>
                <a:gd name="T4" fmla="*/ 314 w 598"/>
                <a:gd name="T5" fmla="*/ 92 h 911"/>
                <a:gd name="T6" fmla="*/ 298 w 598"/>
                <a:gd name="T7" fmla="*/ 133 h 911"/>
                <a:gd name="T8" fmla="*/ 37 w 598"/>
                <a:gd name="T9" fmla="*/ 456 h 911"/>
                <a:gd name="T10" fmla="*/ 0 w 598"/>
                <a:gd name="T11" fmla="*/ 618 h 911"/>
                <a:gd name="T12" fmla="*/ 28 w 598"/>
                <a:gd name="T13" fmla="*/ 774 h 911"/>
                <a:gd name="T14" fmla="*/ 71 w 598"/>
                <a:gd name="T15" fmla="*/ 911 h 911"/>
                <a:gd name="T16" fmla="*/ 144 w 598"/>
                <a:gd name="T17" fmla="*/ 599 h 911"/>
                <a:gd name="T18" fmla="*/ 385 w 598"/>
                <a:gd name="T19" fmla="*/ 171 h 911"/>
                <a:gd name="T20" fmla="*/ 598 w 598"/>
                <a:gd name="T21" fmla="*/ 0 h 911"/>
                <a:gd name="T22" fmla="*/ 503 w 598"/>
                <a:gd name="T23" fmla="*/ 35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8" h="911">
                  <a:moveTo>
                    <a:pt x="503" y="35"/>
                  </a:moveTo>
                  <a:lnTo>
                    <a:pt x="321" y="120"/>
                  </a:lnTo>
                  <a:lnTo>
                    <a:pt x="314" y="92"/>
                  </a:lnTo>
                  <a:lnTo>
                    <a:pt x="298" y="133"/>
                  </a:lnTo>
                  <a:cubicBezTo>
                    <a:pt x="96" y="145"/>
                    <a:pt x="124" y="246"/>
                    <a:pt x="37" y="456"/>
                  </a:cubicBezTo>
                  <a:cubicBezTo>
                    <a:pt x="6" y="533"/>
                    <a:pt x="25" y="572"/>
                    <a:pt x="0" y="618"/>
                  </a:cubicBezTo>
                  <a:lnTo>
                    <a:pt x="28" y="774"/>
                  </a:lnTo>
                  <a:cubicBezTo>
                    <a:pt x="71" y="789"/>
                    <a:pt x="65" y="865"/>
                    <a:pt x="71" y="911"/>
                  </a:cubicBezTo>
                  <a:cubicBezTo>
                    <a:pt x="121" y="845"/>
                    <a:pt x="161" y="680"/>
                    <a:pt x="144" y="599"/>
                  </a:cubicBezTo>
                  <a:cubicBezTo>
                    <a:pt x="104" y="411"/>
                    <a:pt x="7" y="420"/>
                    <a:pt x="385" y="171"/>
                  </a:cubicBezTo>
                  <a:cubicBezTo>
                    <a:pt x="477" y="111"/>
                    <a:pt x="520" y="74"/>
                    <a:pt x="598" y="0"/>
                  </a:cubicBezTo>
                  <a:lnTo>
                    <a:pt x="503" y="3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2" name="Freeform 77">
              <a:extLst>
                <a:ext uri="{FF2B5EF4-FFF2-40B4-BE49-F238E27FC236}">
                  <a16:creationId xmlns:a16="http://schemas.microsoft.com/office/drawing/2014/main" id="{DF5D32F6-E5D3-C3D4-F94C-366C767EE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" y="715010"/>
              <a:ext cx="56515" cy="27940"/>
            </a:xfrm>
            <a:custGeom>
              <a:avLst/>
              <a:gdLst>
                <a:gd name="T0" fmla="*/ 1004 w 1004"/>
                <a:gd name="T1" fmla="*/ 487 h 487"/>
                <a:gd name="T2" fmla="*/ 521 w 1004"/>
                <a:gd name="T3" fmla="*/ 232 h 487"/>
                <a:gd name="T4" fmla="*/ 246 w 1004"/>
                <a:gd name="T5" fmla="*/ 139 h 487"/>
                <a:gd name="T6" fmla="*/ 0 w 1004"/>
                <a:gd name="T7" fmla="*/ 0 h 487"/>
                <a:gd name="T8" fmla="*/ 1004 w 1004"/>
                <a:gd name="T9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4" h="487">
                  <a:moveTo>
                    <a:pt x="1004" y="487"/>
                  </a:moveTo>
                  <a:cubicBezTo>
                    <a:pt x="963" y="394"/>
                    <a:pt x="622" y="266"/>
                    <a:pt x="521" y="232"/>
                  </a:cubicBezTo>
                  <a:cubicBezTo>
                    <a:pt x="435" y="204"/>
                    <a:pt x="328" y="172"/>
                    <a:pt x="246" y="139"/>
                  </a:cubicBezTo>
                  <a:cubicBezTo>
                    <a:pt x="142" y="96"/>
                    <a:pt x="90" y="52"/>
                    <a:pt x="0" y="0"/>
                  </a:cubicBezTo>
                  <a:cubicBezTo>
                    <a:pt x="78" y="265"/>
                    <a:pt x="773" y="449"/>
                    <a:pt x="1004" y="487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3" name="Freeform 78">
              <a:extLst>
                <a:ext uri="{FF2B5EF4-FFF2-40B4-BE49-F238E27FC236}">
                  <a16:creationId xmlns:a16="http://schemas.microsoft.com/office/drawing/2014/main" id="{68D7DA8B-8477-88A7-B110-298C5520B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717550"/>
              <a:ext cx="14605" cy="86360"/>
            </a:xfrm>
            <a:custGeom>
              <a:avLst/>
              <a:gdLst>
                <a:gd name="T0" fmla="*/ 0 w 254"/>
                <a:gd name="T1" fmla="*/ 1506 h 1506"/>
                <a:gd name="T2" fmla="*/ 133 w 254"/>
                <a:gd name="T3" fmla="*/ 780 h 1506"/>
                <a:gd name="T4" fmla="*/ 254 w 254"/>
                <a:gd name="T5" fmla="*/ 0 h 1506"/>
                <a:gd name="T6" fmla="*/ 59 w 254"/>
                <a:gd name="T7" fmla="*/ 1099 h 1506"/>
                <a:gd name="T8" fmla="*/ 0 w 254"/>
                <a:gd name="T9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506">
                  <a:moveTo>
                    <a:pt x="0" y="1506"/>
                  </a:moveTo>
                  <a:cubicBezTo>
                    <a:pt x="250" y="1254"/>
                    <a:pt x="133" y="1014"/>
                    <a:pt x="133" y="780"/>
                  </a:cubicBezTo>
                  <a:cubicBezTo>
                    <a:pt x="134" y="503"/>
                    <a:pt x="218" y="261"/>
                    <a:pt x="254" y="0"/>
                  </a:cubicBezTo>
                  <a:cubicBezTo>
                    <a:pt x="133" y="113"/>
                    <a:pt x="60" y="855"/>
                    <a:pt x="59" y="1099"/>
                  </a:cubicBezTo>
                  <a:cubicBezTo>
                    <a:pt x="59" y="1292"/>
                    <a:pt x="18" y="1343"/>
                    <a:pt x="0" y="150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4" name="Freeform 79">
              <a:extLst>
                <a:ext uri="{FF2B5EF4-FFF2-40B4-BE49-F238E27FC236}">
                  <a16:creationId xmlns:a16="http://schemas.microsoft.com/office/drawing/2014/main" id="{969180D5-5877-2A15-D4E4-4439F44F8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30" y="958850"/>
              <a:ext cx="11430" cy="59055"/>
            </a:xfrm>
            <a:custGeom>
              <a:avLst/>
              <a:gdLst>
                <a:gd name="T0" fmla="*/ 132 w 203"/>
                <a:gd name="T1" fmla="*/ 781 h 1025"/>
                <a:gd name="T2" fmla="*/ 190 w 203"/>
                <a:gd name="T3" fmla="*/ 426 h 1025"/>
                <a:gd name="T4" fmla="*/ 192 w 203"/>
                <a:gd name="T5" fmla="*/ 185 h 1025"/>
                <a:gd name="T6" fmla="*/ 147 w 203"/>
                <a:gd name="T7" fmla="*/ 0 h 1025"/>
                <a:gd name="T8" fmla="*/ 0 w 203"/>
                <a:gd name="T9" fmla="*/ 1025 h 1025"/>
                <a:gd name="T10" fmla="*/ 77 w 203"/>
                <a:gd name="T11" fmla="*/ 961 h 1025"/>
                <a:gd name="T12" fmla="*/ 132 w 203"/>
                <a:gd name="T13" fmla="*/ 781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025">
                  <a:moveTo>
                    <a:pt x="132" y="781"/>
                  </a:moveTo>
                  <a:lnTo>
                    <a:pt x="190" y="426"/>
                  </a:lnTo>
                  <a:cubicBezTo>
                    <a:pt x="203" y="342"/>
                    <a:pt x="198" y="270"/>
                    <a:pt x="192" y="185"/>
                  </a:cubicBezTo>
                  <a:cubicBezTo>
                    <a:pt x="188" y="127"/>
                    <a:pt x="187" y="40"/>
                    <a:pt x="147" y="0"/>
                  </a:cubicBezTo>
                  <a:cubicBezTo>
                    <a:pt x="112" y="65"/>
                    <a:pt x="6" y="892"/>
                    <a:pt x="0" y="1025"/>
                  </a:cubicBezTo>
                  <a:lnTo>
                    <a:pt x="77" y="961"/>
                  </a:lnTo>
                  <a:cubicBezTo>
                    <a:pt x="90" y="888"/>
                    <a:pt x="81" y="828"/>
                    <a:pt x="132" y="78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5" name="Freeform 80">
              <a:extLst>
                <a:ext uri="{FF2B5EF4-FFF2-40B4-BE49-F238E27FC236}">
                  <a16:creationId xmlns:a16="http://schemas.microsoft.com/office/drawing/2014/main" id="{4F3AA98A-C5E5-6247-DE24-595C20F87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747395"/>
              <a:ext cx="27305" cy="57150"/>
            </a:xfrm>
            <a:custGeom>
              <a:avLst/>
              <a:gdLst>
                <a:gd name="T0" fmla="*/ 32 w 475"/>
                <a:gd name="T1" fmla="*/ 964 h 991"/>
                <a:gd name="T2" fmla="*/ 126 w 475"/>
                <a:gd name="T3" fmla="*/ 704 h 991"/>
                <a:gd name="T4" fmla="*/ 240 w 475"/>
                <a:gd name="T5" fmla="*/ 473 h 991"/>
                <a:gd name="T6" fmla="*/ 475 w 475"/>
                <a:gd name="T7" fmla="*/ 16 h 991"/>
                <a:gd name="T8" fmla="*/ 470 w 475"/>
                <a:gd name="T9" fmla="*/ 0 h 991"/>
                <a:gd name="T10" fmla="*/ 132 w 475"/>
                <a:gd name="T11" fmla="*/ 391 h 991"/>
                <a:gd name="T12" fmla="*/ 18 w 475"/>
                <a:gd name="T13" fmla="*/ 991 h 991"/>
                <a:gd name="T14" fmla="*/ 32 w 475"/>
                <a:gd name="T15" fmla="*/ 964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5" h="991">
                  <a:moveTo>
                    <a:pt x="32" y="964"/>
                  </a:moveTo>
                  <a:cubicBezTo>
                    <a:pt x="58" y="923"/>
                    <a:pt x="98" y="769"/>
                    <a:pt x="126" y="704"/>
                  </a:cubicBezTo>
                  <a:cubicBezTo>
                    <a:pt x="232" y="460"/>
                    <a:pt x="202" y="622"/>
                    <a:pt x="240" y="473"/>
                  </a:cubicBezTo>
                  <a:cubicBezTo>
                    <a:pt x="289" y="280"/>
                    <a:pt x="418" y="165"/>
                    <a:pt x="475" y="16"/>
                  </a:cubicBezTo>
                  <a:lnTo>
                    <a:pt x="470" y="0"/>
                  </a:lnTo>
                  <a:cubicBezTo>
                    <a:pt x="398" y="110"/>
                    <a:pt x="253" y="151"/>
                    <a:pt x="132" y="391"/>
                  </a:cubicBezTo>
                  <a:cubicBezTo>
                    <a:pt x="69" y="516"/>
                    <a:pt x="0" y="856"/>
                    <a:pt x="18" y="991"/>
                  </a:cubicBezTo>
                  <a:cubicBezTo>
                    <a:pt x="2" y="956"/>
                    <a:pt x="13" y="986"/>
                    <a:pt x="32" y="964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6" name="Freeform 81">
              <a:extLst>
                <a:ext uri="{FF2B5EF4-FFF2-40B4-BE49-F238E27FC236}">
                  <a16:creationId xmlns:a16="http://schemas.microsoft.com/office/drawing/2014/main" id="{71BFFC50-AE88-6868-6695-F6E5FB21C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913765"/>
              <a:ext cx="16510" cy="73660"/>
            </a:xfrm>
            <a:custGeom>
              <a:avLst/>
              <a:gdLst>
                <a:gd name="T0" fmla="*/ 47 w 292"/>
                <a:gd name="T1" fmla="*/ 801 h 1281"/>
                <a:gd name="T2" fmla="*/ 36 w 292"/>
                <a:gd name="T3" fmla="*/ 1014 h 1281"/>
                <a:gd name="T4" fmla="*/ 0 w 292"/>
                <a:gd name="T5" fmla="*/ 1185 h 1281"/>
                <a:gd name="T6" fmla="*/ 0 w 292"/>
                <a:gd name="T7" fmla="*/ 1281 h 1281"/>
                <a:gd name="T8" fmla="*/ 266 w 292"/>
                <a:gd name="T9" fmla="*/ 0 h 1281"/>
                <a:gd name="T10" fmla="*/ 47 w 292"/>
                <a:gd name="T11" fmla="*/ 801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1">
                  <a:moveTo>
                    <a:pt x="47" y="801"/>
                  </a:moveTo>
                  <a:cubicBezTo>
                    <a:pt x="38" y="884"/>
                    <a:pt x="59" y="914"/>
                    <a:pt x="36" y="1014"/>
                  </a:cubicBezTo>
                  <a:cubicBezTo>
                    <a:pt x="21" y="1082"/>
                    <a:pt x="1" y="1111"/>
                    <a:pt x="0" y="1185"/>
                  </a:cubicBezTo>
                  <a:lnTo>
                    <a:pt x="0" y="1281"/>
                  </a:lnTo>
                  <a:cubicBezTo>
                    <a:pt x="71" y="1181"/>
                    <a:pt x="292" y="102"/>
                    <a:pt x="266" y="0"/>
                  </a:cubicBezTo>
                  <a:cubicBezTo>
                    <a:pt x="147" y="161"/>
                    <a:pt x="84" y="599"/>
                    <a:pt x="47" y="80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A250271A-9D60-FE16-1260-F09C3D0B1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050" y="660400"/>
              <a:ext cx="31115" cy="32385"/>
            </a:xfrm>
            <a:custGeom>
              <a:avLst/>
              <a:gdLst>
                <a:gd name="T0" fmla="*/ 347 w 548"/>
                <a:gd name="T1" fmla="*/ 156 h 558"/>
                <a:gd name="T2" fmla="*/ 211 w 548"/>
                <a:gd name="T3" fmla="*/ 317 h 558"/>
                <a:gd name="T4" fmla="*/ 131 w 548"/>
                <a:gd name="T5" fmla="*/ 384 h 558"/>
                <a:gd name="T6" fmla="*/ 45 w 548"/>
                <a:gd name="T7" fmla="*/ 450 h 558"/>
                <a:gd name="T8" fmla="*/ 0 w 548"/>
                <a:gd name="T9" fmla="*/ 558 h 558"/>
                <a:gd name="T10" fmla="*/ 339 w 548"/>
                <a:gd name="T11" fmla="*/ 353 h 558"/>
                <a:gd name="T12" fmla="*/ 545 w 548"/>
                <a:gd name="T13" fmla="*/ 2 h 558"/>
                <a:gd name="T14" fmla="*/ 503 w 548"/>
                <a:gd name="T15" fmla="*/ 29 h 558"/>
                <a:gd name="T16" fmla="*/ 471 w 548"/>
                <a:gd name="T17" fmla="*/ 12 h 558"/>
                <a:gd name="T18" fmla="*/ 446 w 548"/>
                <a:gd name="T19" fmla="*/ 0 h 558"/>
                <a:gd name="T20" fmla="*/ 347 w 548"/>
                <a:gd name="T21" fmla="*/ 15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8" h="558">
                  <a:moveTo>
                    <a:pt x="347" y="156"/>
                  </a:moveTo>
                  <a:cubicBezTo>
                    <a:pt x="323" y="229"/>
                    <a:pt x="258" y="269"/>
                    <a:pt x="211" y="317"/>
                  </a:cubicBezTo>
                  <a:cubicBezTo>
                    <a:pt x="181" y="347"/>
                    <a:pt x="158" y="356"/>
                    <a:pt x="131" y="384"/>
                  </a:cubicBezTo>
                  <a:cubicBezTo>
                    <a:pt x="90" y="428"/>
                    <a:pt x="95" y="415"/>
                    <a:pt x="45" y="450"/>
                  </a:cubicBezTo>
                  <a:lnTo>
                    <a:pt x="0" y="558"/>
                  </a:lnTo>
                  <a:cubicBezTo>
                    <a:pt x="122" y="504"/>
                    <a:pt x="235" y="436"/>
                    <a:pt x="339" y="353"/>
                  </a:cubicBezTo>
                  <a:cubicBezTo>
                    <a:pt x="491" y="231"/>
                    <a:pt x="548" y="242"/>
                    <a:pt x="545" y="2"/>
                  </a:cubicBezTo>
                  <a:lnTo>
                    <a:pt x="503" y="29"/>
                  </a:lnTo>
                  <a:cubicBezTo>
                    <a:pt x="454" y="9"/>
                    <a:pt x="501" y="30"/>
                    <a:pt x="471" y="12"/>
                  </a:cubicBezTo>
                  <a:lnTo>
                    <a:pt x="446" y="0"/>
                  </a:lnTo>
                  <a:cubicBezTo>
                    <a:pt x="378" y="33"/>
                    <a:pt x="403" y="7"/>
                    <a:pt x="347" y="15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8" name="Freeform 83">
              <a:extLst>
                <a:ext uri="{FF2B5EF4-FFF2-40B4-BE49-F238E27FC236}">
                  <a16:creationId xmlns:a16="http://schemas.microsoft.com/office/drawing/2014/main" id="{D2FC3322-C819-2F9D-2E0D-6482A9555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455" y="737235"/>
              <a:ext cx="38100" cy="72390"/>
            </a:xfrm>
            <a:custGeom>
              <a:avLst/>
              <a:gdLst>
                <a:gd name="T0" fmla="*/ 458 w 676"/>
                <a:gd name="T1" fmla="*/ 198 h 1268"/>
                <a:gd name="T2" fmla="*/ 223 w 676"/>
                <a:gd name="T3" fmla="*/ 655 h 1268"/>
                <a:gd name="T4" fmla="*/ 109 w 676"/>
                <a:gd name="T5" fmla="*/ 886 h 1268"/>
                <a:gd name="T6" fmla="*/ 15 w 676"/>
                <a:gd name="T7" fmla="*/ 1146 h 1268"/>
                <a:gd name="T8" fmla="*/ 0 w 676"/>
                <a:gd name="T9" fmla="*/ 1246 h 1268"/>
                <a:gd name="T10" fmla="*/ 21 w 676"/>
                <a:gd name="T11" fmla="*/ 1268 h 1268"/>
                <a:gd name="T12" fmla="*/ 168 w 676"/>
                <a:gd name="T13" fmla="*/ 883 h 1268"/>
                <a:gd name="T14" fmla="*/ 353 w 676"/>
                <a:gd name="T15" fmla="*/ 524 h 1268"/>
                <a:gd name="T16" fmla="*/ 364 w 676"/>
                <a:gd name="T17" fmla="*/ 502 h 1268"/>
                <a:gd name="T18" fmla="*/ 389 w 676"/>
                <a:gd name="T19" fmla="*/ 472 h 1268"/>
                <a:gd name="T20" fmla="*/ 394 w 676"/>
                <a:gd name="T21" fmla="*/ 453 h 1268"/>
                <a:gd name="T22" fmla="*/ 429 w 676"/>
                <a:gd name="T23" fmla="*/ 374 h 1268"/>
                <a:gd name="T24" fmla="*/ 451 w 676"/>
                <a:gd name="T25" fmla="*/ 345 h 1268"/>
                <a:gd name="T26" fmla="*/ 480 w 676"/>
                <a:gd name="T27" fmla="*/ 326 h 1268"/>
                <a:gd name="T28" fmla="*/ 524 w 676"/>
                <a:gd name="T29" fmla="*/ 257 h 1268"/>
                <a:gd name="T30" fmla="*/ 676 w 676"/>
                <a:gd name="T31" fmla="*/ 0 h 1268"/>
                <a:gd name="T32" fmla="*/ 561 w 676"/>
                <a:gd name="T33" fmla="*/ 91 h 1268"/>
                <a:gd name="T34" fmla="*/ 458 w 676"/>
                <a:gd name="T35" fmla="*/ 19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6" h="1268">
                  <a:moveTo>
                    <a:pt x="458" y="198"/>
                  </a:moveTo>
                  <a:cubicBezTo>
                    <a:pt x="401" y="347"/>
                    <a:pt x="272" y="462"/>
                    <a:pt x="223" y="655"/>
                  </a:cubicBezTo>
                  <a:cubicBezTo>
                    <a:pt x="185" y="804"/>
                    <a:pt x="215" y="642"/>
                    <a:pt x="109" y="886"/>
                  </a:cubicBezTo>
                  <a:cubicBezTo>
                    <a:pt x="81" y="951"/>
                    <a:pt x="41" y="1105"/>
                    <a:pt x="15" y="1146"/>
                  </a:cubicBezTo>
                  <a:lnTo>
                    <a:pt x="0" y="1246"/>
                  </a:lnTo>
                  <a:lnTo>
                    <a:pt x="21" y="1268"/>
                  </a:lnTo>
                  <a:cubicBezTo>
                    <a:pt x="91" y="1184"/>
                    <a:pt x="136" y="996"/>
                    <a:pt x="168" y="883"/>
                  </a:cubicBezTo>
                  <a:cubicBezTo>
                    <a:pt x="205" y="758"/>
                    <a:pt x="298" y="642"/>
                    <a:pt x="353" y="524"/>
                  </a:cubicBezTo>
                  <a:cubicBezTo>
                    <a:pt x="369" y="487"/>
                    <a:pt x="347" y="525"/>
                    <a:pt x="364" y="502"/>
                  </a:cubicBezTo>
                  <a:cubicBezTo>
                    <a:pt x="375" y="486"/>
                    <a:pt x="379" y="483"/>
                    <a:pt x="389" y="472"/>
                  </a:cubicBezTo>
                  <a:lnTo>
                    <a:pt x="394" y="453"/>
                  </a:lnTo>
                  <a:cubicBezTo>
                    <a:pt x="403" y="427"/>
                    <a:pt x="414" y="398"/>
                    <a:pt x="429" y="374"/>
                  </a:cubicBezTo>
                  <a:cubicBezTo>
                    <a:pt x="438" y="360"/>
                    <a:pt x="434" y="362"/>
                    <a:pt x="451" y="345"/>
                  </a:cubicBezTo>
                  <a:cubicBezTo>
                    <a:pt x="477" y="318"/>
                    <a:pt x="457" y="340"/>
                    <a:pt x="480" y="326"/>
                  </a:cubicBezTo>
                  <a:lnTo>
                    <a:pt x="524" y="257"/>
                  </a:lnTo>
                  <a:lnTo>
                    <a:pt x="676" y="0"/>
                  </a:lnTo>
                  <a:cubicBezTo>
                    <a:pt x="597" y="41"/>
                    <a:pt x="618" y="30"/>
                    <a:pt x="561" y="91"/>
                  </a:cubicBezTo>
                  <a:cubicBezTo>
                    <a:pt x="528" y="126"/>
                    <a:pt x="493" y="172"/>
                    <a:pt x="458" y="198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9" name="Freeform 84">
              <a:extLst>
                <a:ext uri="{FF2B5EF4-FFF2-40B4-BE49-F238E27FC236}">
                  <a16:creationId xmlns:a16="http://schemas.microsoft.com/office/drawing/2014/main" id="{178B458B-5D5E-9866-9D59-713DBB8C1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751205"/>
              <a:ext cx="26670" cy="47625"/>
            </a:xfrm>
            <a:custGeom>
              <a:avLst/>
              <a:gdLst>
                <a:gd name="T0" fmla="*/ 471 w 476"/>
                <a:gd name="T1" fmla="*/ 824 h 824"/>
                <a:gd name="T2" fmla="*/ 343 w 476"/>
                <a:gd name="T3" fmla="*/ 313 h 824"/>
                <a:gd name="T4" fmla="*/ 0 w 476"/>
                <a:gd name="T5" fmla="*/ 0 h 824"/>
                <a:gd name="T6" fmla="*/ 255 w 476"/>
                <a:gd name="T7" fmla="*/ 389 h 824"/>
                <a:gd name="T8" fmla="*/ 471 w 476"/>
                <a:gd name="T9" fmla="*/ 824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824">
                  <a:moveTo>
                    <a:pt x="471" y="824"/>
                  </a:moveTo>
                  <a:cubicBezTo>
                    <a:pt x="476" y="693"/>
                    <a:pt x="395" y="437"/>
                    <a:pt x="343" y="313"/>
                  </a:cubicBezTo>
                  <a:cubicBezTo>
                    <a:pt x="276" y="158"/>
                    <a:pt x="160" y="31"/>
                    <a:pt x="0" y="0"/>
                  </a:cubicBezTo>
                  <a:cubicBezTo>
                    <a:pt x="68" y="130"/>
                    <a:pt x="193" y="219"/>
                    <a:pt x="255" y="389"/>
                  </a:cubicBezTo>
                  <a:cubicBezTo>
                    <a:pt x="297" y="503"/>
                    <a:pt x="396" y="740"/>
                    <a:pt x="471" y="824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0" name="Freeform 85">
              <a:extLst>
                <a:ext uri="{FF2B5EF4-FFF2-40B4-BE49-F238E27FC236}">
                  <a16:creationId xmlns:a16="http://schemas.microsoft.com/office/drawing/2014/main" id="{B3C59477-6324-482E-35E2-901F2A3BF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701675"/>
              <a:ext cx="15875" cy="71120"/>
            </a:xfrm>
            <a:custGeom>
              <a:avLst/>
              <a:gdLst>
                <a:gd name="T0" fmla="*/ 207 w 285"/>
                <a:gd name="T1" fmla="*/ 508 h 1235"/>
                <a:gd name="T2" fmla="*/ 237 w 285"/>
                <a:gd name="T3" fmla="*/ 407 h 1235"/>
                <a:gd name="T4" fmla="*/ 261 w 285"/>
                <a:gd name="T5" fmla="*/ 272 h 1235"/>
                <a:gd name="T6" fmla="*/ 275 w 285"/>
                <a:gd name="T7" fmla="*/ 0 h 1235"/>
                <a:gd name="T8" fmla="*/ 129 w 285"/>
                <a:gd name="T9" fmla="*/ 1235 h 1235"/>
                <a:gd name="T10" fmla="*/ 156 w 285"/>
                <a:gd name="T11" fmla="*/ 671 h 1235"/>
                <a:gd name="T12" fmla="*/ 207 w 285"/>
                <a:gd name="T13" fmla="*/ 5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1235">
                  <a:moveTo>
                    <a:pt x="207" y="508"/>
                  </a:moveTo>
                  <a:cubicBezTo>
                    <a:pt x="212" y="456"/>
                    <a:pt x="202" y="433"/>
                    <a:pt x="237" y="407"/>
                  </a:cubicBezTo>
                  <a:lnTo>
                    <a:pt x="261" y="272"/>
                  </a:lnTo>
                  <a:cubicBezTo>
                    <a:pt x="230" y="206"/>
                    <a:pt x="285" y="86"/>
                    <a:pt x="275" y="0"/>
                  </a:cubicBezTo>
                  <a:cubicBezTo>
                    <a:pt x="126" y="177"/>
                    <a:pt x="0" y="1040"/>
                    <a:pt x="129" y="1235"/>
                  </a:cubicBezTo>
                  <a:cubicBezTo>
                    <a:pt x="156" y="1123"/>
                    <a:pt x="121" y="863"/>
                    <a:pt x="156" y="671"/>
                  </a:cubicBezTo>
                  <a:cubicBezTo>
                    <a:pt x="186" y="511"/>
                    <a:pt x="156" y="542"/>
                    <a:pt x="207" y="50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1" name="Freeform 86">
              <a:extLst>
                <a:ext uri="{FF2B5EF4-FFF2-40B4-BE49-F238E27FC236}">
                  <a16:creationId xmlns:a16="http://schemas.microsoft.com/office/drawing/2014/main" id="{5A9194CA-08EA-1BD7-86A3-A67E9B52D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698500"/>
              <a:ext cx="12065" cy="53340"/>
            </a:xfrm>
            <a:custGeom>
              <a:avLst/>
              <a:gdLst>
                <a:gd name="T0" fmla="*/ 158 w 208"/>
                <a:gd name="T1" fmla="*/ 880 h 926"/>
                <a:gd name="T2" fmla="*/ 183 w 208"/>
                <a:gd name="T3" fmla="*/ 522 h 926"/>
                <a:gd name="T4" fmla="*/ 103 w 208"/>
                <a:gd name="T5" fmla="*/ 181 h 926"/>
                <a:gd name="T6" fmla="*/ 58 w 208"/>
                <a:gd name="T7" fmla="*/ 0 h 926"/>
                <a:gd name="T8" fmla="*/ 60 w 208"/>
                <a:gd name="T9" fmla="*/ 455 h 926"/>
                <a:gd name="T10" fmla="*/ 94 w 208"/>
                <a:gd name="T11" fmla="*/ 926 h 926"/>
                <a:gd name="T12" fmla="*/ 158 w 208"/>
                <a:gd name="T13" fmla="*/ 88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926">
                  <a:moveTo>
                    <a:pt x="158" y="880"/>
                  </a:moveTo>
                  <a:cubicBezTo>
                    <a:pt x="174" y="731"/>
                    <a:pt x="208" y="698"/>
                    <a:pt x="183" y="522"/>
                  </a:cubicBezTo>
                  <a:cubicBezTo>
                    <a:pt x="167" y="402"/>
                    <a:pt x="111" y="309"/>
                    <a:pt x="103" y="181"/>
                  </a:cubicBezTo>
                  <a:lnTo>
                    <a:pt x="58" y="0"/>
                  </a:lnTo>
                  <a:cubicBezTo>
                    <a:pt x="0" y="123"/>
                    <a:pt x="30" y="320"/>
                    <a:pt x="60" y="455"/>
                  </a:cubicBezTo>
                  <a:cubicBezTo>
                    <a:pt x="102" y="646"/>
                    <a:pt x="65" y="761"/>
                    <a:pt x="94" y="926"/>
                  </a:cubicBezTo>
                  <a:lnTo>
                    <a:pt x="158" y="8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2" name="Freeform 87">
              <a:extLst>
                <a:ext uri="{FF2B5EF4-FFF2-40B4-BE49-F238E27FC236}">
                  <a16:creationId xmlns:a16="http://schemas.microsoft.com/office/drawing/2014/main" id="{C8325118-B057-BFFC-2287-475B51E78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40" y="889000"/>
              <a:ext cx="12065" cy="47625"/>
            </a:xfrm>
            <a:custGeom>
              <a:avLst/>
              <a:gdLst>
                <a:gd name="T0" fmla="*/ 50 w 207"/>
                <a:gd name="T1" fmla="*/ 834 h 834"/>
                <a:gd name="T2" fmla="*/ 125 w 207"/>
                <a:gd name="T3" fmla="*/ 0 h 834"/>
                <a:gd name="T4" fmla="*/ 50 w 207"/>
                <a:gd name="T5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" h="834">
                  <a:moveTo>
                    <a:pt x="50" y="834"/>
                  </a:moveTo>
                  <a:cubicBezTo>
                    <a:pt x="207" y="676"/>
                    <a:pt x="141" y="219"/>
                    <a:pt x="125" y="0"/>
                  </a:cubicBezTo>
                  <a:cubicBezTo>
                    <a:pt x="0" y="134"/>
                    <a:pt x="6" y="664"/>
                    <a:pt x="50" y="834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3" name="Freeform 88">
              <a:extLst>
                <a:ext uri="{FF2B5EF4-FFF2-40B4-BE49-F238E27FC236}">
                  <a16:creationId xmlns:a16="http://schemas.microsoft.com/office/drawing/2014/main" id="{8D893A9D-418C-EF14-ACF6-6984C4D5A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69290"/>
              <a:ext cx="31115" cy="38100"/>
            </a:xfrm>
            <a:custGeom>
              <a:avLst/>
              <a:gdLst>
                <a:gd name="T0" fmla="*/ 283 w 557"/>
                <a:gd name="T1" fmla="*/ 89 h 662"/>
                <a:gd name="T2" fmla="*/ 32 w 557"/>
                <a:gd name="T3" fmla="*/ 551 h 662"/>
                <a:gd name="T4" fmla="*/ 30 w 557"/>
                <a:gd name="T5" fmla="*/ 662 h 662"/>
                <a:gd name="T6" fmla="*/ 156 w 557"/>
                <a:gd name="T7" fmla="*/ 451 h 662"/>
                <a:gd name="T8" fmla="*/ 290 w 557"/>
                <a:gd name="T9" fmla="*/ 253 h 662"/>
                <a:gd name="T10" fmla="*/ 262 w 557"/>
                <a:gd name="T11" fmla="*/ 399 h 662"/>
                <a:gd name="T12" fmla="*/ 323 w 557"/>
                <a:gd name="T13" fmla="*/ 275 h 662"/>
                <a:gd name="T14" fmla="*/ 426 w 557"/>
                <a:gd name="T15" fmla="*/ 234 h 662"/>
                <a:gd name="T16" fmla="*/ 503 w 557"/>
                <a:gd name="T17" fmla="*/ 170 h 662"/>
                <a:gd name="T18" fmla="*/ 557 w 557"/>
                <a:gd name="T19" fmla="*/ 49 h 662"/>
                <a:gd name="T20" fmla="*/ 497 w 557"/>
                <a:gd name="T21" fmla="*/ 74 h 662"/>
                <a:gd name="T22" fmla="*/ 467 w 557"/>
                <a:gd name="T23" fmla="*/ 114 h 662"/>
                <a:gd name="T24" fmla="*/ 408 w 557"/>
                <a:gd name="T25" fmla="*/ 0 h 662"/>
                <a:gd name="T26" fmla="*/ 283 w 557"/>
                <a:gd name="T27" fmla="*/ 89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57" h="662">
                  <a:moveTo>
                    <a:pt x="283" y="89"/>
                  </a:moveTo>
                  <a:cubicBezTo>
                    <a:pt x="277" y="110"/>
                    <a:pt x="34" y="550"/>
                    <a:pt x="32" y="551"/>
                  </a:cubicBezTo>
                  <a:cubicBezTo>
                    <a:pt x="14" y="607"/>
                    <a:pt x="0" y="606"/>
                    <a:pt x="30" y="662"/>
                  </a:cubicBezTo>
                  <a:cubicBezTo>
                    <a:pt x="72" y="595"/>
                    <a:pt x="113" y="521"/>
                    <a:pt x="156" y="451"/>
                  </a:cubicBezTo>
                  <a:cubicBezTo>
                    <a:pt x="199" y="382"/>
                    <a:pt x="234" y="301"/>
                    <a:pt x="290" y="253"/>
                  </a:cubicBezTo>
                  <a:cubicBezTo>
                    <a:pt x="276" y="315"/>
                    <a:pt x="244" y="351"/>
                    <a:pt x="262" y="399"/>
                  </a:cubicBezTo>
                  <a:lnTo>
                    <a:pt x="323" y="275"/>
                  </a:lnTo>
                  <a:cubicBezTo>
                    <a:pt x="364" y="268"/>
                    <a:pt x="389" y="265"/>
                    <a:pt x="426" y="234"/>
                  </a:cubicBezTo>
                  <a:cubicBezTo>
                    <a:pt x="479" y="189"/>
                    <a:pt x="468" y="159"/>
                    <a:pt x="503" y="170"/>
                  </a:cubicBezTo>
                  <a:lnTo>
                    <a:pt x="557" y="49"/>
                  </a:lnTo>
                  <a:lnTo>
                    <a:pt x="497" y="74"/>
                  </a:lnTo>
                  <a:cubicBezTo>
                    <a:pt x="477" y="114"/>
                    <a:pt x="510" y="76"/>
                    <a:pt x="467" y="114"/>
                  </a:cubicBezTo>
                  <a:lnTo>
                    <a:pt x="408" y="0"/>
                  </a:lnTo>
                  <a:cubicBezTo>
                    <a:pt x="353" y="48"/>
                    <a:pt x="358" y="78"/>
                    <a:pt x="283" y="8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4" name="Freeform 89">
              <a:extLst>
                <a:ext uri="{FF2B5EF4-FFF2-40B4-BE49-F238E27FC236}">
                  <a16:creationId xmlns:a16="http://schemas.microsoft.com/office/drawing/2014/main" id="{3E7471E9-4C7B-6150-B8E9-D70A61CB2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1001395"/>
              <a:ext cx="25400" cy="29210"/>
            </a:xfrm>
            <a:custGeom>
              <a:avLst/>
              <a:gdLst>
                <a:gd name="T0" fmla="*/ 0 w 448"/>
                <a:gd name="T1" fmla="*/ 70 h 507"/>
                <a:gd name="T2" fmla="*/ 53 w 448"/>
                <a:gd name="T3" fmla="*/ 308 h 507"/>
                <a:gd name="T4" fmla="*/ 131 w 448"/>
                <a:gd name="T5" fmla="*/ 409 h 507"/>
                <a:gd name="T6" fmla="*/ 269 w 448"/>
                <a:gd name="T7" fmla="*/ 465 h 507"/>
                <a:gd name="T8" fmla="*/ 448 w 448"/>
                <a:gd name="T9" fmla="*/ 507 h 507"/>
                <a:gd name="T10" fmla="*/ 336 w 448"/>
                <a:gd name="T11" fmla="*/ 359 h 507"/>
                <a:gd name="T12" fmla="*/ 186 w 448"/>
                <a:gd name="T13" fmla="*/ 234 h 507"/>
                <a:gd name="T14" fmla="*/ 179 w 448"/>
                <a:gd name="T15" fmla="*/ 196 h 507"/>
                <a:gd name="T16" fmla="*/ 25 w 448"/>
                <a:gd name="T17" fmla="*/ 0 h 507"/>
                <a:gd name="T18" fmla="*/ 0 w 448"/>
                <a:gd name="T19" fmla="*/ 7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507">
                  <a:moveTo>
                    <a:pt x="0" y="70"/>
                  </a:moveTo>
                  <a:cubicBezTo>
                    <a:pt x="2" y="149"/>
                    <a:pt x="21" y="237"/>
                    <a:pt x="53" y="308"/>
                  </a:cubicBezTo>
                  <a:cubicBezTo>
                    <a:pt x="75" y="364"/>
                    <a:pt x="81" y="375"/>
                    <a:pt x="131" y="409"/>
                  </a:cubicBezTo>
                  <a:cubicBezTo>
                    <a:pt x="141" y="410"/>
                    <a:pt x="226" y="454"/>
                    <a:pt x="269" y="465"/>
                  </a:cubicBezTo>
                  <a:cubicBezTo>
                    <a:pt x="330" y="481"/>
                    <a:pt x="390" y="488"/>
                    <a:pt x="448" y="507"/>
                  </a:cubicBezTo>
                  <a:cubicBezTo>
                    <a:pt x="439" y="494"/>
                    <a:pt x="343" y="365"/>
                    <a:pt x="336" y="359"/>
                  </a:cubicBezTo>
                  <a:cubicBezTo>
                    <a:pt x="254" y="287"/>
                    <a:pt x="256" y="376"/>
                    <a:pt x="186" y="234"/>
                  </a:cubicBezTo>
                  <a:lnTo>
                    <a:pt x="179" y="196"/>
                  </a:lnTo>
                  <a:cubicBezTo>
                    <a:pt x="102" y="152"/>
                    <a:pt x="97" y="55"/>
                    <a:pt x="25" y="0"/>
                  </a:cubicBezTo>
                  <a:lnTo>
                    <a:pt x="0" y="7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5" name="Freeform 90">
              <a:extLst>
                <a:ext uri="{FF2B5EF4-FFF2-40B4-BE49-F238E27FC236}">
                  <a16:creationId xmlns:a16="http://schemas.microsoft.com/office/drawing/2014/main" id="{E26A1986-C26E-189B-B8CF-A47FD7077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45" y="749300"/>
              <a:ext cx="18415" cy="55245"/>
            </a:xfrm>
            <a:custGeom>
              <a:avLst/>
              <a:gdLst>
                <a:gd name="T0" fmla="*/ 178 w 322"/>
                <a:gd name="T1" fmla="*/ 527 h 963"/>
                <a:gd name="T2" fmla="*/ 158 w 322"/>
                <a:gd name="T3" fmla="*/ 624 h 963"/>
                <a:gd name="T4" fmla="*/ 0 w 322"/>
                <a:gd name="T5" fmla="*/ 963 h 963"/>
                <a:gd name="T6" fmla="*/ 322 w 322"/>
                <a:gd name="T7" fmla="*/ 281 h 963"/>
                <a:gd name="T8" fmla="*/ 305 w 322"/>
                <a:gd name="T9" fmla="*/ 43 h 963"/>
                <a:gd name="T10" fmla="*/ 285 w 322"/>
                <a:gd name="T11" fmla="*/ 0 h 963"/>
                <a:gd name="T12" fmla="*/ 178 w 322"/>
                <a:gd name="T13" fmla="*/ 527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963">
                  <a:moveTo>
                    <a:pt x="178" y="527"/>
                  </a:moveTo>
                  <a:lnTo>
                    <a:pt x="158" y="624"/>
                  </a:lnTo>
                  <a:cubicBezTo>
                    <a:pt x="114" y="756"/>
                    <a:pt x="42" y="852"/>
                    <a:pt x="0" y="963"/>
                  </a:cubicBezTo>
                  <a:cubicBezTo>
                    <a:pt x="221" y="837"/>
                    <a:pt x="322" y="556"/>
                    <a:pt x="322" y="281"/>
                  </a:cubicBezTo>
                  <a:lnTo>
                    <a:pt x="305" y="43"/>
                  </a:lnTo>
                  <a:lnTo>
                    <a:pt x="285" y="0"/>
                  </a:lnTo>
                  <a:cubicBezTo>
                    <a:pt x="268" y="126"/>
                    <a:pt x="248" y="445"/>
                    <a:pt x="178" y="527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6" name="Freeform 91">
              <a:extLst>
                <a:ext uri="{FF2B5EF4-FFF2-40B4-BE49-F238E27FC236}">
                  <a16:creationId xmlns:a16="http://schemas.microsoft.com/office/drawing/2014/main" id="{C05D2708-F097-D3A4-8B63-6392E4442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30" y="1002665"/>
              <a:ext cx="23495" cy="29210"/>
            </a:xfrm>
            <a:custGeom>
              <a:avLst/>
              <a:gdLst>
                <a:gd name="T0" fmla="*/ 0 w 414"/>
                <a:gd name="T1" fmla="*/ 211 h 501"/>
                <a:gd name="T2" fmla="*/ 150 w 414"/>
                <a:gd name="T3" fmla="*/ 336 h 501"/>
                <a:gd name="T4" fmla="*/ 262 w 414"/>
                <a:gd name="T5" fmla="*/ 484 h 501"/>
                <a:gd name="T6" fmla="*/ 397 w 414"/>
                <a:gd name="T7" fmla="*/ 501 h 501"/>
                <a:gd name="T8" fmla="*/ 414 w 414"/>
                <a:gd name="T9" fmla="*/ 463 h 501"/>
                <a:gd name="T10" fmla="*/ 232 w 414"/>
                <a:gd name="T11" fmla="*/ 234 h 501"/>
                <a:gd name="T12" fmla="*/ 44 w 414"/>
                <a:gd name="T13" fmla="*/ 0 h 501"/>
                <a:gd name="T14" fmla="*/ 29 w 414"/>
                <a:gd name="T15" fmla="*/ 198 h 501"/>
                <a:gd name="T16" fmla="*/ 0 w 414"/>
                <a:gd name="T17" fmla="*/ 21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4" h="501">
                  <a:moveTo>
                    <a:pt x="0" y="211"/>
                  </a:moveTo>
                  <a:cubicBezTo>
                    <a:pt x="70" y="353"/>
                    <a:pt x="68" y="264"/>
                    <a:pt x="150" y="336"/>
                  </a:cubicBezTo>
                  <a:cubicBezTo>
                    <a:pt x="157" y="342"/>
                    <a:pt x="253" y="471"/>
                    <a:pt x="262" y="484"/>
                  </a:cubicBezTo>
                  <a:lnTo>
                    <a:pt x="397" y="501"/>
                  </a:lnTo>
                  <a:cubicBezTo>
                    <a:pt x="405" y="484"/>
                    <a:pt x="399" y="476"/>
                    <a:pt x="414" y="463"/>
                  </a:cubicBezTo>
                  <a:cubicBezTo>
                    <a:pt x="356" y="422"/>
                    <a:pt x="277" y="296"/>
                    <a:pt x="232" y="234"/>
                  </a:cubicBezTo>
                  <a:cubicBezTo>
                    <a:pt x="183" y="166"/>
                    <a:pt x="97" y="35"/>
                    <a:pt x="44" y="0"/>
                  </a:cubicBezTo>
                  <a:cubicBezTo>
                    <a:pt x="30" y="82"/>
                    <a:pt x="13" y="103"/>
                    <a:pt x="29" y="19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7" name="Freeform 92">
              <a:extLst>
                <a:ext uri="{FF2B5EF4-FFF2-40B4-BE49-F238E27FC236}">
                  <a16:creationId xmlns:a16="http://schemas.microsoft.com/office/drawing/2014/main" id="{FBDE639F-8BF3-549F-2113-0CAE32824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20" y="936625"/>
              <a:ext cx="26670" cy="53975"/>
            </a:xfrm>
            <a:custGeom>
              <a:avLst/>
              <a:gdLst>
                <a:gd name="T0" fmla="*/ 475 w 475"/>
                <a:gd name="T1" fmla="*/ 934 h 934"/>
                <a:gd name="T2" fmla="*/ 332 w 475"/>
                <a:gd name="T3" fmla="*/ 721 h 934"/>
                <a:gd name="T4" fmla="*/ 0 w 475"/>
                <a:gd name="T5" fmla="*/ 0 h 934"/>
                <a:gd name="T6" fmla="*/ 135 w 475"/>
                <a:gd name="T7" fmla="*/ 578 h 934"/>
                <a:gd name="T8" fmla="*/ 475 w 475"/>
                <a:gd name="T9" fmla="*/ 934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5" h="934">
                  <a:moveTo>
                    <a:pt x="475" y="934"/>
                  </a:moveTo>
                  <a:cubicBezTo>
                    <a:pt x="438" y="861"/>
                    <a:pt x="378" y="796"/>
                    <a:pt x="332" y="721"/>
                  </a:cubicBezTo>
                  <a:cubicBezTo>
                    <a:pt x="137" y="408"/>
                    <a:pt x="41" y="57"/>
                    <a:pt x="0" y="0"/>
                  </a:cubicBezTo>
                  <a:cubicBezTo>
                    <a:pt x="12" y="203"/>
                    <a:pt x="45" y="398"/>
                    <a:pt x="135" y="578"/>
                  </a:cubicBezTo>
                  <a:cubicBezTo>
                    <a:pt x="184" y="675"/>
                    <a:pt x="379" y="897"/>
                    <a:pt x="475" y="934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8" name="Freeform 93">
              <a:extLst>
                <a:ext uri="{FF2B5EF4-FFF2-40B4-BE49-F238E27FC236}">
                  <a16:creationId xmlns:a16="http://schemas.microsoft.com/office/drawing/2014/main" id="{EB67DE3D-4877-1AE1-8FB8-79E9891C6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" y="671195"/>
              <a:ext cx="12700" cy="49530"/>
            </a:xfrm>
            <a:custGeom>
              <a:avLst/>
              <a:gdLst>
                <a:gd name="T0" fmla="*/ 0 w 227"/>
                <a:gd name="T1" fmla="*/ 129 h 865"/>
                <a:gd name="T2" fmla="*/ 97 w 227"/>
                <a:gd name="T3" fmla="*/ 481 h 865"/>
                <a:gd name="T4" fmla="*/ 66 w 227"/>
                <a:gd name="T5" fmla="*/ 837 h 865"/>
                <a:gd name="T6" fmla="*/ 68 w 227"/>
                <a:gd name="T7" fmla="*/ 852 h 865"/>
                <a:gd name="T8" fmla="*/ 133 w 227"/>
                <a:gd name="T9" fmla="*/ 865 h 865"/>
                <a:gd name="T10" fmla="*/ 169 w 227"/>
                <a:gd name="T11" fmla="*/ 422 h 865"/>
                <a:gd name="T12" fmla="*/ 73 w 227"/>
                <a:gd name="T13" fmla="*/ 0 h 865"/>
                <a:gd name="T14" fmla="*/ 24 w 227"/>
                <a:gd name="T15" fmla="*/ 9 h 865"/>
                <a:gd name="T16" fmla="*/ 0 w 227"/>
                <a:gd name="T17" fmla="*/ 129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865">
                  <a:moveTo>
                    <a:pt x="0" y="129"/>
                  </a:moveTo>
                  <a:cubicBezTo>
                    <a:pt x="10" y="214"/>
                    <a:pt x="72" y="386"/>
                    <a:pt x="97" y="481"/>
                  </a:cubicBezTo>
                  <a:cubicBezTo>
                    <a:pt x="155" y="703"/>
                    <a:pt x="101" y="663"/>
                    <a:pt x="66" y="837"/>
                  </a:cubicBezTo>
                  <a:lnTo>
                    <a:pt x="68" y="852"/>
                  </a:lnTo>
                  <a:lnTo>
                    <a:pt x="133" y="865"/>
                  </a:lnTo>
                  <a:cubicBezTo>
                    <a:pt x="156" y="645"/>
                    <a:pt x="227" y="691"/>
                    <a:pt x="169" y="422"/>
                  </a:cubicBezTo>
                  <a:cubicBezTo>
                    <a:pt x="148" y="322"/>
                    <a:pt x="106" y="78"/>
                    <a:pt x="73" y="0"/>
                  </a:cubicBezTo>
                  <a:lnTo>
                    <a:pt x="24" y="9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9" name="Freeform 94">
              <a:extLst>
                <a:ext uri="{FF2B5EF4-FFF2-40B4-BE49-F238E27FC236}">
                  <a16:creationId xmlns:a16="http://schemas.microsoft.com/office/drawing/2014/main" id="{51DF7F6E-40A3-F75E-AEED-3CBE1ADEF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944245"/>
              <a:ext cx="10795" cy="60960"/>
            </a:xfrm>
            <a:custGeom>
              <a:avLst/>
              <a:gdLst>
                <a:gd name="T0" fmla="*/ 133 w 192"/>
                <a:gd name="T1" fmla="*/ 659 h 1062"/>
                <a:gd name="T2" fmla="*/ 169 w 192"/>
                <a:gd name="T3" fmla="*/ 488 h 1062"/>
                <a:gd name="T4" fmla="*/ 180 w 192"/>
                <a:gd name="T5" fmla="*/ 275 h 1062"/>
                <a:gd name="T6" fmla="*/ 111 w 192"/>
                <a:gd name="T7" fmla="*/ 0 h 1062"/>
                <a:gd name="T8" fmla="*/ 0 w 192"/>
                <a:gd name="T9" fmla="*/ 1062 h 1062"/>
                <a:gd name="T10" fmla="*/ 133 w 192"/>
                <a:gd name="T11" fmla="*/ 659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062">
                  <a:moveTo>
                    <a:pt x="133" y="659"/>
                  </a:moveTo>
                  <a:cubicBezTo>
                    <a:pt x="134" y="585"/>
                    <a:pt x="154" y="556"/>
                    <a:pt x="169" y="488"/>
                  </a:cubicBezTo>
                  <a:cubicBezTo>
                    <a:pt x="192" y="388"/>
                    <a:pt x="171" y="358"/>
                    <a:pt x="180" y="275"/>
                  </a:cubicBezTo>
                  <a:cubicBezTo>
                    <a:pt x="128" y="196"/>
                    <a:pt x="163" y="77"/>
                    <a:pt x="111" y="0"/>
                  </a:cubicBezTo>
                  <a:lnTo>
                    <a:pt x="0" y="1062"/>
                  </a:lnTo>
                  <a:cubicBezTo>
                    <a:pt x="73" y="954"/>
                    <a:pt x="52" y="756"/>
                    <a:pt x="133" y="65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0" name="Freeform 95">
              <a:extLst>
                <a:ext uri="{FF2B5EF4-FFF2-40B4-BE49-F238E27FC236}">
                  <a16:creationId xmlns:a16="http://schemas.microsoft.com/office/drawing/2014/main" id="{F32ED40F-D71C-80DB-7394-854BC86FF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953770"/>
              <a:ext cx="23495" cy="52070"/>
            </a:xfrm>
            <a:custGeom>
              <a:avLst/>
              <a:gdLst>
                <a:gd name="T0" fmla="*/ 8 w 411"/>
                <a:gd name="T1" fmla="*/ 125 h 900"/>
                <a:gd name="T2" fmla="*/ 141 w 411"/>
                <a:gd name="T3" fmla="*/ 550 h 900"/>
                <a:gd name="T4" fmla="*/ 411 w 411"/>
                <a:gd name="T5" fmla="*/ 900 h 900"/>
                <a:gd name="T6" fmla="*/ 278 w 411"/>
                <a:gd name="T7" fmla="*/ 660 h 900"/>
                <a:gd name="T8" fmla="*/ 277 w 411"/>
                <a:gd name="T9" fmla="*/ 609 h 900"/>
                <a:gd name="T10" fmla="*/ 151 w 411"/>
                <a:gd name="T11" fmla="*/ 335 h 900"/>
                <a:gd name="T12" fmla="*/ 42 w 411"/>
                <a:gd name="T13" fmla="*/ 40 h 900"/>
                <a:gd name="T14" fmla="*/ 0 w 411"/>
                <a:gd name="T15" fmla="*/ 0 h 900"/>
                <a:gd name="T16" fmla="*/ 8 w 411"/>
                <a:gd name="T17" fmla="*/ 125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1" h="900">
                  <a:moveTo>
                    <a:pt x="8" y="125"/>
                  </a:moveTo>
                  <a:cubicBezTo>
                    <a:pt x="3" y="315"/>
                    <a:pt x="104" y="389"/>
                    <a:pt x="141" y="550"/>
                  </a:cubicBezTo>
                  <a:cubicBezTo>
                    <a:pt x="246" y="656"/>
                    <a:pt x="333" y="848"/>
                    <a:pt x="411" y="900"/>
                  </a:cubicBezTo>
                  <a:cubicBezTo>
                    <a:pt x="393" y="832"/>
                    <a:pt x="340" y="681"/>
                    <a:pt x="278" y="660"/>
                  </a:cubicBezTo>
                  <a:lnTo>
                    <a:pt x="277" y="609"/>
                  </a:lnTo>
                  <a:cubicBezTo>
                    <a:pt x="250" y="528"/>
                    <a:pt x="187" y="416"/>
                    <a:pt x="151" y="335"/>
                  </a:cubicBezTo>
                  <a:cubicBezTo>
                    <a:pt x="111" y="242"/>
                    <a:pt x="83" y="133"/>
                    <a:pt x="42" y="40"/>
                  </a:cubicBezTo>
                  <a:lnTo>
                    <a:pt x="0" y="0"/>
                  </a:lnTo>
                  <a:lnTo>
                    <a:pt x="8" y="125"/>
                  </a:ln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1" name="Freeform 96">
              <a:extLst>
                <a:ext uri="{FF2B5EF4-FFF2-40B4-BE49-F238E27FC236}">
                  <a16:creationId xmlns:a16="http://schemas.microsoft.com/office/drawing/2014/main" id="{7BAB8F09-0BAC-4A21-11F9-7773ACD57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45" y="872490"/>
              <a:ext cx="8255" cy="67945"/>
            </a:xfrm>
            <a:custGeom>
              <a:avLst/>
              <a:gdLst>
                <a:gd name="T0" fmla="*/ 136 w 148"/>
                <a:gd name="T1" fmla="*/ 1179 h 1179"/>
                <a:gd name="T2" fmla="*/ 54 w 148"/>
                <a:gd name="T3" fmla="*/ 0 h 1179"/>
                <a:gd name="T4" fmla="*/ 136 w 148"/>
                <a:gd name="T5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" h="1179">
                  <a:moveTo>
                    <a:pt x="136" y="1179"/>
                  </a:moveTo>
                  <a:cubicBezTo>
                    <a:pt x="148" y="1058"/>
                    <a:pt x="98" y="82"/>
                    <a:pt x="54" y="0"/>
                  </a:cubicBezTo>
                  <a:cubicBezTo>
                    <a:pt x="0" y="162"/>
                    <a:pt x="55" y="1046"/>
                    <a:pt x="136" y="117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2" name="Freeform 97">
              <a:extLst>
                <a:ext uri="{FF2B5EF4-FFF2-40B4-BE49-F238E27FC236}">
                  <a16:creationId xmlns:a16="http://schemas.microsoft.com/office/drawing/2014/main" id="{058B27D2-490D-4D71-AAD1-2A9ED4532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" y="910590"/>
              <a:ext cx="10795" cy="53340"/>
            </a:xfrm>
            <a:custGeom>
              <a:avLst/>
              <a:gdLst>
                <a:gd name="T0" fmla="*/ 196 w 196"/>
                <a:gd name="T1" fmla="*/ 910 h 937"/>
                <a:gd name="T2" fmla="*/ 149 w 196"/>
                <a:gd name="T3" fmla="*/ 581 h 937"/>
                <a:gd name="T4" fmla="*/ 33 w 196"/>
                <a:gd name="T5" fmla="*/ 0 h 937"/>
                <a:gd name="T6" fmla="*/ 120 w 196"/>
                <a:gd name="T7" fmla="*/ 746 h 937"/>
                <a:gd name="T8" fmla="*/ 196 w 196"/>
                <a:gd name="T9" fmla="*/ 910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937">
                  <a:moveTo>
                    <a:pt x="196" y="910"/>
                  </a:moveTo>
                  <a:lnTo>
                    <a:pt x="149" y="581"/>
                  </a:lnTo>
                  <a:cubicBezTo>
                    <a:pt x="121" y="447"/>
                    <a:pt x="93" y="110"/>
                    <a:pt x="33" y="0"/>
                  </a:cubicBezTo>
                  <a:cubicBezTo>
                    <a:pt x="0" y="288"/>
                    <a:pt x="12" y="484"/>
                    <a:pt x="120" y="746"/>
                  </a:cubicBezTo>
                  <a:cubicBezTo>
                    <a:pt x="164" y="853"/>
                    <a:pt x="172" y="937"/>
                    <a:pt x="196" y="910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3" name="Freeform 98">
              <a:extLst>
                <a:ext uri="{FF2B5EF4-FFF2-40B4-BE49-F238E27FC236}">
                  <a16:creationId xmlns:a16="http://schemas.microsoft.com/office/drawing/2014/main" id="{CCFBCD69-13D6-C447-8DC1-B62EA1CE3B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" y="710565"/>
              <a:ext cx="34925" cy="36195"/>
            </a:xfrm>
            <a:custGeom>
              <a:avLst/>
              <a:gdLst>
                <a:gd name="T0" fmla="*/ 533 w 623"/>
                <a:gd name="T1" fmla="*/ 60 h 625"/>
                <a:gd name="T2" fmla="*/ 315 w 623"/>
                <a:gd name="T3" fmla="*/ 299 h 625"/>
                <a:gd name="T4" fmla="*/ 66 w 623"/>
                <a:gd name="T5" fmla="*/ 532 h 625"/>
                <a:gd name="T6" fmla="*/ 0 w 623"/>
                <a:gd name="T7" fmla="*/ 625 h 625"/>
                <a:gd name="T8" fmla="*/ 201 w 623"/>
                <a:gd name="T9" fmla="*/ 480 h 625"/>
                <a:gd name="T10" fmla="*/ 417 w 623"/>
                <a:gd name="T11" fmla="*/ 348 h 625"/>
                <a:gd name="T12" fmla="*/ 602 w 623"/>
                <a:gd name="T13" fmla="*/ 53 h 625"/>
                <a:gd name="T14" fmla="*/ 623 w 623"/>
                <a:gd name="T15" fmla="*/ 0 h 625"/>
                <a:gd name="T16" fmla="*/ 533 w 623"/>
                <a:gd name="T17" fmla="*/ 6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" h="625">
                  <a:moveTo>
                    <a:pt x="533" y="60"/>
                  </a:moveTo>
                  <a:cubicBezTo>
                    <a:pt x="544" y="96"/>
                    <a:pt x="370" y="230"/>
                    <a:pt x="315" y="299"/>
                  </a:cubicBezTo>
                  <a:cubicBezTo>
                    <a:pt x="250" y="383"/>
                    <a:pt x="159" y="466"/>
                    <a:pt x="66" y="532"/>
                  </a:cubicBezTo>
                  <a:cubicBezTo>
                    <a:pt x="45" y="570"/>
                    <a:pt x="31" y="581"/>
                    <a:pt x="0" y="625"/>
                  </a:cubicBezTo>
                  <a:cubicBezTo>
                    <a:pt x="49" y="603"/>
                    <a:pt x="104" y="545"/>
                    <a:pt x="201" y="480"/>
                  </a:cubicBezTo>
                  <a:cubicBezTo>
                    <a:pt x="285" y="423"/>
                    <a:pt x="335" y="427"/>
                    <a:pt x="417" y="348"/>
                  </a:cubicBezTo>
                  <a:cubicBezTo>
                    <a:pt x="478" y="308"/>
                    <a:pt x="585" y="142"/>
                    <a:pt x="602" y="53"/>
                  </a:cubicBezTo>
                  <a:lnTo>
                    <a:pt x="623" y="0"/>
                  </a:lnTo>
                  <a:cubicBezTo>
                    <a:pt x="582" y="19"/>
                    <a:pt x="564" y="38"/>
                    <a:pt x="533" y="60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4" name="Freeform 99">
              <a:extLst>
                <a:ext uri="{FF2B5EF4-FFF2-40B4-BE49-F238E27FC236}">
                  <a16:creationId xmlns:a16="http://schemas.microsoft.com/office/drawing/2014/main" id="{22B00AB8-CD12-32B8-5583-DA1ED826F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" y="681990"/>
              <a:ext cx="41910" cy="32385"/>
            </a:xfrm>
            <a:custGeom>
              <a:avLst/>
              <a:gdLst>
                <a:gd name="T0" fmla="*/ 0 w 743"/>
                <a:gd name="T1" fmla="*/ 556 h 556"/>
                <a:gd name="T2" fmla="*/ 90 w 743"/>
                <a:gd name="T3" fmla="*/ 496 h 556"/>
                <a:gd name="T4" fmla="*/ 69 w 743"/>
                <a:gd name="T5" fmla="*/ 549 h 556"/>
                <a:gd name="T6" fmla="*/ 184 w 743"/>
                <a:gd name="T7" fmla="*/ 434 h 556"/>
                <a:gd name="T8" fmla="*/ 323 w 743"/>
                <a:gd name="T9" fmla="*/ 342 h 556"/>
                <a:gd name="T10" fmla="*/ 406 w 743"/>
                <a:gd name="T11" fmla="*/ 298 h 556"/>
                <a:gd name="T12" fmla="*/ 524 w 743"/>
                <a:gd name="T13" fmla="*/ 233 h 556"/>
                <a:gd name="T14" fmla="*/ 586 w 743"/>
                <a:gd name="T15" fmla="*/ 189 h 556"/>
                <a:gd name="T16" fmla="*/ 637 w 743"/>
                <a:gd name="T17" fmla="*/ 126 h 556"/>
                <a:gd name="T18" fmla="*/ 743 w 743"/>
                <a:gd name="T19" fmla="*/ 0 h 556"/>
                <a:gd name="T20" fmla="*/ 491 w 743"/>
                <a:gd name="T21" fmla="*/ 190 h 556"/>
                <a:gd name="T22" fmla="*/ 150 w 743"/>
                <a:gd name="T23" fmla="*/ 299 h 556"/>
                <a:gd name="T24" fmla="*/ 0 w 743"/>
                <a:gd name="T25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3" h="556">
                  <a:moveTo>
                    <a:pt x="0" y="556"/>
                  </a:moveTo>
                  <a:cubicBezTo>
                    <a:pt x="31" y="534"/>
                    <a:pt x="49" y="515"/>
                    <a:pt x="90" y="496"/>
                  </a:cubicBezTo>
                  <a:lnTo>
                    <a:pt x="69" y="549"/>
                  </a:lnTo>
                  <a:cubicBezTo>
                    <a:pt x="99" y="531"/>
                    <a:pt x="157" y="465"/>
                    <a:pt x="184" y="434"/>
                  </a:cubicBezTo>
                  <a:cubicBezTo>
                    <a:pt x="230" y="382"/>
                    <a:pt x="262" y="372"/>
                    <a:pt x="323" y="342"/>
                  </a:cubicBezTo>
                  <a:lnTo>
                    <a:pt x="406" y="298"/>
                  </a:lnTo>
                  <a:lnTo>
                    <a:pt x="524" y="233"/>
                  </a:lnTo>
                  <a:cubicBezTo>
                    <a:pt x="546" y="215"/>
                    <a:pt x="568" y="203"/>
                    <a:pt x="586" y="189"/>
                  </a:cubicBezTo>
                  <a:cubicBezTo>
                    <a:pt x="628" y="156"/>
                    <a:pt x="603" y="170"/>
                    <a:pt x="637" y="126"/>
                  </a:cubicBezTo>
                  <a:cubicBezTo>
                    <a:pt x="694" y="52"/>
                    <a:pt x="708" y="97"/>
                    <a:pt x="743" y="0"/>
                  </a:cubicBezTo>
                  <a:cubicBezTo>
                    <a:pt x="664" y="48"/>
                    <a:pt x="579" y="129"/>
                    <a:pt x="491" y="190"/>
                  </a:cubicBezTo>
                  <a:cubicBezTo>
                    <a:pt x="391" y="260"/>
                    <a:pt x="266" y="281"/>
                    <a:pt x="150" y="299"/>
                  </a:cubicBezTo>
                  <a:cubicBezTo>
                    <a:pt x="131" y="367"/>
                    <a:pt x="41" y="491"/>
                    <a:pt x="0" y="556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5" name="Freeform 100">
              <a:extLst>
                <a:ext uri="{FF2B5EF4-FFF2-40B4-BE49-F238E27FC236}">
                  <a16:creationId xmlns:a16="http://schemas.microsoft.com/office/drawing/2014/main" id="{525D6F1A-9C49-EF9A-4549-50B260FDE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" y="694055"/>
              <a:ext cx="10160" cy="34290"/>
            </a:xfrm>
            <a:custGeom>
              <a:avLst/>
              <a:gdLst>
                <a:gd name="T0" fmla="*/ 136 w 178"/>
                <a:gd name="T1" fmla="*/ 451 h 590"/>
                <a:gd name="T2" fmla="*/ 124 w 178"/>
                <a:gd name="T3" fmla="*/ 253 h 590"/>
                <a:gd name="T4" fmla="*/ 178 w 178"/>
                <a:gd name="T5" fmla="*/ 0 h 590"/>
                <a:gd name="T6" fmla="*/ 1 w 178"/>
                <a:gd name="T7" fmla="*/ 297 h 590"/>
                <a:gd name="T8" fmla="*/ 177 w 178"/>
                <a:gd name="T9" fmla="*/ 590 h 590"/>
                <a:gd name="T10" fmla="*/ 136 w 178"/>
                <a:gd name="T11" fmla="*/ 451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590">
                  <a:moveTo>
                    <a:pt x="136" y="451"/>
                  </a:moveTo>
                  <a:cubicBezTo>
                    <a:pt x="121" y="406"/>
                    <a:pt x="82" y="282"/>
                    <a:pt x="124" y="253"/>
                  </a:cubicBezTo>
                  <a:lnTo>
                    <a:pt x="178" y="0"/>
                  </a:lnTo>
                  <a:cubicBezTo>
                    <a:pt x="91" y="32"/>
                    <a:pt x="0" y="178"/>
                    <a:pt x="1" y="297"/>
                  </a:cubicBezTo>
                  <a:cubicBezTo>
                    <a:pt x="2" y="456"/>
                    <a:pt x="39" y="543"/>
                    <a:pt x="177" y="590"/>
                  </a:cubicBezTo>
                  <a:cubicBezTo>
                    <a:pt x="163" y="528"/>
                    <a:pt x="141" y="531"/>
                    <a:pt x="136" y="45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6" name="Freeform 101">
              <a:extLst>
                <a:ext uri="{FF2B5EF4-FFF2-40B4-BE49-F238E27FC236}">
                  <a16:creationId xmlns:a16="http://schemas.microsoft.com/office/drawing/2014/main" id="{4B83B7B3-A91A-D59D-9FD2-15C7B4210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85" y="1009015"/>
              <a:ext cx="27940" cy="17780"/>
            </a:xfrm>
            <a:custGeom>
              <a:avLst/>
              <a:gdLst>
                <a:gd name="T0" fmla="*/ 205 w 494"/>
                <a:gd name="T1" fmla="*/ 97 h 305"/>
                <a:gd name="T2" fmla="*/ 161 w 494"/>
                <a:gd name="T3" fmla="*/ 116 h 305"/>
                <a:gd name="T4" fmla="*/ 146 w 494"/>
                <a:gd name="T5" fmla="*/ 56 h 305"/>
                <a:gd name="T6" fmla="*/ 122 w 494"/>
                <a:gd name="T7" fmla="*/ 49 h 305"/>
                <a:gd name="T8" fmla="*/ 0 w 494"/>
                <a:gd name="T9" fmla="*/ 82 h 305"/>
                <a:gd name="T10" fmla="*/ 257 w 494"/>
                <a:gd name="T11" fmla="*/ 180 h 305"/>
                <a:gd name="T12" fmla="*/ 207 w 494"/>
                <a:gd name="T13" fmla="*/ 222 h 305"/>
                <a:gd name="T14" fmla="*/ 159 w 494"/>
                <a:gd name="T15" fmla="*/ 277 h 305"/>
                <a:gd name="T16" fmla="*/ 207 w 494"/>
                <a:gd name="T17" fmla="*/ 271 h 305"/>
                <a:gd name="T18" fmla="*/ 250 w 494"/>
                <a:gd name="T19" fmla="*/ 305 h 305"/>
                <a:gd name="T20" fmla="*/ 386 w 494"/>
                <a:gd name="T21" fmla="*/ 162 h 305"/>
                <a:gd name="T22" fmla="*/ 494 w 494"/>
                <a:gd name="T23" fmla="*/ 0 h 305"/>
                <a:gd name="T24" fmla="*/ 282 w 494"/>
                <a:gd name="T25" fmla="*/ 94 h 305"/>
                <a:gd name="T26" fmla="*/ 272 w 494"/>
                <a:gd name="T27" fmla="*/ 62 h 305"/>
                <a:gd name="T28" fmla="*/ 268 w 494"/>
                <a:gd name="T29" fmla="*/ 55 h 305"/>
                <a:gd name="T30" fmla="*/ 205 w 494"/>
                <a:gd name="T31" fmla="*/ 97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4" h="305">
                  <a:moveTo>
                    <a:pt x="205" y="97"/>
                  </a:moveTo>
                  <a:lnTo>
                    <a:pt x="161" y="116"/>
                  </a:lnTo>
                  <a:lnTo>
                    <a:pt x="146" y="56"/>
                  </a:lnTo>
                  <a:lnTo>
                    <a:pt x="122" y="49"/>
                  </a:lnTo>
                  <a:cubicBezTo>
                    <a:pt x="67" y="60"/>
                    <a:pt x="37" y="52"/>
                    <a:pt x="0" y="82"/>
                  </a:cubicBezTo>
                  <a:cubicBezTo>
                    <a:pt x="76" y="135"/>
                    <a:pt x="151" y="163"/>
                    <a:pt x="257" y="180"/>
                  </a:cubicBezTo>
                  <a:cubicBezTo>
                    <a:pt x="243" y="188"/>
                    <a:pt x="227" y="207"/>
                    <a:pt x="207" y="222"/>
                  </a:cubicBezTo>
                  <a:cubicBezTo>
                    <a:pt x="162" y="255"/>
                    <a:pt x="186" y="215"/>
                    <a:pt x="159" y="277"/>
                  </a:cubicBezTo>
                  <a:cubicBezTo>
                    <a:pt x="160" y="277"/>
                    <a:pt x="206" y="271"/>
                    <a:pt x="207" y="271"/>
                  </a:cubicBezTo>
                  <a:cubicBezTo>
                    <a:pt x="254" y="284"/>
                    <a:pt x="223" y="263"/>
                    <a:pt x="250" y="305"/>
                  </a:cubicBezTo>
                  <a:cubicBezTo>
                    <a:pt x="279" y="269"/>
                    <a:pt x="350" y="199"/>
                    <a:pt x="386" y="162"/>
                  </a:cubicBezTo>
                  <a:cubicBezTo>
                    <a:pt x="419" y="128"/>
                    <a:pt x="452" y="119"/>
                    <a:pt x="494" y="0"/>
                  </a:cubicBezTo>
                  <a:cubicBezTo>
                    <a:pt x="425" y="15"/>
                    <a:pt x="345" y="61"/>
                    <a:pt x="282" y="94"/>
                  </a:cubicBezTo>
                  <a:lnTo>
                    <a:pt x="272" y="62"/>
                  </a:lnTo>
                  <a:cubicBezTo>
                    <a:pt x="271" y="58"/>
                    <a:pt x="269" y="56"/>
                    <a:pt x="268" y="55"/>
                  </a:cubicBezTo>
                  <a:lnTo>
                    <a:pt x="205" y="97"/>
                  </a:lnTo>
                  <a:close/>
                </a:path>
              </a:pathLst>
            </a:custGeom>
            <a:solidFill>
              <a:srgbClr val="54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7" name="Freeform 102">
              <a:extLst>
                <a:ext uri="{FF2B5EF4-FFF2-40B4-BE49-F238E27FC236}">
                  <a16:creationId xmlns:a16="http://schemas.microsoft.com/office/drawing/2014/main" id="{43293F12-D395-DD88-5714-BFD39632A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50" y="915035"/>
              <a:ext cx="8890" cy="41910"/>
            </a:xfrm>
            <a:custGeom>
              <a:avLst/>
              <a:gdLst>
                <a:gd name="T0" fmla="*/ 101 w 158"/>
                <a:gd name="T1" fmla="*/ 0 h 731"/>
                <a:gd name="T2" fmla="*/ 130 w 158"/>
                <a:gd name="T3" fmla="*/ 731 h 731"/>
                <a:gd name="T4" fmla="*/ 101 w 158"/>
                <a:gd name="T5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731">
                  <a:moveTo>
                    <a:pt x="101" y="0"/>
                  </a:moveTo>
                  <a:cubicBezTo>
                    <a:pt x="0" y="96"/>
                    <a:pt x="39" y="602"/>
                    <a:pt x="130" y="731"/>
                  </a:cubicBezTo>
                  <a:cubicBezTo>
                    <a:pt x="158" y="519"/>
                    <a:pt x="142" y="210"/>
                    <a:pt x="101" y="0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8" name="Freeform 103">
              <a:extLst>
                <a:ext uri="{FF2B5EF4-FFF2-40B4-BE49-F238E27FC236}">
                  <a16:creationId xmlns:a16="http://schemas.microsoft.com/office/drawing/2014/main" id="{223CF7F2-8CEB-D099-D40A-BD6739803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" y="702310"/>
              <a:ext cx="17780" cy="19685"/>
            </a:xfrm>
            <a:custGeom>
              <a:avLst/>
              <a:gdLst>
                <a:gd name="T0" fmla="*/ 42 w 316"/>
                <a:gd name="T1" fmla="*/ 117 h 345"/>
                <a:gd name="T2" fmla="*/ 54 w 316"/>
                <a:gd name="T3" fmla="*/ 315 h 345"/>
                <a:gd name="T4" fmla="*/ 109 w 316"/>
                <a:gd name="T5" fmla="*/ 344 h 345"/>
                <a:gd name="T6" fmla="*/ 179 w 316"/>
                <a:gd name="T7" fmla="*/ 345 h 345"/>
                <a:gd name="T8" fmla="*/ 121 w 316"/>
                <a:gd name="T9" fmla="*/ 234 h 345"/>
                <a:gd name="T10" fmla="*/ 228 w 316"/>
                <a:gd name="T11" fmla="*/ 260 h 345"/>
                <a:gd name="T12" fmla="*/ 236 w 316"/>
                <a:gd name="T13" fmla="*/ 185 h 345"/>
                <a:gd name="T14" fmla="*/ 294 w 316"/>
                <a:gd name="T15" fmla="*/ 183 h 345"/>
                <a:gd name="T16" fmla="*/ 288 w 316"/>
                <a:gd name="T17" fmla="*/ 91 h 345"/>
                <a:gd name="T18" fmla="*/ 294 w 316"/>
                <a:gd name="T19" fmla="*/ 44 h 345"/>
                <a:gd name="T20" fmla="*/ 269 w 316"/>
                <a:gd name="T21" fmla="*/ 61 h 345"/>
                <a:gd name="T22" fmla="*/ 138 w 316"/>
                <a:gd name="T23" fmla="*/ 30 h 345"/>
                <a:gd name="T24" fmla="*/ 134 w 316"/>
                <a:gd name="T25" fmla="*/ 173 h 345"/>
                <a:gd name="T26" fmla="*/ 42 w 316"/>
                <a:gd name="T27" fmla="*/ 117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345">
                  <a:moveTo>
                    <a:pt x="42" y="117"/>
                  </a:moveTo>
                  <a:cubicBezTo>
                    <a:pt x="0" y="146"/>
                    <a:pt x="39" y="270"/>
                    <a:pt x="54" y="315"/>
                  </a:cubicBezTo>
                  <a:lnTo>
                    <a:pt x="109" y="344"/>
                  </a:lnTo>
                  <a:lnTo>
                    <a:pt x="179" y="345"/>
                  </a:lnTo>
                  <a:lnTo>
                    <a:pt x="121" y="234"/>
                  </a:lnTo>
                  <a:lnTo>
                    <a:pt x="228" y="260"/>
                  </a:lnTo>
                  <a:lnTo>
                    <a:pt x="236" y="185"/>
                  </a:lnTo>
                  <a:lnTo>
                    <a:pt x="294" y="183"/>
                  </a:lnTo>
                  <a:cubicBezTo>
                    <a:pt x="290" y="147"/>
                    <a:pt x="286" y="128"/>
                    <a:pt x="288" y="91"/>
                  </a:cubicBezTo>
                  <a:cubicBezTo>
                    <a:pt x="291" y="35"/>
                    <a:pt x="316" y="74"/>
                    <a:pt x="294" y="44"/>
                  </a:cubicBezTo>
                  <a:cubicBezTo>
                    <a:pt x="294" y="70"/>
                    <a:pt x="299" y="61"/>
                    <a:pt x="269" y="61"/>
                  </a:cubicBezTo>
                  <a:cubicBezTo>
                    <a:pt x="230" y="0"/>
                    <a:pt x="202" y="16"/>
                    <a:pt x="138" y="30"/>
                  </a:cubicBezTo>
                  <a:lnTo>
                    <a:pt x="134" y="173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9" name="Freeform 104">
              <a:extLst>
                <a:ext uri="{FF2B5EF4-FFF2-40B4-BE49-F238E27FC236}">
                  <a16:creationId xmlns:a16="http://schemas.microsoft.com/office/drawing/2014/main" id="{3D993D78-E02B-0B8D-37A0-1A9F442CB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935355"/>
              <a:ext cx="15240" cy="50165"/>
            </a:xfrm>
            <a:custGeom>
              <a:avLst/>
              <a:gdLst>
                <a:gd name="T0" fmla="*/ 0 w 267"/>
                <a:gd name="T1" fmla="*/ 145 h 870"/>
                <a:gd name="T2" fmla="*/ 47 w 267"/>
                <a:gd name="T3" fmla="*/ 474 h 870"/>
                <a:gd name="T4" fmla="*/ 146 w 267"/>
                <a:gd name="T5" fmla="*/ 711 h 870"/>
                <a:gd name="T6" fmla="*/ 267 w 267"/>
                <a:gd name="T7" fmla="*/ 870 h 870"/>
                <a:gd name="T8" fmla="*/ 134 w 267"/>
                <a:gd name="T9" fmla="*/ 445 h 870"/>
                <a:gd name="T10" fmla="*/ 3 w 267"/>
                <a:gd name="T11" fmla="*/ 0 h 870"/>
                <a:gd name="T12" fmla="*/ 0 w 267"/>
                <a:gd name="T13" fmla="*/ 145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7" h="870">
                  <a:moveTo>
                    <a:pt x="0" y="145"/>
                  </a:moveTo>
                  <a:lnTo>
                    <a:pt x="47" y="474"/>
                  </a:lnTo>
                  <a:cubicBezTo>
                    <a:pt x="80" y="535"/>
                    <a:pt x="93" y="616"/>
                    <a:pt x="146" y="711"/>
                  </a:cubicBezTo>
                  <a:cubicBezTo>
                    <a:pt x="176" y="765"/>
                    <a:pt x="228" y="859"/>
                    <a:pt x="267" y="870"/>
                  </a:cubicBezTo>
                  <a:cubicBezTo>
                    <a:pt x="230" y="709"/>
                    <a:pt x="129" y="635"/>
                    <a:pt x="134" y="445"/>
                  </a:cubicBezTo>
                  <a:cubicBezTo>
                    <a:pt x="62" y="341"/>
                    <a:pt x="85" y="86"/>
                    <a:pt x="3" y="0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0" name="Freeform 105">
              <a:extLst>
                <a:ext uri="{FF2B5EF4-FFF2-40B4-BE49-F238E27FC236}">
                  <a16:creationId xmlns:a16="http://schemas.microsoft.com/office/drawing/2014/main" id="{0FFED170-A1C1-9B44-4E9F-EE4E88B9C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55" y="666115"/>
              <a:ext cx="16510" cy="22860"/>
            </a:xfrm>
            <a:custGeom>
              <a:avLst/>
              <a:gdLst>
                <a:gd name="T0" fmla="*/ 34 w 293"/>
                <a:gd name="T1" fmla="*/ 51 h 397"/>
                <a:gd name="T2" fmla="*/ 0 w 293"/>
                <a:gd name="T3" fmla="*/ 80 h 397"/>
                <a:gd name="T4" fmla="*/ 134 w 293"/>
                <a:gd name="T5" fmla="*/ 164 h 397"/>
                <a:gd name="T6" fmla="*/ 67 w 293"/>
                <a:gd name="T7" fmla="*/ 271 h 397"/>
                <a:gd name="T8" fmla="*/ 188 w 293"/>
                <a:gd name="T9" fmla="*/ 277 h 397"/>
                <a:gd name="T10" fmla="*/ 159 w 293"/>
                <a:gd name="T11" fmla="*/ 393 h 397"/>
                <a:gd name="T12" fmla="*/ 208 w 293"/>
                <a:gd name="T13" fmla="*/ 397 h 397"/>
                <a:gd name="T14" fmla="*/ 293 w 293"/>
                <a:gd name="T15" fmla="*/ 156 h 397"/>
                <a:gd name="T16" fmla="*/ 239 w 293"/>
                <a:gd name="T17" fmla="*/ 0 h 397"/>
                <a:gd name="T18" fmla="*/ 34 w 293"/>
                <a:gd name="T19" fmla="*/ 5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397">
                  <a:moveTo>
                    <a:pt x="34" y="51"/>
                  </a:moveTo>
                  <a:lnTo>
                    <a:pt x="0" y="80"/>
                  </a:lnTo>
                  <a:cubicBezTo>
                    <a:pt x="34" y="128"/>
                    <a:pt x="76" y="147"/>
                    <a:pt x="134" y="164"/>
                  </a:cubicBezTo>
                  <a:lnTo>
                    <a:pt x="67" y="271"/>
                  </a:lnTo>
                  <a:lnTo>
                    <a:pt x="188" y="277"/>
                  </a:lnTo>
                  <a:cubicBezTo>
                    <a:pt x="167" y="325"/>
                    <a:pt x="162" y="316"/>
                    <a:pt x="159" y="393"/>
                  </a:cubicBezTo>
                  <a:lnTo>
                    <a:pt x="208" y="397"/>
                  </a:lnTo>
                  <a:lnTo>
                    <a:pt x="293" y="156"/>
                  </a:lnTo>
                  <a:cubicBezTo>
                    <a:pt x="212" y="120"/>
                    <a:pt x="253" y="106"/>
                    <a:pt x="239" y="0"/>
                  </a:cubicBezTo>
                  <a:cubicBezTo>
                    <a:pt x="147" y="38"/>
                    <a:pt x="173" y="122"/>
                    <a:pt x="34" y="51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1" name="Freeform 106">
              <a:extLst>
                <a:ext uri="{FF2B5EF4-FFF2-40B4-BE49-F238E27FC236}">
                  <a16:creationId xmlns:a16="http://schemas.microsoft.com/office/drawing/2014/main" id="{E71DAC2C-4B26-DC94-5910-61997AD8B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05" y="1012190"/>
              <a:ext cx="41910" cy="13970"/>
            </a:xfrm>
            <a:custGeom>
              <a:avLst/>
              <a:gdLst>
                <a:gd name="T0" fmla="*/ 0 w 745"/>
                <a:gd name="T1" fmla="*/ 91 h 240"/>
                <a:gd name="T2" fmla="*/ 19 w 745"/>
                <a:gd name="T3" fmla="*/ 120 h 240"/>
                <a:gd name="T4" fmla="*/ 168 w 745"/>
                <a:gd name="T5" fmla="*/ 228 h 240"/>
                <a:gd name="T6" fmla="*/ 745 w 745"/>
                <a:gd name="T7" fmla="*/ 139 h 240"/>
                <a:gd name="T8" fmla="*/ 467 w 745"/>
                <a:gd name="T9" fmla="*/ 149 h 240"/>
                <a:gd name="T10" fmla="*/ 239 w 745"/>
                <a:gd name="T11" fmla="*/ 160 h 240"/>
                <a:gd name="T12" fmla="*/ 182 w 745"/>
                <a:gd name="T13" fmla="*/ 77 h 240"/>
                <a:gd name="T14" fmla="*/ 115 w 745"/>
                <a:gd name="T15" fmla="*/ 117 h 240"/>
                <a:gd name="T16" fmla="*/ 52 w 745"/>
                <a:gd name="T17" fmla="*/ 0 h 240"/>
                <a:gd name="T18" fmla="*/ 0 w 745"/>
                <a:gd name="T19" fmla="*/ 9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5" h="240">
                  <a:moveTo>
                    <a:pt x="0" y="91"/>
                  </a:moveTo>
                  <a:cubicBezTo>
                    <a:pt x="7" y="106"/>
                    <a:pt x="0" y="104"/>
                    <a:pt x="19" y="120"/>
                  </a:cubicBezTo>
                  <a:cubicBezTo>
                    <a:pt x="91" y="146"/>
                    <a:pt x="121" y="174"/>
                    <a:pt x="168" y="228"/>
                  </a:cubicBezTo>
                  <a:cubicBezTo>
                    <a:pt x="398" y="175"/>
                    <a:pt x="525" y="240"/>
                    <a:pt x="745" y="139"/>
                  </a:cubicBezTo>
                  <a:cubicBezTo>
                    <a:pt x="653" y="119"/>
                    <a:pt x="575" y="172"/>
                    <a:pt x="467" y="149"/>
                  </a:cubicBezTo>
                  <a:cubicBezTo>
                    <a:pt x="306" y="115"/>
                    <a:pt x="388" y="100"/>
                    <a:pt x="239" y="160"/>
                  </a:cubicBezTo>
                  <a:lnTo>
                    <a:pt x="182" y="77"/>
                  </a:lnTo>
                  <a:cubicBezTo>
                    <a:pt x="133" y="95"/>
                    <a:pt x="172" y="81"/>
                    <a:pt x="115" y="117"/>
                  </a:cubicBezTo>
                  <a:lnTo>
                    <a:pt x="52" y="0"/>
                  </a:lnTo>
                  <a:cubicBezTo>
                    <a:pt x="11" y="48"/>
                    <a:pt x="9" y="29"/>
                    <a:pt x="0" y="9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2" name="Freeform 107">
              <a:extLst>
                <a:ext uri="{FF2B5EF4-FFF2-40B4-BE49-F238E27FC236}">
                  <a16:creationId xmlns:a16="http://schemas.microsoft.com/office/drawing/2014/main" id="{0B018691-9403-E69B-B656-03E291754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" y="795020"/>
              <a:ext cx="22860" cy="25400"/>
            </a:xfrm>
            <a:custGeom>
              <a:avLst/>
              <a:gdLst>
                <a:gd name="T0" fmla="*/ 0 w 407"/>
                <a:gd name="T1" fmla="*/ 432 h 432"/>
                <a:gd name="T2" fmla="*/ 407 w 407"/>
                <a:gd name="T3" fmla="*/ 0 h 432"/>
                <a:gd name="T4" fmla="*/ 211 w 407"/>
                <a:gd name="T5" fmla="*/ 215 h 432"/>
                <a:gd name="T6" fmla="*/ 107 w 407"/>
                <a:gd name="T7" fmla="*/ 322 h 432"/>
                <a:gd name="T8" fmla="*/ 0 w 407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32">
                  <a:moveTo>
                    <a:pt x="0" y="432"/>
                  </a:moveTo>
                  <a:cubicBezTo>
                    <a:pt x="232" y="420"/>
                    <a:pt x="386" y="239"/>
                    <a:pt x="407" y="0"/>
                  </a:cubicBezTo>
                  <a:cubicBezTo>
                    <a:pt x="248" y="119"/>
                    <a:pt x="383" y="33"/>
                    <a:pt x="211" y="215"/>
                  </a:cubicBezTo>
                  <a:cubicBezTo>
                    <a:pt x="184" y="243"/>
                    <a:pt x="135" y="303"/>
                    <a:pt x="107" y="322"/>
                  </a:cubicBezTo>
                  <a:cubicBezTo>
                    <a:pt x="49" y="361"/>
                    <a:pt x="33" y="354"/>
                    <a:pt x="0" y="432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3" name="Freeform 108">
              <a:extLst>
                <a:ext uri="{FF2B5EF4-FFF2-40B4-BE49-F238E27FC236}">
                  <a16:creationId xmlns:a16="http://schemas.microsoft.com/office/drawing/2014/main" id="{2685FB30-FC5F-C4EF-867B-FBD34449D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30" y="1020445"/>
              <a:ext cx="46355" cy="7620"/>
            </a:xfrm>
            <a:custGeom>
              <a:avLst/>
              <a:gdLst>
                <a:gd name="T0" fmla="*/ 0 w 821"/>
                <a:gd name="T1" fmla="*/ 89 h 137"/>
                <a:gd name="T2" fmla="*/ 60 w 821"/>
                <a:gd name="T3" fmla="*/ 135 h 137"/>
                <a:gd name="T4" fmla="*/ 453 w 821"/>
                <a:gd name="T5" fmla="*/ 116 h 137"/>
                <a:gd name="T6" fmla="*/ 615 w 821"/>
                <a:gd name="T7" fmla="*/ 71 h 137"/>
                <a:gd name="T8" fmla="*/ 821 w 821"/>
                <a:gd name="T9" fmla="*/ 58 h 137"/>
                <a:gd name="T10" fmla="*/ 577 w 821"/>
                <a:gd name="T11" fmla="*/ 0 h 137"/>
                <a:gd name="T12" fmla="*/ 0 w 821"/>
                <a:gd name="T13" fmla="*/ 8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1" h="137">
                  <a:moveTo>
                    <a:pt x="0" y="89"/>
                  </a:moveTo>
                  <a:cubicBezTo>
                    <a:pt x="16" y="132"/>
                    <a:pt x="8" y="131"/>
                    <a:pt x="60" y="135"/>
                  </a:cubicBezTo>
                  <a:cubicBezTo>
                    <a:pt x="164" y="131"/>
                    <a:pt x="363" y="137"/>
                    <a:pt x="453" y="116"/>
                  </a:cubicBezTo>
                  <a:cubicBezTo>
                    <a:pt x="516" y="101"/>
                    <a:pt x="543" y="78"/>
                    <a:pt x="615" y="71"/>
                  </a:cubicBezTo>
                  <a:cubicBezTo>
                    <a:pt x="681" y="64"/>
                    <a:pt x="765" y="84"/>
                    <a:pt x="821" y="58"/>
                  </a:cubicBezTo>
                  <a:lnTo>
                    <a:pt x="577" y="0"/>
                  </a:lnTo>
                  <a:cubicBezTo>
                    <a:pt x="357" y="101"/>
                    <a:pt x="230" y="36"/>
                    <a:pt x="0" y="89"/>
                  </a:cubicBezTo>
                  <a:close/>
                </a:path>
              </a:pathLst>
            </a:custGeom>
            <a:solidFill>
              <a:srgbClr val="767D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4" name="Freeform 109">
              <a:extLst>
                <a:ext uri="{FF2B5EF4-FFF2-40B4-BE49-F238E27FC236}">
                  <a16:creationId xmlns:a16="http://schemas.microsoft.com/office/drawing/2014/main" id="{43C9FC4C-0129-ACEA-C251-2CE1E38A6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590" y="657225"/>
              <a:ext cx="17145" cy="29210"/>
            </a:xfrm>
            <a:custGeom>
              <a:avLst/>
              <a:gdLst>
                <a:gd name="T0" fmla="*/ 124 w 302"/>
                <a:gd name="T1" fmla="*/ 213 h 507"/>
                <a:gd name="T2" fmla="*/ 0 w 302"/>
                <a:gd name="T3" fmla="*/ 507 h 507"/>
                <a:gd name="T4" fmla="*/ 86 w 302"/>
                <a:gd name="T5" fmla="*/ 441 h 507"/>
                <a:gd name="T6" fmla="*/ 166 w 302"/>
                <a:gd name="T7" fmla="*/ 374 h 507"/>
                <a:gd name="T8" fmla="*/ 302 w 302"/>
                <a:gd name="T9" fmla="*/ 213 h 507"/>
                <a:gd name="T10" fmla="*/ 207 w 302"/>
                <a:gd name="T11" fmla="*/ 0 h 507"/>
                <a:gd name="T12" fmla="*/ 124 w 302"/>
                <a:gd name="T13" fmla="*/ 21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2" h="507">
                  <a:moveTo>
                    <a:pt x="124" y="213"/>
                  </a:moveTo>
                  <a:lnTo>
                    <a:pt x="0" y="507"/>
                  </a:lnTo>
                  <a:cubicBezTo>
                    <a:pt x="50" y="472"/>
                    <a:pt x="45" y="485"/>
                    <a:pt x="86" y="441"/>
                  </a:cubicBezTo>
                  <a:cubicBezTo>
                    <a:pt x="113" y="413"/>
                    <a:pt x="136" y="404"/>
                    <a:pt x="166" y="374"/>
                  </a:cubicBezTo>
                  <a:cubicBezTo>
                    <a:pt x="213" y="326"/>
                    <a:pt x="278" y="286"/>
                    <a:pt x="302" y="213"/>
                  </a:cubicBezTo>
                  <a:cubicBezTo>
                    <a:pt x="221" y="138"/>
                    <a:pt x="246" y="88"/>
                    <a:pt x="207" y="0"/>
                  </a:cubicBezTo>
                  <a:cubicBezTo>
                    <a:pt x="169" y="72"/>
                    <a:pt x="186" y="157"/>
                    <a:pt x="124" y="21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5" name="Freeform 110">
              <a:extLst>
                <a:ext uri="{FF2B5EF4-FFF2-40B4-BE49-F238E27FC236}">
                  <a16:creationId xmlns:a16="http://schemas.microsoft.com/office/drawing/2014/main" id="{F256852A-C203-6F8E-1728-4AE6614D2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1017905"/>
              <a:ext cx="33655" cy="13335"/>
            </a:xfrm>
            <a:custGeom>
              <a:avLst/>
              <a:gdLst>
                <a:gd name="T0" fmla="*/ 88 w 597"/>
                <a:gd name="T1" fmla="*/ 89 h 231"/>
                <a:gd name="T2" fmla="*/ 0 w 597"/>
                <a:gd name="T3" fmla="*/ 182 h 231"/>
                <a:gd name="T4" fmla="*/ 597 w 597"/>
                <a:gd name="T5" fmla="*/ 191 h 231"/>
                <a:gd name="T6" fmla="*/ 300 w 597"/>
                <a:gd name="T7" fmla="*/ 107 h 231"/>
                <a:gd name="T8" fmla="*/ 153 w 597"/>
                <a:gd name="T9" fmla="*/ 0 h 231"/>
                <a:gd name="T10" fmla="*/ 88 w 597"/>
                <a:gd name="T11" fmla="*/ 8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31">
                  <a:moveTo>
                    <a:pt x="88" y="89"/>
                  </a:moveTo>
                  <a:lnTo>
                    <a:pt x="0" y="182"/>
                  </a:lnTo>
                  <a:cubicBezTo>
                    <a:pt x="199" y="231"/>
                    <a:pt x="397" y="203"/>
                    <a:pt x="597" y="191"/>
                  </a:cubicBezTo>
                  <a:cubicBezTo>
                    <a:pt x="528" y="127"/>
                    <a:pt x="369" y="212"/>
                    <a:pt x="300" y="107"/>
                  </a:cubicBezTo>
                  <a:cubicBezTo>
                    <a:pt x="210" y="91"/>
                    <a:pt x="196" y="54"/>
                    <a:pt x="153" y="0"/>
                  </a:cubicBezTo>
                  <a:cubicBezTo>
                    <a:pt x="128" y="41"/>
                    <a:pt x="118" y="73"/>
                    <a:pt x="88" y="8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6" name="Freeform 111">
              <a:extLst>
                <a:ext uri="{FF2B5EF4-FFF2-40B4-BE49-F238E27FC236}">
                  <a16:creationId xmlns:a16="http://schemas.microsoft.com/office/drawing/2014/main" id="{1FE17699-8ADE-EA03-0DE7-C8DAA3473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20" y="1001395"/>
              <a:ext cx="29845" cy="14605"/>
            </a:xfrm>
            <a:custGeom>
              <a:avLst/>
              <a:gdLst>
                <a:gd name="T0" fmla="*/ 300 w 527"/>
                <a:gd name="T1" fmla="*/ 262 h 262"/>
                <a:gd name="T2" fmla="*/ 522 w 527"/>
                <a:gd name="T3" fmla="*/ 121 h 262"/>
                <a:gd name="T4" fmla="*/ 364 w 527"/>
                <a:gd name="T5" fmla="*/ 104 h 262"/>
                <a:gd name="T6" fmla="*/ 447 w 527"/>
                <a:gd name="T7" fmla="*/ 0 h 262"/>
                <a:gd name="T8" fmla="*/ 287 w 527"/>
                <a:gd name="T9" fmla="*/ 34 h 262"/>
                <a:gd name="T10" fmla="*/ 291 w 527"/>
                <a:gd name="T11" fmla="*/ 89 h 262"/>
                <a:gd name="T12" fmla="*/ 167 w 527"/>
                <a:gd name="T13" fmla="*/ 148 h 262"/>
                <a:gd name="T14" fmla="*/ 0 w 527"/>
                <a:gd name="T15" fmla="*/ 160 h 262"/>
                <a:gd name="T16" fmla="*/ 260 w 527"/>
                <a:gd name="T17" fmla="*/ 183 h 262"/>
                <a:gd name="T18" fmla="*/ 231 w 527"/>
                <a:gd name="T19" fmla="*/ 245 h 262"/>
                <a:gd name="T20" fmla="*/ 300 w 527"/>
                <a:gd name="T21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7" h="262">
                  <a:moveTo>
                    <a:pt x="300" y="262"/>
                  </a:moveTo>
                  <a:cubicBezTo>
                    <a:pt x="352" y="197"/>
                    <a:pt x="460" y="174"/>
                    <a:pt x="522" y="121"/>
                  </a:cubicBezTo>
                  <a:lnTo>
                    <a:pt x="364" y="104"/>
                  </a:lnTo>
                  <a:cubicBezTo>
                    <a:pt x="407" y="21"/>
                    <a:pt x="527" y="40"/>
                    <a:pt x="447" y="0"/>
                  </a:cubicBezTo>
                  <a:lnTo>
                    <a:pt x="287" y="34"/>
                  </a:lnTo>
                  <a:cubicBezTo>
                    <a:pt x="280" y="59"/>
                    <a:pt x="272" y="20"/>
                    <a:pt x="291" y="89"/>
                  </a:cubicBezTo>
                  <a:cubicBezTo>
                    <a:pt x="215" y="112"/>
                    <a:pt x="237" y="137"/>
                    <a:pt x="167" y="148"/>
                  </a:cubicBezTo>
                  <a:cubicBezTo>
                    <a:pt x="115" y="156"/>
                    <a:pt x="60" y="150"/>
                    <a:pt x="0" y="160"/>
                  </a:cubicBezTo>
                  <a:cubicBezTo>
                    <a:pt x="64" y="206"/>
                    <a:pt x="177" y="185"/>
                    <a:pt x="260" y="183"/>
                  </a:cubicBezTo>
                  <a:lnTo>
                    <a:pt x="231" y="245"/>
                  </a:lnTo>
                  <a:lnTo>
                    <a:pt x="300" y="262"/>
                  </a:ln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7" name="Freeform 112">
              <a:extLst>
                <a:ext uri="{FF2B5EF4-FFF2-40B4-BE49-F238E27FC236}">
                  <a16:creationId xmlns:a16="http://schemas.microsoft.com/office/drawing/2014/main" id="{FCB99B8A-6BC8-D75F-0969-D3E2F53E2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656590"/>
              <a:ext cx="11430" cy="27940"/>
            </a:xfrm>
            <a:custGeom>
              <a:avLst/>
              <a:gdLst>
                <a:gd name="T0" fmla="*/ 0 w 204"/>
                <a:gd name="T1" fmla="*/ 480 h 480"/>
                <a:gd name="T2" fmla="*/ 204 w 204"/>
                <a:gd name="T3" fmla="*/ 115 h 480"/>
                <a:gd name="T4" fmla="*/ 193 w 204"/>
                <a:gd name="T5" fmla="*/ 36 h 480"/>
                <a:gd name="T6" fmla="*/ 134 w 204"/>
                <a:gd name="T7" fmla="*/ 75 h 480"/>
                <a:gd name="T8" fmla="*/ 66 w 204"/>
                <a:gd name="T9" fmla="*/ 73 h 480"/>
                <a:gd name="T10" fmla="*/ 59 w 204"/>
                <a:gd name="T11" fmla="*/ 0 h 480"/>
                <a:gd name="T12" fmla="*/ 31 w 204"/>
                <a:gd name="T13" fmla="*/ 28 h 480"/>
                <a:gd name="T14" fmla="*/ 0 w 204"/>
                <a:gd name="T1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480">
                  <a:moveTo>
                    <a:pt x="0" y="480"/>
                  </a:moveTo>
                  <a:cubicBezTo>
                    <a:pt x="73" y="389"/>
                    <a:pt x="166" y="149"/>
                    <a:pt x="204" y="115"/>
                  </a:cubicBezTo>
                  <a:lnTo>
                    <a:pt x="193" y="36"/>
                  </a:lnTo>
                  <a:cubicBezTo>
                    <a:pt x="187" y="40"/>
                    <a:pt x="135" y="75"/>
                    <a:pt x="134" y="75"/>
                  </a:cubicBezTo>
                  <a:cubicBezTo>
                    <a:pt x="65" y="103"/>
                    <a:pt x="78" y="77"/>
                    <a:pt x="66" y="73"/>
                  </a:cubicBezTo>
                  <a:lnTo>
                    <a:pt x="59" y="0"/>
                  </a:lnTo>
                  <a:cubicBezTo>
                    <a:pt x="33" y="16"/>
                    <a:pt x="42" y="7"/>
                    <a:pt x="31" y="28"/>
                  </a:cubicBezTo>
                  <a:lnTo>
                    <a:pt x="0" y="4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8" name="Freeform 113">
              <a:extLst>
                <a:ext uri="{FF2B5EF4-FFF2-40B4-BE49-F238E27FC236}">
                  <a16:creationId xmlns:a16="http://schemas.microsoft.com/office/drawing/2014/main" id="{61CA99B8-4BCA-A0EB-7D0E-52B59536A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873125"/>
              <a:ext cx="7620" cy="42545"/>
            </a:xfrm>
            <a:custGeom>
              <a:avLst/>
              <a:gdLst>
                <a:gd name="T0" fmla="*/ 128 w 131"/>
                <a:gd name="T1" fmla="*/ 0 h 736"/>
                <a:gd name="T2" fmla="*/ 131 w 131"/>
                <a:gd name="T3" fmla="*/ 736 h 736"/>
                <a:gd name="T4" fmla="*/ 128 w 131"/>
                <a:gd name="T5" fmla="*/ 0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736">
                  <a:moveTo>
                    <a:pt x="128" y="0"/>
                  </a:moveTo>
                  <a:cubicBezTo>
                    <a:pt x="47" y="144"/>
                    <a:pt x="0" y="627"/>
                    <a:pt x="131" y="736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9" name="Freeform 114">
              <a:extLst>
                <a:ext uri="{FF2B5EF4-FFF2-40B4-BE49-F238E27FC236}">
                  <a16:creationId xmlns:a16="http://schemas.microsoft.com/office/drawing/2014/main" id="{3B094013-6430-89CB-DA54-640726F14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989965"/>
              <a:ext cx="25400" cy="37465"/>
            </a:xfrm>
            <a:custGeom>
              <a:avLst/>
              <a:gdLst>
                <a:gd name="T0" fmla="*/ 356 w 452"/>
                <a:gd name="T1" fmla="*/ 508 h 644"/>
                <a:gd name="T2" fmla="*/ 337 w 452"/>
                <a:gd name="T3" fmla="*/ 479 h 644"/>
                <a:gd name="T4" fmla="*/ 285 w 452"/>
                <a:gd name="T5" fmla="*/ 429 h 644"/>
                <a:gd name="T6" fmla="*/ 246 w 452"/>
                <a:gd name="T7" fmla="*/ 370 h 644"/>
                <a:gd name="T8" fmla="*/ 32 w 452"/>
                <a:gd name="T9" fmla="*/ 0 h 644"/>
                <a:gd name="T10" fmla="*/ 88 w 452"/>
                <a:gd name="T11" fmla="*/ 183 h 644"/>
                <a:gd name="T12" fmla="*/ 452 w 452"/>
                <a:gd name="T13" fmla="*/ 643 h 644"/>
                <a:gd name="T14" fmla="*/ 356 w 452"/>
                <a:gd name="T15" fmla="*/ 508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644">
                  <a:moveTo>
                    <a:pt x="356" y="508"/>
                  </a:moveTo>
                  <a:cubicBezTo>
                    <a:pt x="337" y="492"/>
                    <a:pt x="344" y="494"/>
                    <a:pt x="337" y="479"/>
                  </a:cubicBezTo>
                  <a:lnTo>
                    <a:pt x="285" y="429"/>
                  </a:lnTo>
                  <a:cubicBezTo>
                    <a:pt x="273" y="412"/>
                    <a:pt x="258" y="388"/>
                    <a:pt x="246" y="370"/>
                  </a:cubicBezTo>
                  <a:lnTo>
                    <a:pt x="32" y="0"/>
                  </a:lnTo>
                  <a:cubicBezTo>
                    <a:pt x="0" y="36"/>
                    <a:pt x="57" y="121"/>
                    <a:pt x="88" y="183"/>
                  </a:cubicBezTo>
                  <a:cubicBezTo>
                    <a:pt x="210" y="422"/>
                    <a:pt x="277" y="644"/>
                    <a:pt x="452" y="643"/>
                  </a:cubicBezTo>
                  <a:lnTo>
                    <a:pt x="356" y="508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0" name="Freeform 115">
              <a:extLst>
                <a:ext uri="{FF2B5EF4-FFF2-40B4-BE49-F238E27FC236}">
                  <a16:creationId xmlns:a16="http://schemas.microsoft.com/office/drawing/2014/main" id="{5CFF6B8C-BA95-ADBB-BBFC-31770B5AD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175" y="721995"/>
              <a:ext cx="15240" cy="16510"/>
            </a:xfrm>
            <a:custGeom>
              <a:avLst/>
              <a:gdLst>
                <a:gd name="T0" fmla="*/ 211 w 270"/>
                <a:gd name="T1" fmla="*/ 247 h 278"/>
                <a:gd name="T2" fmla="*/ 270 w 270"/>
                <a:gd name="T3" fmla="*/ 205 h 278"/>
                <a:gd name="T4" fmla="*/ 263 w 270"/>
                <a:gd name="T5" fmla="*/ 189 h 278"/>
                <a:gd name="T6" fmla="*/ 224 w 270"/>
                <a:gd name="T7" fmla="*/ 101 h 278"/>
                <a:gd name="T8" fmla="*/ 159 w 270"/>
                <a:gd name="T9" fmla="*/ 135 h 278"/>
                <a:gd name="T10" fmla="*/ 161 w 270"/>
                <a:gd name="T11" fmla="*/ 0 h 278"/>
                <a:gd name="T12" fmla="*/ 6 w 270"/>
                <a:gd name="T13" fmla="*/ 91 h 278"/>
                <a:gd name="T14" fmla="*/ 0 w 270"/>
                <a:gd name="T15" fmla="*/ 278 h 278"/>
                <a:gd name="T16" fmla="*/ 143 w 270"/>
                <a:gd name="T17" fmla="*/ 219 h 278"/>
                <a:gd name="T18" fmla="*/ 149 w 270"/>
                <a:gd name="T19" fmla="*/ 221 h 278"/>
                <a:gd name="T20" fmla="*/ 168 w 270"/>
                <a:gd name="T21" fmla="*/ 234 h 278"/>
                <a:gd name="T22" fmla="*/ 211 w 270"/>
                <a:gd name="T23" fmla="*/ 24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278">
                  <a:moveTo>
                    <a:pt x="211" y="247"/>
                  </a:moveTo>
                  <a:lnTo>
                    <a:pt x="270" y="205"/>
                  </a:lnTo>
                  <a:cubicBezTo>
                    <a:pt x="268" y="199"/>
                    <a:pt x="265" y="186"/>
                    <a:pt x="263" y="189"/>
                  </a:cubicBezTo>
                  <a:lnTo>
                    <a:pt x="224" y="101"/>
                  </a:lnTo>
                  <a:lnTo>
                    <a:pt x="159" y="135"/>
                  </a:lnTo>
                  <a:cubicBezTo>
                    <a:pt x="133" y="65"/>
                    <a:pt x="155" y="72"/>
                    <a:pt x="161" y="0"/>
                  </a:cubicBezTo>
                  <a:lnTo>
                    <a:pt x="6" y="91"/>
                  </a:lnTo>
                  <a:lnTo>
                    <a:pt x="0" y="278"/>
                  </a:lnTo>
                  <a:lnTo>
                    <a:pt x="143" y="219"/>
                  </a:lnTo>
                  <a:cubicBezTo>
                    <a:pt x="144" y="216"/>
                    <a:pt x="148" y="216"/>
                    <a:pt x="149" y="221"/>
                  </a:cubicBezTo>
                  <a:cubicBezTo>
                    <a:pt x="151" y="227"/>
                    <a:pt x="167" y="233"/>
                    <a:pt x="168" y="234"/>
                  </a:cubicBezTo>
                  <a:cubicBezTo>
                    <a:pt x="195" y="246"/>
                    <a:pt x="174" y="240"/>
                    <a:pt x="211" y="247"/>
                  </a:cubicBez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1" name="Freeform 116">
              <a:extLst>
                <a:ext uri="{FF2B5EF4-FFF2-40B4-BE49-F238E27FC236}">
                  <a16:creationId xmlns:a16="http://schemas.microsoft.com/office/drawing/2014/main" id="{4878A641-88E6-3E93-47D9-2675B2082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980440"/>
              <a:ext cx="8890" cy="36195"/>
            </a:xfrm>
            <a:custGeom>
              <a:avLst/>
              <a:gdLst>
                <a:gd name="T0" fmla="*/ 112 w 160"/>
                <a:gd name="T1" fmla="*/ 584 h 632"/>
                <a:gd name="T2" fmla="*/ 122 w 160"/>
                <a:gd name="T3" fmla="*/ 621 h 632"/>
                <a:gd name="T4" fmla="*/ 152 w 160"/>
                <a:gd name="T5" fmla="*/ 533 h 632"/>
                <a:gd name="T6" fmla="*/ 121 w 160"/>
                <a:gd name="T7" fmla="*/ 283 h 632"/>
                <a:gd name="T8" fmla="*/ 0 w 160"/>
                <a:gd name="T9" fmla="*/ 0 h 632"/>
                <a:gd name="T10" fmla="*/ 112 w 160"/>
                <a:gd name="T11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632">
                  <a:moveTo>
                    <a:pt x="112" y="584"/>
                  </a:moveTo>
                  <a:lnTo>
                    <a:pt x="122" y="621"/>
                  </a:lnTo>
                  <a:cubicBezTo>
                    <a:pt x="160" y="588"/>
                    <a:pt x="154" y="632"/>
                    <a:pt x="152" y="533"/>
                  </a:cubicBezTo>
                  <a:lnTo>
                    <a:pt x="121" y="283"/>
                  </a:lnTo>
                  <a:cubicBezTo>
                    <a:pt x="95" y="157"/>
                    <a:pt x="80" y="56"/>
                    <a:pt x="0" y="0"/>
                  </a:cubicBezTo>
                  <a:cubicBezTo>
                    <a:pt x="13" y="200"/>
                    <a:pt x="46" y="398"/>
                    <a:pt x="112" y="584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2" name="Freeform 117">
              <a:extLst>
                <a:ext uri="{FF2B5EF4-FFF2-40B4-BE49-F238E27FC236}">
                  <a16:creationId xmlns:a16="http://schemas.microsoft.com/office/drawing/2014/main" id="{F9B29439-AE32-75C8-09B7-ADCBB8446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" y="1000125"/>
              <a:ext cx="12065" cy="29210"/>
            </a:xfrm>
            <a:custGeom>
              <a:avLst/>
              <a:gdLst>
                <a:gd name="T0" fmla="*/ 0 w 211"/>
                <a:gd name="T1" fmla="*/ 446 h 507"/>
                <a:gd name="T2" fmla="*/ 126 w 211"/>
                <a:gd name="T3" fmla="*/ 507 h 507"/>
                <a:gd name="T4" fmla="*/ 211 w 211"/>
                <a:gd name="T5" fmla="*/ 0 h 507"/>
                <a:gd name="T6" fmla="*/ 0 w 211"/>
                <a:gd name="T7" fmla="*/ 44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507">
                  <a:moveTo>
                    <a:pt x="0" y="446"/>
                  </a:moveTo>
                  <a:lnTo>
                    <a:pt x="126" y="507"/>
                  </a:lnTo>
                  <a:lnTo>
                    <a:pt x="211" y="0"/>
                  </a:lnTo>
                  <a:cubicBezTo>
                    <a:pt x="149" y="54"/>
                    <a:pt x="31" y="352"/>
                    <a:pt x="0" y="44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3" name="Freeform 118">
              <a:extLst>
                <a:ext uri="{FF2B5EF4-FFF2-40B4-BE49-F238E27FC236}">
                  <a16:creationId xmlns:a16="http://schemas.microsoft.com/office/drawing/2014/main" id="{B040BDE7-80E1-9620-AAC8-7A4B61118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845" y="706120"/>
              <a:ext cx="6985" cy="36830"/>
            </a:xfrm>
            <a:custGeom>
              <a:avLst/>
              <a:gdLst>
                <a:gd name="T0" fmla="*/ 65 w 120"/>
                <a:gd name="T1" fmla="*/ 648 h 648"/>
                <a:gd name="T2" fmla="*/ 97 w 120"/>
                <a:gd name="T3" fmla="*/ 514 h 648"/>
                <a:gd name="T4" fmla="*/ 76 w 120"/>
                <a:gd name="T5" fmla="*/ 0 h 648"/>
                <a:gd name="T6" fmla="*/ 16 w 120"/>
                <a:gd name="T7" fmla="*/ 312 h 648"/>
                <a:gd name="T8" fmla="*/ 65 w 120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48">
                  <a:moveTo>
                    <a:pt x="65" y="648"/>
                  </a:moveTo>
                  <a:cubicBezTo>
                    <a:pt x="98" y="611"/>
                    <a:pt x="96" y="605"/>
                    <a:pt x="97" y="514"/>
                  </a:cubicBezTo>
                  <a:cubicBezTo>
                    <a:pt x="98" y="353"/>
                    <a:pt x="120" y="134"/>
                    <a:pt x="76" y="0"/>
                  </a:cubicBezTo>
                  <a:cubicBezTo>
                    <a:pt x="58" y="37"/>
                    <a:pt x="26" y="242"/>
                    <a:pt x="16" y="312"/>
                  </a:cubicBezTo>
                  <a:cubicBezTo>
                    <a:pt x="0" y="423"/>
                    <a:pt x="35" y="541"/>
                    <a:pt x="65" y="648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4" name="Freeform 119">
              <a:extLst>
                <a:ext uri="{FF2B5EF4-FFF2-40B4-BE49-F238E27FC236}">
                  <a16:creationId xmlns:a16="http://schemas.microsoft.com/office/drawing/2014/main" id="{4EC53B20-E36E-56D5-601E-36C130FEC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15" y="741680"/>
              <a:ext cx="6350" cy="45720"/>
            </a:xfrm>
            <a:custGeom>
              <a:avLst/>
              <a:gdLst>
                <a:gd name="T0" fmla="*/ 1 w 122"/>
                <a:gd name="T1" fmla="*/ 413 h 785"/>
                <a:gd name="T2" fmla="*/ 13 w 122"/>
                <a:gd name="T3" fmla="*/ 420 h 785"/>
                <a:gd name="T4" fmla="*/ 36 w 122"/>
                <a:gd name="T5" fmla="*/ 785 h 785"/>
                <a:gd name="T6" fmla="*/ 122 w 122"/>
                <a:gd name="T7" fmla="*/ 90 h 785"/>
                <a:gd name="T8" fmla="*/ 117 w 122"/>
                <a:gd name="T9" fmla="*/ 0 h 785"/>
                <a:gd name="T10" fmla="*/ 1 w 122"/>
                <a:gd name="T11" fmla="*/ 413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785">
                  <a:moveTo>
                    <a:pt x="1" y="413"/>
                  </a:moveTo>
                  <a:lnTo>
                    <a:pt x="13" y="420"/>
                  </a:lnTo>
                  <a:cubicBezTo>
                    <a:pt x="11" y="508"/>
                    <a:pt x="0" y="715"/>
                    <a:pt x="36" y="785"/>
                  </a:cubicBezTo>
                  <a:cubicBezTo>
                    <a:pt x="62" y="746"/>
                    <a:pt x="110" y="218"/>
                    <a:pt x="122" y="90"/>
                  </a:cubicBezTo>
                  <a:lnTo>
                    <a:pt x="117" y="0"/>
                  </a:lnTo>
                  <a:cubicBezTo>
                    <a:pt x="91" y="122"/>
                    <a:pt x="63" y="314"/>
                    <a:pt x="1" y="413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E82C0BCF-7DDF-3FEE-2460-14A6659C28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35" y="608330"/>
              <a:ext cx="19050" cy="11430"/>
            </a:xfrm>
            <a:custGeom>
              <a:avLst/>
              <a:gdLst>
                <a:gd name="T0" fmla="*/ 342 w 345"/>
                <a:gd name="T1" fmla="*/ 122 h 199"/>
                <a:gd name="T2" fmla="*/ 343 w 345"/>
                <a:gd name="T3" fmla="*/ 65 h 199"/>
                <a:gd name="T4" fmla="*/ 345 w 345"/>
                <a:gd name="T5" fmla="*/ 21 h 199"/>
                <a:gd name="T6" fmla="*/ 266 w 345"/>
                <a:gd name="T7" fmla="*/ 47 h 199"/>
                <a:gd name="T8" fmla="*/ 95 w 345"/>
                <a:gd name="T9" fmla="*/ 66 h 199"/>
                <a:gd name="T10" fmla="*/ 44 w 345"/>
                <a:gd name="T11" fmla="*/ 76 h 199"/>
                <a:gd name="T12" fmla="*/ 0 w 345"/>
                <a:gd name="T13" fmla="*/ 102 h 199"/>
                <a:gd name="T14" fmla="*/ 236 w 345"/>
                <a:gd name="T15" fmla="*/ 176 h 199"/>
                <a:gd name="T16" fmla="*/ 269 w 345"/>
                <a:gd name="T17" fmla="*/ 98 h 199"/>
                <a:gd name="T18" fmla="*/ 342 w 345"/>
                <a:gd name="T19" fmla="*/ 12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199">
                  <a:moveTo>
                    <a:pt x="342" y="122"/>
                  </a:moveTo>
                  <a:lnTo>
                    <a:pt x="343" y="65"/>
                  </a:lnTo>
                  <a:lnTo>
                    <a:pt x="345" y="21"/>
                  </a:lnTo>
                  <a:cubicBezTo>
                    <a:pt x="310" y="28"/>
                    <a:pt x="296" y="38"/>
                    <a:pt x="266" y="47"/>
                  </a:cubicBezTo>
                  <a:cubicBezTo>
                    <a:pt x="150" y="82"/>
                    <a:pt x="320" y="0"/>
                    <a:pt x="95" y="66"/>
                  </a:cubicBezTo>
                  <a:cubicBezTo>
                    <a:pt x="81" y="70"/>
                    <a:pt x="46" y="76"/>
                    <a:pt x="44" y="76"/>
                  </a:cubicBezTo>
                  <a:cubicBezTo>
                    <a:pt x="0" y="90"/>
                    <a:pt x="23" y="80"/>
                    <a:pt x="0" y="102"/>
                  </a:cubicBezTo>
                  <a:cubicBezTo>
                    <a:pt x="41" y="198"/>
                    <a:pt x="147" y="199"/>
                    <a:pt x="236" y="176"/>
                  </a:cubicBezTo>
                  <a:cubicBezTo>
                    <a:pt x="251" y="144"/>
                    <a:pt x="235" y="140"/>
                    <a:pt x="269" y="98"/>
                  </a:cubicBezTo>
                  <a:lnTo>
                    <a:pt x="342" y="122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84569A40-4093-65C8-0B16-B11A9654F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30" y="916305"/>
              <a:ext cx="8255" cy="39370"/>
            </a:xfrm>
            <a:custGeom>
              <a:avLst/>
              <a:gdLst>
                <a:gd name="T0" fmla="*/ 91 w 141"/>
                <a:gd name="T1" fmla="*/ 686 h 686"/>
                <a:gd name="T2" fmla="*/ 112 w 141"/>
                <a:gd name="T3" fmla="*/ 326 h 686"/>
                <a:gd name="T4" fmla="*/ 91 w 141"/>
                <a:gd name="T5" fmla="*/ 0 h 686"/>
                <a:gd name="T6" fmla="*/ 91 w 141"/>
                <a:gd name="T7" fmla="*/ 68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686">
                  <a:moveTo>
                    <a:pt x="91" y="686"/>
                  </a:moveTo>
                  <a:cubicBezTo>
                    <a:pt x="121" y="613"/>
                    <a:pt x="112" y="416"/>
                    <a:pt x="112" y="326"/>
                  </a:cubicBezTo>
                  <a:cubicBezTo>
                    <a:pt x="113" y="228"/>
                    <a:pt x="141" y="73"/>
                    <a:pt x="91" y="0"/>
                  </a:cubicBezTo>
                  <a:cubicBezTo>
                    <a:pt x="74" y="192"/>
                    <a:pt x="0" y="526"/>
                    <a:pt x="91" y="68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2952F7F1-5176-90F9-6C1C-EA9D2323C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090" y="729615"/>
              <a:ext cx="8890" cy="35560"/>
            </a:xfrm>
            <a:custGeom>
              <a:avLst/>
              <a:gdLst>
                <a:gd name="T0" fmla="*/ 0 w 152"/>
                <a:gd name="T1" fmla="*/ 388 h 626"/>
                <a:gd name="T2" fmla="*/ 17 w 152"/>
                <a:gd name="T3" fmla="*/ 626 h 626"/>
                <a:gd name="T4" fmla="*/ 26 w 152"/>
                <a:gd name="T5" fmla="*/ 0 h 626"/>
                <a:gd name="T6" fmla="*/ 0 w 152"/>
                <a:gd name="T7" fmla="*/ 388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626">
                  <a:moveTo>
                    <a:pt x="0" y="388"/>
                  </a:moveTo>
                  <a:lnTo>
                    <a:pt x="17" y="626"/>
                  </a:lnTo>
                  <a:cubicBezTo>
                    <a:pt x="82" y="598"/>
                    <a:pt x="152" y="121"/>
                    <a:pt x="26" y="0"/>
                  </a:cubicBezTo>
                  <a:cubicBezTo>
                    <a:pt x="53" y="48"/>
                    <a:pt x="45" y="325"/>
                    <a:pt x="0" y="38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8" name="Freeform 123">
              <a:extLst>
                <a:ext uri="{FF2B5EF4-FFF2-40B4-BE49-F238E27FC236}">
                  <a16:creationId xmlns:a16="http://schemas.microsoft.com/office/drawing/2014/main" id="{28F3E3EA-1EDD-0695-3BDB-56017B306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90" y="622935"/>
              <a:ext cx="20955" cy="12065"/>
            </a:xfrm>
            <a:custGeom>
              <a:avLst/>
              <a:gdLst>
                <a:gd name="T0" fmla="*/ 49 w 361"/>
                <a:gd name="T1" fmla="*/ 181 h 209"/>
                <a:gd name="T2" fmla="*/ 111 w 361"/>
                <a:gd name="T3" fmla="*/ 154 h 209"/>
                <a:gd name="T4" fmla="*/ 146 w 361"/>
                <a:gd name="T5" fmla="*/ 209 h 209"/>
                <a:gd name="T6" fmla="*/ 361 w 361"/>
                <a:gd name="T7" fmla="*/ 137 h 209"/>
                <a:gd name="T8" fmla="*/ 241 w 361"/>
                <a:gd name="T9" fmla="*/ 14 h 209"/>
                <a:gd name="T10" fmla="*/ 209 w 361"/>
                <a:gd name="T11" fmla="*/ 136 h 209"/>
                <a:gd name="T12" fmla="*/ 65 w 361"/>
                <a:gd name="T13" fmla="*/ 0 h 209"/>
                <a:gd name="T14" fmla="*/ 49 w 361"/>
                <a:gd name="T15" fmla="*/ 18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" h="209">
                  <a:moveTo>
                    <a:pt x="49" y="181"/>
                  </a:moveTo>
                  <a:lnTo>
                    <a:pt x="111" y="154"/>
                  </a:lnTo>
                  <a:lnTo>
                    <a:pt x="146" y="209"/>
                  </a:lnTo>
                  <a:lnTo>
                    <a:pt x="361" y="137"/>
                  </a:lnTo>
                  <a:lnTo>
                    <a:pt x="241" y="14"/>
                  </a:lnTo>
                  <a:lnTo>
                    <a:pt x="209" y="136"/>
                  </a:lnTo>
                  <a:cubicBezTo>
                    <a:pt x="91" y="117"/>
                    <a:pt x="116" y="105"/>
                    <a:pt x="65" y="0"/>
                  </a:cubicBezTo>
                  <a:cubicBezTo>
                    <a:pt x="0" y="51"/>
                    <a:pt x="37" y="103"/>
                    <a:pt x="49" y="181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9" name="Freeform 124">
              <a:extLst>
                <a:ext uri="{FF2B5EF4-FFF2-40B4-BE49-F238E27FC236}">
                  <a16:creationId xmlns:a16="http://schemas.microsoft.com/office/drawing/2014/main" id="{D65BE4B2-A885-B9D6-DDE3-E9D0BE4F4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814705"/>
              <a:ext cx="8890" cy="34290"/>
            </a:xfrm>
            <a:custGeom>
              <a:avLst/>
              <a:gdLst>
                <a:gd name="T0" fmla="*/ 116 w 157"/>
                <a:gd name="T1" fmla="*/ 57 h 595"/>
                <a:gd name="T2" fmla="*/ 45 w 157"/>
                <a:gd name="T3" fmla="*/ 183 h 595"/>
                <a:gd name="T4" fmla="*/ 17 w 157"/>
                <a:gd name="T5" fmla="*/ 352 h 595"/>
                <a:gd name="T6" fmla="*/ 22 w 157"/>
                <a:gd name="T7" fmla="*/ 595 h 595"/>
                <a:gd name="T8" fmla="*/ 88 w 157"/>
                <a:gd name="T9" fmla="*/ 296 h 595"/>
                <a:gd name="T10" fmla="*/ 157 w 157"/>
                <a:gd name="T11" fmla="*/ 0 h 595"/>
                <a:gd name="T12" fmla="*/ 116 w 157"/>
                <a:gd name="T13" fmla="*/ 57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595">
                  <a:moveTo>
                    <a:pt x="116" y="57"/>
                  </a:moveTo>
                  <a:cubicBezTo>
                    <a:pt x="89" y="97"/>
                    <a:pt x="58" y="133"/>
                    <a:pt x="45" y="183"/>
                  </a:cubicBezTo>
                  <a:cubicBezTo>
                    <a:pt x="37" y="218"/>
                    <a:pt x="34" y="341"/>
                    <a:pt x="17" y="352"/>
                  </a:cubicBezTo>
                  <a:cubicBezTo>
                    <a:pt x="21" y="429"/>
                    <a:pt x="0" y="529"/>
                    <a:pt x="22" y="595"/>
                  </a:cubicBezTo>
                  <a:cubicBezTo>
                    <a:pt x="50" y="539"/>
                    <a:pt x="78" y="370"/>
                    <a:pt x="88" y="296"/>
                  </a:cubicBezTo>
                  <a:cubicBezTo>
                    <a:pt x="102" y="194"/>
                    <a:pt x="157" y="67"/>
                    <a:pt x="157" y="0"/>
                  </a:cubicBezTo>
                  <a:lnTo>
                    <a:pt x="116" y="57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0" name="Freeform 125">
              <a:extLst>
                <a:ext uri="{FF2B5EF4-FFF2-40B4-BE49-F238E27FC236}">
                  <a16:creationId xmlns:a16="http://schemas.microsoft.com/office/drawing/2014/main" id="{15429589-A694-0A0A-F283-6B909205D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" y="823595"/>
              <a:ext cx="5080" cy="26035"/>
            </a:xfrm>
            <a:custGeom>
              <a:avLst/>
              <a:gdLst>
                <a:gd name="T0" fmla="*/ 61 w 97"/>
                <a:gd name="T1" fmla="*/ 448 h 448"/>
                <a:gd name="T2" fmla="*/ 97 w 97"/>
                <a:gd name="T3" fmla="*/ 182 h 448"/>
                <a:gd name="T4" fmla="*/ 69 w 97"/>
                <a:gd name="T5" fmla="*/ 26 h 448"/>
                <a:gd name="T6" fmla="*/ 60 w 97"/>
                <a:gd name="T7" fmla="*/ 0 h 448"/>
                <a:gd name="T8" fmla="*/ 5 w 97"/>
                <a:gd name="T9" fmla="*/ 207 h 448"/>
                <a:gd name="T10" fmla="*/ 10 w 97"/>
                <a:gd name="T11" fmla="*/ 339 h 448"/>
                <a:gd name="T12" fmla="*/ 61 w 97"/>
                <a:gd name="T13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448">
                  <a:moveTo>
                    <a:pt x="61" y="448"/>
                  </a:moveTo>
                  <a:lnTo>
                    <a:pt x="97" y="182"/>
                  </a:lnTo>
                  <a:lnTo>
                    <a:pt x="69" y="26"/>
                  </a:lnTo>
                  <a:lnTo>
                    <a:pt x="60" y="0"/>
                  </a:lnTo>
                  <a:cubicBezTo>
                    <a:pt x="22" y="42"/>
                    <a:pt x="11" y="147"/>
                    <a:pt x="5" y="207"/>
                  </a:cubicBezTo>
                  <a:cubicBezTo>
                    <a:pt x="0" y="257"/>
                    <a:pt x="2" y="290"/>
                    <a:pt x="10" y="339"/>
                  </a:cubicBezTo>
                  <a:cubicBezTo>
                    <a:pt x="20" y="403"/>
                    <a:pt x="22" y="414"/>
                    <a:pt x="61" y="448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1" name="Freeform 126">
              <a:extLst>
                <a:ext uri="{FF2B5EF4-FFF2-40B4-BE49-F238E27FC236}">
                  <a16:creationId xmlns:a16="http://schemas.microsoft.com/office/drawing/2014/main" id="{93393436-161A-64E8-DF27-22C164FFE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" y="989965"/>
              <a:ext cx="12700" cy="22860"/>
            </a:xfrm>
            <a:custGeom>
              <a:avLst/>
              <a:gdLst>
                <a:gd name="T0" fmla="*/ 47 w 226"/>
                <a:gd name="T1" fmla="*/ 271 h 397"/>
                <a:gd name="T2" fmla="*/ 72 w 226"/>
                <a:gd name="T3" fmla="*/ 201 h 397"/>
                <a:gd name="T4" fmla="*/ 226 w 226"/>
                <a:gd name="T5" fmla="*/ 397 h 397"/>
                <a:gd name="T6" fmla="*/ 28 w 226"/>
                <a:gd name="T7" fmla="*/ 0 h 397"/>
                <a:gd name="T8" fmla="*/ 47 w 226"/>
                <a:gd name="T9" fmla="*/ 27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397">
                  <a:moveTo>
                    <a:pt x="47" y="271"/>
                  </a:moveTo>
                  <a:lnTo>
                    <a:pt x="72" y="201"/>
                  </a:lnTo>
                  <a:cubicBezTo>
                    <a:pt x="144" y="256"/>
                    <a:pt x="149" y="353"/>
                    <a:pt x="226" y="397"/>
                  </a:cubicBezTo>
                  <a:cubicBezTo>
                    <a:pt x="185" y="310"/>
                    <a:pt x="81" y="54"/>
                    <a:pt x="28" y="0"/>
                  </a:cubicBezTo>
                  <a:cubicBezTo>
                    <a:pt x="4" y="81"/>
                    <a:pt x="0" y="211"/>
                    <a:pt x="47" y="27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2" name="Freeform 127">
              <a:extLst>
                <a:ext uri="{FF2B5EF4-FFF2-40B4-BE49-F238E27FC236}">
                  <a16:creationId xmlns:a16="http://schemas.microsoft.com/office/drawing/2014/main" id="{518EA29B-CF46-4692-8A52-210E36282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50" y="708660"/>
              <a:ext cx="13335" cy="10160"/>
            </a:xfrm>
            <a:custGeom>
              <a:avLst/>
              <a:gdLst>
                <a:gd name="T0" fmla="*/ 0 w 230"/>
                <a:gd name="T1" fmla="*/ 106 h 178"/>
                <a:gd name="T2" fmla="*/ 230 w 230"/>
                <a:gd name="T3" fmla="*/ 178 h 178"/>
                <a:gd name="T4" fmla="*/ 203 w 230"/>
                <a:gd name="T5" fmla="*/ 0 h 178"/>
                <a:gd name="T6" fmla="*/ 130 w 230"/>
                <a:gd name="T7" fmla="*/ 111 h 178"/>
                <a:gd name="T8" fmla="*/ 32 w 230"/>
                <a:gd name="T9" fmla="*/ 2 h 178"/>
                <a:gd name="T10" fmla="*/ 0 w 230"/>
                <a:gd name="T11" fmla="*/ 10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" h="178">
                  <a:moveTo>
                    <a:pt x="0" y="106"/>
                  </a:moveTo>
                  <a:cubicBezTo>
                    <a:pt x="43" y="155"/>
                    <a:pt x="160" y="167"/>
                    <a:pt x="230" y="178"/>
                  </a:cubicBezTo>
                  <a:lnTo>
                    <a:pt x="203" y="0"/>
                  </a:lnTo>
                  <a:lnTo>
                    <a:pt x="130" y="111"/>
                  </a:lnTo>
                  <a:cubicBezTo>
                    <a:pt x="66" y="59"/>
                    <a:pt x="98" y="42"/>
                    <a:pt x="32" y="2"/>
                  </a:cubicBezTo>
                  <a:lnTo>
                    <a:pt x="0" y="106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3" name="Freeform 128">
              <a:extLst>
                <a:ext uri="{FF2B5EF4-FFF2-40B4-BE49-F238E27FC236}">
                  <a16:creationId xmlns:a16="http://schemas.microsoft.com/office/drawing/2014/main" id="{64498ED9-A9AC-F349-5F9D-BAFE51A8B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1029335"/>
              <a:ext cx="28575" cy="3810"/>
            </a:xfrm>
            <a:custGeom>
              <a:avLst/>
              <a:gdLst>
                <a:gd name="T0" fmla="*/ 0 w 511"/>
                <a:gd name="T1" fmla="*/ 40 h 68"/>
                <a:gd name="T2" fmla="*/ 131 w 511"/>
                <a:gd name="T3" fmla="*/ 68 h 68"/>
                <a:gd name="T4" fmla="*/ 510 w 511"/>
                <a:gd name="T5" fmla="*/ 68 h 68"/>
                <a:gd name="T6" fmla="*/ 332 w 511"/>
                <a:gd name="T7" fmla="*/ 0 h 68"/>
                <a:gd name="T8" fmla="*/ 343 w 511"/>
                <a:gd name="T9" fmla="*/ 25 h 68"/>
                <a:gd name="T10" fmla="*/ 0 w 511"/>
                <a:gd name="T11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1" h="68">
                  <a:moveTo>
                    <a:pt x="0" y="40"/>
                  </a:moveTo>
                  <a:lnTo>
                    <a:pt x="131" y="68"/>
                  </a:lnTo>
                  <a:lnTo>
                    <a:pt x="510" y="68"/>
                  </a:lnTo>
                  <a:cubicBezTo>
                    <a:pt x="511" y="7"/>
                    <a:pt x="377" y="5"/>
                    <a:pt x="332" y="0"/>
                  </a:cubicBezTo>
                  <a:lnTo>
                    <a:pt x="343" y="25"/>
                  </a:lnTo>
                  <a:cubicBezTo>
                    <a:pt x="228" y="22"/>
                    <a:pt x="113" y="16"/>
                    <a:pt x="0" y="40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4" name="Freeform 129">
              <a:extLst>
                <a:ext uri="{FF2B5EF4-FFF2-40B4-BE49-F238E27FC236}">
                  <a16:creationId xmlns:a16="http://schemas.microsoft.com/office/drawing/2014/main" id="{C656ED51-99EC-A475-E18B-D13ED4BD5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80" y="1024255"/>
              <a:ext cx="16510" cy="8890"/>
            </a:xfrm>
            <a:custGeom>
              <a:avLst/>
              <a:gdLst>
                <a:gd name="T0" fmla="*/ 0 w 293"/>
                <a:gd name="T1" fmla="*/ 159 h 159"/>
                <a:gd name="T2" fmla="*/ 158 w 293"/>
                <a:gd name="T3" fmla="*/ 159 h 159"/>
                <a:gd name="T4" fmla="*/ 180 w 293"/>
                <a:gd name="T5" fmla="*/ 145 h 159"/>
                <a:gd name="T6" fmla="*/ 289 w 293"/>
                <a:gd name="T7" fmla="*/ 42 h 159"/>
                <a:gd name="T8" fmla="*/ 246 w 293"/>
                <a:gd name="T9" fmla="*/ 8 h 159"/>
                <a:gd name="T10" fmla="*/ 198 w 293"/>
                <a:gd name="T11" fmla="*/ 14 h 159"/>
                <a:gd name="T12" fmla="*/ 103 w 293"/>
                <a:gd name="T13" fmla="*/ 94 h 159"/>
                <a:gd name="T14" fmla="*/ 0 w 293"/>
                <a:gd name="T1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3" h="159">
                  <a:moveTo>
                    <a:pt x="0" y="159"/>
                  </a:moveTo>
                  <a:lnTo>
                    <a:pt x="158" y="159"/>
                  </a:lnTo>
                  <a:lnTo>
                    <a:pt x="180" y="145"/>
                  </a:lnTo>
                  <a:cubicBezTo>
                    <a:pt x="212" y="101"/>
                    <a:pt x="260" y="77"/>
                    <a:pt x="289" y="42"/>
                  </a:cubicBezTo>
                  <a:cubicBezTo>
                    <a:pt x="262" y="0"/>
                    <a:pt x="293" y="21"/>
                    <a:pt x="246" y="8"/>
                  </a:cubicBezTo>
                  <a:cubicBezTo>
                    <a:pt x="245" y="8"/>
                    <a:pt x="199" y="14"/>
                    <a:pt x="198" y="14"/>
                  </a:cubicBezTo>
                  <a:cubicBezTo>
                    <a:pt x="133" y="50"/>
                    <a:pt x="178" y="62"/>
                    <a:pt x="103" y="94"/>
                  </a:cubicBezTo>
                  <a:cubicBezTo>
                    <a:pt x="63" y="111"/>
                    <a:pt x="0" y="112"/>
                    <a:pt x="0" y="159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5" name="Freeform 130">
              <a:extLst>
                <a:ext uri="{FF2B5EF4-FFF2-40B4-BE49-F238E27FC236}">
                  <a16:creationId xmlns:a16="http://schemas.microsoft.com/office/drawing/2014/main" id="{BE05BF10-8C8D-3900-0FD6-20BCF8B17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425" y="709930"/>
              <a:ext cx="14605" cy="9525"/>
            </a:xfrm>
            <a:custGeom>
              <a:avLst/>
              <a:gdLst>
                <a:gd name="T0" fmla="*/ 198 w 251"/>
                <a:gd name="T1" fmla="*/ 162 h 162"/>
                <a:gd name="T2" fmla="*/ 240 w 251"/>
                <a:gd name="T3" fmla="*/ 121 h 162"/>
                <a:gd name="T4" fmla="*/ 251 w 251"/>
                <a:gd name="T5" fmla="*/ 36 h 162"/>
                <a:gd name="T6" fmla="*/ 172 w 251"/>
                <a:gd name="T7" fmla="*/ 60 h 162"/>
                <a:gd name="T8" fmla="*/ 169 w 251"/>
                <a:gd name="T9" fmla="*/ 23 h 162"/>
                <a:gd name="T10" fmla="*/ 0 w 251"/>
                <a:gd name="T11" fmla="*/ 0 h 162"/>
                <a:gd name="T12" fmla="*/ 198 w 251"/>
                <a:gd name="T1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62">
                  <a:moveTo>
                    <a:pt x="198" y="162"/>
                  </a:moveTo>
                  <a:cubicBezTo>
                    <a:pt x="248" y="135"/>
                    <a:pt x="225" y="152"/>
                    <a:pt x="240" y="121"/>
                  </a:cubicBezTo>
                  <a:lnTo>
                    <a:pt x="251" y="36"/>
                  </a:lnTo>
                  <a:lnTo>
                    <a:pt x="172" y="60"/>
                  </a:lnTo>
                  <a:lnTo>
                    <a:pt x="169" y="23"/>
                  </a:lnTo>
                  <a:lnTo>
                    <a:pt x="0" y="0"/>
                  </a:lnTo>
                  <a:cubicBezTo>
                    <a:pt x="20" y="37"/>
                    <a:pt x="161" y="127"/>
                    <a:pt x="198" y="16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6" name="Freeform 131">
              <a:extLst>
                <a:ext uri="{FF2B5EF4-FFF2-40B4-BE49-F238E27FC236}">
                  <a16:creationId xmlns:a16="http://schemas.microsoft.com/office/drawing/2014/main" id="{22506758-3EA5-DEFA-3B0B-D8976A6DE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685" y="1024255"/>
              <a:ext cx="28575" cy="6350"/>
            </a:xfrm>
            <a:custGeom>
              <a:avLst/>
              <a:gdLst>
                <a:gd name="T0" fmla="*/ 297 w 507"/>
                <a:gd name="T1" fmla="*/ 84 h 116"/>
                <a:gd name="T2" fmla="*/ 507 w 507"/>
                <a:gd name="T3" fmla="*/ 116 h 116"/>
                <a:gd name="T4" fmla="*/ 469 w 507"/>
                <a:gd name="T5" fmla="*/ 37 h 116"/>
                <a:gd name="T6" fmla="*/ 473 w 507"/>
                <a:gd name="T7" fmla="*/ 94 h 116"/>
                <a:gd name="T8" fmla="*/ 114 w 507"/>
                <a:gd name="T9" fmla="*/ 15 h 116"/>
                <a:gd name="T10" fmla="*/ 0 w 507"/>
                <a:gd name="T11" fmla="*/ 0 h 116"/>
                <a:gd name="T12" fmla="*/ 297 w 507"/>
                <a:gd name="T13" fmla="*/ 8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7" h="116">
                  <a:moveTo>
                    <a:pt x="297" y="84"/>
                  </a:moveTo>
                  <a:cubicBezTo>
                    <a:pt x="366" y="75"/>
                    <a:pt x="436" y="110"/>
                    <a:pt x="507" y="116"/>
                  </a:cubicBezTo>
                  <a:lnTo>
                    <a:pt x="469" y="37"/>
                  </a:lnTo>
                  <a:lnTo>
                    <a:pt x="473" y="94"/>
                  </a:lnTo>
                  <a:cubicBezTo>
                    <a:pt x="314" y="52"/>
                    <a:pt x="295" y="27"/>
                    <a:pt x="114" y="15"/>
                  </a:cubicBezTo>
                  <a:lnTo>
                    <a:pt x="0" y="0"/>
                  </a:lnTo>
                  <a:cubicBezTo>
                    <a:pt x="69" y="105"/>
                    <a:pt x="228" y="20"/>
                    <a:pt x="297" y="84"/>
                  </a:cubicBezTo>
                  <a:close/>
                </a:path>
              </a:pathLst>
            </a:custGeom>
            <a:solidFill>
              <a:srgbClr val="5F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7" name="Freeform 132">
              <a:extLst>
                <a:ext uri="{FF2B5EF4-FFF2-40B4-BE49-F238E27FC236}">
                  <a16:creationId xmlns:a16="http://schemas.microsoft.com/office/drawing/2014/main" id="{F252060F-1F46-5AF4-22CE-EB54DF893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740410"/>
              <a:ext cx="4445" cy="16510"/>
            </a:xfrm>
            <a:custGeom>
              <a:avLst/>
              <a:gdLst>
                <a:gd name="T0" fmla="*/ 0 w 75"/>
                <a:gd name="T1" fmla="*/ 297 h 297"/>
                <a:gd name="T2" fmla="*/ 68 w 75"/>
                <a:gd name="T3" fmla="*/ 274 h 297"/>
                <a:gd name="T4" fmla="*/ 21 w 75"/>
                <a:gd name="T5" fmla="*/ 126 h 297"/>
                <a:gd name="T6" fmla="*/ 71 w 75"/>
                <a:gd name="T7" fmla="*/ 70 h 297"/>
                <a:gd name="T8" fmla="*/ 16 w 75"/>
                <a:gd name="T9" fmla="*/ 0 h 297"/>
                <a:gd name="T10" fmla="*/ 0 w 75"/>
                <a:gd name="T11" fmla="*/ 2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97">
                  <a:moveTo>
                    <a:pt x="0" y="297"/>
                  </a:moveTo>
                  <a:lnTo>
                    <a:pt x="68" y="274"/>
                  </a:lnTo>
                  <a:cubicBezTo>
                    <a:pt x="74" y="186"/>
                    <a:pt x="69" y="187"/>
                    <a:pt x="21" y="126"/>
                  </a:cubicBezTo>
                  <a:cubicBezTo>
                    <a:pt x="59" y="117"/>
                    <a:pt x="75" y="135"/>
                    <a:pt x="71" y="70"/>
                  </a:cubicBezTo>
                  <a:cubicBezTo>
                    <a:pt x="68" y="22"/>
                    <a:pt x="40" y="12"/>
                    <a:pt x="16" y="0"/>
                  </a:cubicBezTo>
                  <a:lnTo>
                    <a:pt x="0" y="297"/>
                  </a:lnTo>
                  <a:close/>
                </a:path>
              </a:pathLst>
            </a:custGeom>
            <a:solidFill>
              <a:srgbClr val="0D31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8" name="Freeform 133">
              <a:extLst>
                <a:ext uri="{FF2B5EF4-FFF2-40B4-BE49-F238E27FC236}">
                  <a16:creationId xmlns:a16="http://schemas.microsoft.com/office/drawing/2014/main" id="{50F79D38-BD15-12C6-776C-A1FFECA97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723265"/>
              <a:ext cx="9525" cy="10160"/>
            </a:xfrm>
            <a:custGeom>
              <a:avLst/>
              <a:gdLst>
                <a:gd name="T0" fmla="*/ 0 w 168"/>
                <a:gd name="T1" fmla="*/ 116 h 183"/>
                <a:gd name="T2" fmla="*/ 82 w 168"/>
                <a:gd name="T3" fmla="*/ 183 h 183"/>
                <a:gd name="T4" fmla="*/ 168 w 168"/>
                <a:gd name="T5" fmla="*/ 60 h 183"/>
                <a:gd name="T6" fmla="*/ 15 w 168"/>
                <a:gd name="T7" fmla="*/ 0 h 183"/>
                <a:gd name="T8" fmla="*/ 109 w 168"/>
                <a:gd name="T9" fmla="*/ 126 h 183"/>
                <a:gd name="T10" fmla="*/ 12 w 168"/>
                <a:gd name="T11" fmla="*/ 85 h 183"/>
                <a:gd name="T12" fmla="*/ 0 w 168"/>
                <a:gd name="T13" fmla="*/ 11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183">
                  <a:moveTo>
                    <a:pt x="0" y="116"/>
                  </a:moveTo>
                  <a:cubicBezTo>
                    <a:pt x="58" y="145"/>
                    <a:pt x="24" y="153"/>
                    <a:pt x="82" y="183"/>
                  </a:cubicBezTo>
                  <a:cubicBezTo>
                    <a:pt x="110" y="148"/>
                    <a:pt x="138" y="100"/>
                    <a:pt x="168" y="60"/>
                  </a:cubicBezTo>
                  <a:lnTo>
                    <a:pt x="15" y="0"/>
                  </a:lnTo>
                  <a:cubicBezTo>
                    <a:pt x="58" y="74"/>
                    <a:pt x="73" y="62"/>
                    <a:pt x="109" y="126"/>
                  </a:cubicBezTo>
                  <a:lnTo>
                    <a:pt x="12" y="8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2A81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9" name="Freeform 134">
              <a:extLst>
                <a:ext uri="{FF2B5EF4-FFF2-40B4-BE49-F238E27FC236}">
                  <a16:creationId xmlns:a16="http://schemas.microsoft.com/office/drawing/2014/main" id="{1168B10A-BD31-4522-F928-E7130AA72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602615"/>
              <a:ext cx="23495" cy="10795"/>
            </a:xfrm>
            <a:custGeom>
              <a:avLst/>
              <a:gdLst>
                <a:gd name="T0" fmla="*/ 67 w 408"/>
                <a:gd name="T1" fmla="*/ 75 h 191"/>
                <a:gd name="T2" fmla="*/ 40 w 408"/>
                <a:gd name="T3" fmla="*/ 93 h 191"/>
                <a:gd name="T4" fmla="*/ 39 w 408"/>
                <a:gd name="T5" fmla="*/ 144 h 191"/>
                <a:gd name="T6" fmla="*/ 0 w 408"/>
                <a:gd name="T7" fmla="*/ 191 h 191"/>
                <a:gd name="T8" fmla="*/ 44 w 408"/>
                <a:gd name="T9" fmla="*/ 187 h 191"/>
                <a:gd name="T10" fmla="*/ 59 w 408"/>
                <a:gd name="T11" fmla="*/ 92 h 191"/>
                <a:gd name="T12" fmla="*/ 191 w 408"/>
                <a:gd name="T13" fmla="*/ 71 h 191"/>
                <a:gd name="T14" fmla="*/ 224 w 408"/>
                <a:gd name="T15" fmla="*/ 61 h 191"/>
                <a:gd name="T16" fmla="*/ 408 w 408"/>
                <a:gd name="T17" fmla="*/ 0 h 191"/>
                <a:gd name="T18" fmla="*/ 330 w 408"/>
                <a:gd name="T19" fmla="*/ 2 h 191"/>
                <a:gd name="T20" fmla="*/ 67 w 408"/>
                <a:gd name="T21" fmla="*/ 7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8" h="191">
                  <a:moveTo>
                    <a:pt x="67" y="75"/>
                  </a:moveTo>
                  <a:lnTo>
                    <a:pt x="40" y="93"/>
                  </a:lnTo>
                  <a:lnTo>
                    <a:pt x="39" y="144"/>
                  </a:lnTo>
                  <a:lnTo>
                    <a:pt x="0" y="191"/>
                  </a:lnTo>
                  <a:lnTo>
                    <a:pt x="44" y="187"/>
                  </a:lnTo>
                  <a:lnTo>
                    <a:pt x="59" y="92"/>
                  </a:lnTo>
                  <a:lnTo>
                    <a:pt x="191" y="71"/>
                  </a:lnTo>
                  <a:lnTo>
                    <a:pt x="224" y="61"/>
                  </a:lnTo>
                  <a:lnTo>
                    <a:pt x="408" y="0"/>
                  </a:lnTo>
                  <a:lnTo>
                    <a:pt x="330" y="2"/>
                  </a:lnTo>
                  <a:lnTo>
                    <a:pt x="67" y="75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0" name="Freeform 135">
              <a:extLst>
                <a:ext uri="{FF2B5EF4-FFF2-40B4-BE49-F238E27FC236}">
                  <a16:creationId xmlns:a16="http://schemas.microsoft.com/office/drawing/2014/main" id="{197CE54D-A8E8-C9F2-432E-3A64F0B4B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719455"/>
              <a:ext cx="8890" cy="5080"/>
            </a:xfrm>
            <a:custGeom>
              <a:avLst/>
              <a:gdLst>
                <a:gd name="T0" fmla="*/ 93 w 151"/>
                <a:gd name="T1" fmla="*/ 90 h 90"/>
                <a:gd name="T2" fmla="*/ 151 w 151"/>
                <a:gd name="T3" fmla="*/ 1 h 90"/>
                <a:gd name="T4" fmla="*/ 0 w 151"/>
                <a:gd name="T5" fmla="*/ 0 h 90"/>
                <a:gd name="T6" fmla="*/ 37 w 151"/>
                <a:gd name="T7" fmla="*/ 41 h 90"/>
                <a:gd name="T8" fmla="*/ 93 w 151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90">
                  <a:moveTo>
                    <a:pt x="93" y="90"/>
                  </a:moveTo>
                  <a:cubicBezTo>
                    <a:pt x="140" y="33"/>
                    <a:pt x="126" y="72"/>
                    <a:pt x="151" y="1"/>
                  </a:cubicBezTo>
                  <a:lnTo>
                    <a:pt x="0" y="0"/>
                  </a:lnTo>
                  <a:cubicBezTo>
                    <a:pt x="21" y="16"/>
                    <a:pt x="16" y="22"/>
                    <a:pt x="37" y="41"/>
                  </a:cubicBezTo>
                  <a:cubicBezTo>
                    <a:pt x="66" y="69"/>
                    <a:pt x="62" y="54"/>
                    <a:pt x="93" y="90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1" name="Freeform 136">
              <a:extLst>
                <a:ext uri="{FF2B5EF4-FFF2-40B4-BE49-F238E27FC236}">
                  <a16:creationId xmlns:a16="http://schemas.microsoft.com/office/drawing/2014/main" id="{9F766ABA-6F93-FD16-F0A6-E1DC9EC09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65" y="606425"/>
              <a:ext cx="8890" cy="4445"/>
            </a:xfrm>
            <a:custGeom>
              <a:avLst/>
              <a:gdLst>
                <a:gd name="T0" fmla="*/ 33 w 160"/>
                <a:gd name="T1" fmla="*/ 0 h 80"/>
                <a:gd name="T2" fmla="*/ 0 w 160"/>
                <a:gd name="T3" fmla="*/ 10 h 80"/>
                <a:gd name="T4" fmla="*/ 33 w 160"/>
                <a:gd name="T5" fmla="*/ 80 h 80"/>
                <a:gd name="T6" fmla="*/ 106 w 160"/>
                <a:gd name="T7" fmla="*/ 76 h 80"/>
                <a:gd name="T8" fmla="*/ 160 w 160"/>
                <a:gd name="T9" fmla="*/ 50 h 80"/>
                <a:gd name="T10" fmla="*/ 33 w 160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80">
                  <a:moveTo>
                    <a:pt x="33" y="0"/>
                  </a:moveTo>
                  <a:lnTo>
                    <a:pt x="0" y="10"/>
                  </a:lnTo>
                  <a:cubicBezTo>
                    <a:pt x="45" y="64"/>
                    <a:pt x="9" y="13"/>
                    <a:pt x="33" y="80"/>
                  </a:cubicBezTo>
                  <a:cubicBezTo>
                    <a:pt x="50" y="79"/>
                    <a:pt x="92" y="79"/>
                    <a:pt x="106" y="76"/>
                  </a:cubicBezTo>
                  <a:lnTo>
                    <a:pt x="160" y="5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2" name="Freeform 137">
              <a:extLst>
                <a:ext uri="{FF2B5EF4-FFF2-40B4-BE49-F238E27FC236}">
                  <a16:creationId xmlns:a16="http://schemas.microsoft.com/office/drawing/2014/main" id="{FCE9A772-8D06-D8AD-9A15-4986E6163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80" y="746125"/>
              <a:ext cx="8255" cy="8255"/>
            </a:xfrm>
            <a:custGeom>
              <a:avLst/>
              <a:gdLst>
                <a:gd name="T0" fmla="*/ 145 w 145"/>
                <a:gd name="T1" fmla="*/ 96 h 137"/>
                <a:gd name="T2" fmla="*/ 96 w 145"/>
                <a:gd name="T3" fmla="*/ 44 h 137"/>
                <a:gd name="T4" fmla="*/ 30 w 145"/>
                <a:gd name="T5" fmla="*/ 53 h 137"/>
                <a:gd name="T6" fmla="*/ 145 w 145"/>
                <a:gd name="T7" fmla="*/ 9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37">
                  <a:moveTo>
                    <a:pt x="145" y="96"/>
                  </a:moveTo>
                  <a:cubicBezTo>
                    <a:pt x="143" y="60"/>
                    <a:pt x="136" y="63"/>
                    <a:pt x="96" y="44"/>
                  </a:cubicBezTo>
                  <a:cubicBezTo>
                    <a:pt x="0" y="0"/>
                    <a:pt x="49" y="33"/>
                    <a:pt x="30" y="53"/>
                  </a:cubicBezTo>
                  <a:cubicBezTo>
                    <a:pt x="53" y="96"/>
                    <a:pt x="111" y="137"/>
                    <a:pt x="145" y="96"/>
                  </a:cubicBezTo>
                  <a:close/>
                </a:path>
              </a:pathLst>
            </a:custGeom>
            <a:solidFill>
              <a:srgbClr val="6ED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3" name="Freeform 138">
              <a:extLst>
                <a:ext uri="{FF2B5EF4-FFF2-40B4-BE49-F238E27FC236}">
                  <a16:creationId xmlns:a16="http://schemas.microsoft.com/office/drawing/2014/main" id="{59FDC7B0-1E6B-B710-A77F-5677D2720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680" y="755015"/>
              <a:ext cx="5080" cy="8890"/>
            </a:xfrm>
            <a:custGeom>
              <a:avLst/>
              <a:gdLst>
                <a:gd name="T0" fmla="*/ 0 w 93"/>
                <a:gd name="T1" fmla="*/ 135 h 153"/>
                <a:gd name="T2" fmla="*/ 73 w 93"/>
                <a:gd name="T3" fmla="*/ 153 h 153"/>
                <a:gd name="T4" fmla="*/ 93 w 93"/>
                <a:gd name="T5" fmla="*/ 40 h 153"/>
                <a:gd name="T6" fmla="*/ 86 w 93"/>
                <a:gd name="T7" fmla="*/ 8 h 153"/>
                <a:gd name="T8" fmla="*/ 57 w 93"/>
                <a:gd name="T9" fmla="*/ 27 h 153"/>
                <a:gd name="T10" fmla="*/ 35 w 93"/>
                <a:gd name="T11" fmla="*/ 56 h 153"/>
                <a:gd name="T12" fmla="*/ 0 w 93"/>
                <a:gd name="T13" fmla="*/ 13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153">
                  <a:moveTo>
                    <a:pt x="0" y="135"/>
                  </a:moveTo>
                  <a:lnTo>
                    <a:pt x="73" y="153"/>
                  </a:lnTo>
                  <a:cubicBezTo>
                    <a:pt x="46" y="26"/>
                    <a:pt x="40" y="109"/>
                    <a:pt x="93" y="40"/>
                  </a:cubicBezTo>
                  <a:lnTo>
                    <a:pt x="86" y="8"/>
                  </a:lnTo>
                  <a:cubicBezTo>
                    <a:pt x="63" y="22"/>
                    <a:pt x="83" y="0"/>
                    <a:pt x="57" y="27"/>
                  </a:cubicBezTo>
                  <a:cubicBezTo>
                    <a:pt x="40" y="44"/>
                    <a:pt x="44" y="42"/>
                    <a:pt x="35" y="56"/>
                  </a:cubicBezTo>
                  <a:cubicBezTo>
                    <a:pt x="20" y="80"/>
                    <a:pt x="9" y="109"/>
                    <a:pt x="0" y="135"/>
                  </a:cubicBezTo>
                  <a:close/>
                </a:path>
              </a:pathLst>
            </a:custGeom>
            <a:solidFill>
              <a:srgbClr val="237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4" name="Freeform 139">
              <a:extLst>
                <a:ext uri="{FF2B5EF4-FFF2-40B4-BE49-F238E27FC236}">
                  <a16:creationId xmlns:a16="http://schemas.microsoft.com/office/drawing/2014/main" id="{40A8F5F6-640D-E312-F915-B3AD6B347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" y="699135"/>
              <a:ext cx="5715" cy="5715"/>
            </a:xfrm>
            <a:custGeom>
              <a:avLst/>
              <a:gdLst>
                <a:gd name="T0" fmla="*/ 0 w 99"/>
                <a:gd name="T1" fmla="*/ 44 h 92"/>
                <a:gd name="T2" fmla="*/ 99 w 99"/>
                <a:gd name="T3" fmla="*/ 82 h 92"/>
                <a:gd name="T4" fmla="*/ 83 w 99"/>
                <a:gd name="T5" fmla="*/ 0 h 92"/>
                <a:gd name="T6" fmla="*/ 0 w 99"/>
                <a:gd name="T7" fmla="*/ 4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92">
                  <a:moveTo>
                    <a:pt x="0" y="44"/>
                  </a:moveTo>
                  <a:cubicBezTo>
                    <a:pt x="55" y="92"/>
                    <a:pt x="2" y="85"/>
                    <a:pt x="99" y="82"/>
                  </a:cubicBezTo>
                  <a:lnTo>
                    <a:pt x="8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5" name="Freeform 140">
              <a:extLst>
                <a:ext uri="{FF2B5EF4-FFF2-40B4-BE49-F238E27FC236}">
                  <a16:creationId xmlns:a16="http://schemas.microsoft.com/office/drawing/2014/main" id="{F17AAD63-AF51-ACD4-6AC9-B4AC1BD7C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295" y="608330"/>
              <a:ext cx="5715" cy="5080"/>
            </a:xfrm>
            <a:custGeom>
              <a:avLst/>
              <a:gdLst>
                <a:gd name="T0" fmla="*/ 63 w 103"/>
                <a:gd name="T1" fmla="*/ 98 h 98"/>
                <a:gd name="T2" fmla="*/ 102 w 103"/>
                <a:gd name="T3" fmla="*/ 51 h 98"/>
                <a:gd name="T4" fmla="*/ 103 w 103"/>
                <a:gd name="T5" fmla="*/ 0 h 98"/>
                <a:gd name="T6" fmla="*/ 0 w 103"/>
                <a:gd name="T7" fmla="*/ 65 h 98"/>
                <a:gd name="T8" fmla="*/ 63 w 103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8">
                  <a:moveTo>
                    <a:pt x="63" y="98"/>
                  </a:moveTo>
                  <a:lnTo>
                    <a:pt x="102" y="51"/>
                  </a:lnTo>
                  <a:lnTo>
                    <a:pt x="103" y="0"/>
                  </a:lnTo>
                  <a:lnTo>
                    <a:pt x="0" y="65"/>
                  </a:lnTo>
                  <a:lnTo>
                    <a:pt x="63" y="98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6" name="Freeform 141">
              <a:extLst>
                <a:ext uri="{FF2B5EF4-FFF2-40B4-BE49-F238E27FC236}">
                  <a16:creationId xmlns:a16="http://schemas.microsoft.com/office/drawing/2014/main" id="{3AB8E6A0-E529-0D5A-DBA3-6763ED5FF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418465"/>
              <a:ext cx="4445" cy="6350"/>
            </a:xfrm>
            <a:custGeom>
              <a:avLst/>
              <a:gdLst>
                <a:gd name="T0" fmla="*/ 4 w 72"/>
                <a:gd name="T1" fmla="*/ 3 h 104"/>
                <a:gd name="T2" fmla="*/ 0 w 72"/>
                <a:gd name="T3" fmla="*/ 104 h 104"/>
                <a:gd name="T4" fmla="*/ 72 w 72"/>
                <a:gd name="T5" fmla="*/ 0 h 104"/>
                <a:gd name="T6" fmla="*/ 4 w 72"/>
                <a:gd name="T7" fmla="*/ 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04">
                  <a:moveTo>
                    <a:pt x="4" y="3"/>
                  </a:moveTo>
                  <a:lnTo>
                    <a:pt x="0" y="104"/>
                  </a:lnTo>
                  <a:cubicBezTo>
                    <a:pt x="43" y="76"/>
                    <a:pt x="55" y="56"/>
                    <a:pt x="72" y="0"/>
                  </a:cubicBezTo>
                  <a:lnTo>
                    <a:pt x="4" y="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7" name="Freeform 142">
              <a:extLst>
                <a:ext uri="{FF2B5EF4-FFF2-40B4-BE49-F238E27FC236}">
                  <a16:creationId xmlns:a16="http://schemas.microsoft.com/office/drawing/2014/main" id="{0BE476F0-A90A-087B-3E0C-25962461D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40" y="1010920"/>
              <a:ext cx="5715" cy="4445"/>
            </a:xfrm>
            <a:custGeom>
              <a:avLst/>
              <a:gdLst>
                <a:gd name="T0" fmla="*/ 0 w 96"/>
                <a:gd name="T1" fmla="*/ 27 h 87"/>
                <a:gd name="T2" fmla="*/ 15 w 96"/>
                <a:gd name="T3" fmla="*/ 87 h 87"/>
                <a:gd name="T4" fmla="*/ 59 w 96"/>
                <a:gd name="T5" fmla="*/ 68 h 87"/>
                <a:gd name="T6" fmla="*/ 96 w 96"/>
                <a:gd name="T7" fmla="*/ 0 h 87"/>
                <a:gd name="T8" fmla="*/ 0 w 96"/>
                <a:gd name="T9" fmla="*/ 2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">
                  <a:moveTo>
                    <a:pt x="0" y="27"/>
                  </a:moveTo>
                  <a:lnTo>
                    <a:pt x="15" y="87"/>
                  </a:lnTo>
                  <a:lnTo>
                    <a:pt x="59" y="68"/>
                  </a:lnTo>
                  <a:lnTo>
                    <a:pt x="96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6C2D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8" name="Freeform 143">
              <a:extLst>
                <a:ext uri="{FF2B5EF4-FFF2-40B4-BE49-F238E27FC236}">
                  <a16:creationId xmlns:a16="http://schemas.microsoft.com/office/drawing/2014/main" id="{12659A3D-CA69-2CF7-A592-477F38045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365" y="446405"/>
              <a:ext cx="5080" cy="6985"/>
            </a:xfrm>
            <a:custGeom>
              <a:avLst/>
              <a:gdLst>
                <a:gd name="T0" fmla="*/ 26 w 91"/>
                <a:gd name="T1" fmla="*/ 18 h 116"/>
                <a:gd name="T2" fmla="*/ 20 w 91"/>
                <a:gd name="T3" fmla="*/ 116 h 116"/>
                <a:gd name="T4" fmla="*/ 91 w 91"/>
                <a:gd name="T5" fmla="*/ 0 h 116"/>
                <a:gd name="T6" fmla="*/ 26 w 91"/>
                <a:gd name="T7" fmla="*/ 1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16">
                  <a:moveTo>
                    <a:pt x="26" y="18"/>
                  </a:moveTo>
                  <a:cubicBezTo>
                    <a:pt x="5" y="71"/>
                    <a:pt x="0" y="77"/>
                    <a:pt x="20" y="116"/>
                  </a:cubicBezTo>
                  <a:cubicBezTo>
                    <a:pt x="51" y="42"/>
                    <a:pt x="61" y="59"/>
                    <a:pt x="91" y="0"/>
                  </a:cubicBezTo>
                  <a:lnTo>
                    <a:pt x="26" y="18"/>
                  </a:lnTo>
                  <a:close/>
                </a:path>
              </a:pathLst>
            </a:custGeom>
            <a:solidFill>
              <a:srgbClr val="0C14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9" name="Freeform 144">
              <a:extLst>
                <a:ext uri="{FF2B5EF4-FFF2-40B4-BE49-F238E27FC236}">
                  <a16:creationId xmlns:a16="http://schemas.microsoft.com/office/drawing/2014/main" id="{EAA1949E-0C78-4981-6587-7AA2C772A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0" y="553720"/>
              <a:ext cx="4445" cy="6350"/>
            </a:xfrm>
            <a:custGeom>
              <a:avLst/>
              <a:gdLst>
                <a:gd name="T0" fmla="*/ 39 w 73"/>
                <a:gd name="T1" fmla="*/ 110 h 110"/>
                <a:gd name="T2" fmla="*/ 71 w 73"/>
                <a:gd name="T3" fmla="*/ 0 h 110"/>
                <a:gd name="T4" fmla="*/ 27 w 73"/>
                <a:gd name="T5" fmla="*/ 19 h 110"/>
                <a:gd name="T6" fmla="*/ 39 w 73"/>
                <a:gd name="T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110">
                  <a:moveTo>
                    <a:pt x="39" y="110"/>
                  </a:moveTo>
                  <a:cubicBezTo>
                    <a:pt x="68" y="74"/>
                    <a:pt x="73" y="53"/>
                    <a:pt x="71" y="0"/>
                  </a:cubicBezTo>
                  <a:cubicBezTo>
                    <a:pt x="0" y="0"/>
                    <a:pt x="49" y="0"/>
                    <a:pt x="27" y="19"/>
                  </a:cubicBezTo>
                  <a:cubicBezTo>
                    <a:pt x="73" y="27"/>
                    <a:pt x="47" y="39"/>
                    <a:pt x="39" y="110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0" name="Freeform 145">
              <a:extLst>
                <a:ext uri="{FF2B5EF4-FFF2-40B4-BE49-F238E27FC236}">
                  <a16:creationId xmlns:a16="http://schemas.microsoft.com/office/drawing/2014/main" id="{6CE1013D-09F9-C8A3-BAD4-FA5C95012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" y="748030"/>
              <a:ext cx="6985" cy="3810"/>
            </a:xfrm>
            <a:custGeom>
              <a:avLst/>
              <a:gdLst>
                <a:gd name="T0" fmla="*/ 125 w 125"/>
                <a:gd name="T1" fmla="*/ 62 h 62"/>
                <a:gd name="T2" fmla="*/ 0 w 125"/>
                <a:gd name="T3" fmla="*/ 0 h 62"/>
                <a:gd name="T4" fmla="*/ 125 w 125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62">
                  <a:moveTo>
                    <a:pt x="125" y="62"/>
                  </a:moveTo>
                  <a:cubicBezTo>
                    <a:pt x="99" y="19"/>
                    <a:pt x="53" y="0"/>
                    <a:pt x="0" y="0"/>
                  </a:cubicBezTo>
                  <a:lnTo>
                    <a:pt x="125" y="62"/>
                  </a:ln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1" name="Freeform 146">
              <a:extLst>
                <a:ext uri="{FF2B5EF4-FFF2-40B4-BE49-F238E27FC236}">
                  <a16:creationId xmlns:a16="http://schemas.microsoft.com/office/drawing/2014/main" id="{CDC5AC3B-4971-A7FE-D9C9-2B4EC4B84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00" y="494030"/>
              <a:ext cx="2540" cy="6985"/>
            </a:xfrm>
            <a:custGeom>
              <a:avLst/>
              <a:gdLst>
                <a:gd name="T0" fmla="*/ 8 w 52"/>
                <a:gd name="T1" fmla="*/ 62 h 117"/>
                <a:gd name="T2" fmla="*/ 0 w 52"/>
                <a:gd name="T3" fmla="*/ 116 h 117"/>
                <a:gd name="T4" fmla="*/ 32 w 52"/>
                <a:gd name="T5" fmla="*/ 65 h 117"/>
                <a:gd name="T6" fmla="*/ 52 w 52"/>
                <a:gd name="T7" fmla="*/ 0 h 117"/>
                <a:gd name="T8" fmla="*/ 8 w 52"/>
                <a:gd name="T9" fmla="*/ 6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17">
                  <a:moveTo>
                    <a:pt x="8" y="62"/>
                  </a:moveTo>
                  <a:lnTo>
                    <a:pt x="0" y="116"/>
                  </a:lnTo>
                  <a:cubicBezTo>
                    <a:pt x="20" y="90"/>
                    <a:pt x="9" y="117"/>
                    <a:pt x="32" y="65"/>
                  </a:cubicBezTo>
                  <a:cubicBezTo>
                    <a:pt x="41" y="43"/>
                    <a:pt x="46" y="22"/>
                    <a:pt x="52" y="0"/>
                  </a:cubicBezTo>
                  <a:lnTo>
                    <a:pt x="8" y="62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2" name="Freeform 147">
              <a:extLst>
                <a:ext uri="{FF2B5EF4-FFF2-40B4-BE49-F238E27FC236}">
                  <a16:creationId xmlns:a16="http://schemas.microsoft.com/office/drawing/2014/main" id="{61DEAB83-284D-C49C-850C-8673C4474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04520"/>
              <a:ext cx="3175" cy="5080"/>
            </a:xfrm>
            <a:custGeom>
              <a:avLst/>
              <a:gdLst>
                <a:gd name="T0" fmla="*/ 28 w 65"/>
                <a:gd name="T1" fmla="*/ 94 h 94"/>
                <a:gd name="T2" fmla="*/ 65 w 65"/>
                <a:gd name="T3" fmla="*/ 0 h 94"/>
                <a:gd name="T4" fmla="*/ 28 w 65"/>
                <a:gd name="T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94">
                  <a:moveTo>
                    <a:pt x="28" y="94"/>
                  </a:moveTo>
                  <a:lnTo>
                    <a:pt x="65" y="0"/>
                  </a:lnTo>
                  <a:cubicBezTo>
                    <a:pt x="34" y="22"/>
                    <a:pt x="0" y="53"/>
                    <a:pt x="28" y="94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3" name="Freeform 148">
              <a:extLst>
                <a:ext uri="{FF2B5EF4-FFF2-40B4-BE49-F238E27FC236}">
                  <a16:creationId xmlns:a16="http://schemas.microsoft.com/office/drawing/2014/main" id="{263DF56D-6059-355D-8EDB-F5D6097B5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140" y="763905"/>
              <a:ext cx="2540" cy="3810"/>
            </a:xfrm>
            <a:custGeom>
              <a:avLst/>
              <a:gdLst>
                <a:gd name="T0" fmla="*/ 6 w 47"/>
                <a:gd name="T1" fmla="*/ 52 h 64"/>
                <a:gd name="T2" fmla="*/ 47 w 47"/>
                <a:gd name="T3" fmla="*/ 64 h 64"/>
                <a:gd name="T4" fmla="*/ 42 w 47"/>
                <a:gd name="T5" fmla="*/ 0 h 64"/>
                <a:gd name="T6" fmla="*/ 17 w 47"/>
                <a:gd name="T7" fmla="*/ 30 h 64"/>
                <a:gd name="T8" fmla="*/ 6 w 47"/>
                <a:gd name="T9" fmla="*/ 5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64">
                  <a:moveTo>
                    <a:pt x="6" y="52"/>
                  </a:moveTo>
                  <a:lnTo>
                    <a:pt x="47" y="64"/>
                  </a:lnTo>
                  <a:lnTo>
                    <a:pt x="42" y="0"/>
                  </a:lnTo>
                  <a:cubicBezTo>
                    <a:pt x="32" y="11"/>
                    <a:pt x="28" y="14"/>
                    <a:pt x="17" y="30"/>
                  </a:cubicBezTo>
                  <a:cubicBezTo>
                    <a:pt x="0" y="53"/>
                    <a:pt x="22" y="15"/>
                    <a:pt x="6" y="52"/>
                  </a:cubicBezTo>
                  <a:close/>
                </a:path>
              </a:pathLst>
            </a:custGeom>
            <a:solidFill>
              <a:srgbClr val="2586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4" name="Freeform 149">
              <a:extLst>
                <a:ext uri="{FF2B5EF4-FFF2-40B4-BE49-F238E27FC236}">
                  <a16:creationId xmlns:a16="http://schemas.microsoft.com/office/drawing/2014/main" id="{A3D9B609-278E-F9FE-DDB0-82BE9AB7F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" y="624840"/>
              <a:ext cx="6350" cy="6350"/>
            </a:xfrm>
            <a:custGeom>
              <a:avLst/>
              <a:gdLst>
                <a:gd name="T0" fmla="*/ 0 w 111"/>
                <a:gd name="T1" fmla="*/ 89 h 113"/>
                <a:gd name="T2" fmla="*/ 47 w 111"/>
                <a:gd name="T3" fmla="*/ 67 h 113"/>
                <a:gd name="T4" fmla="*/ 40 w 111"/>
                <a:gd name="T5" fmla="*/ 30 h 113"/>
                <a:gd name="T6" fmla="*/ 0 w 111"/>
                <a:gd name="T7" fmla="*/ 8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13">
                  <a:moveTo>
                    <a:pt x="0" y="89"/>
                  </a:moveTo>
                  <a:cubicBezTo>
                    <a:pt x="35" y="78"/>
                    <a:pt x="3" y="113"/>
                    <a:pt x="47" y="67"/>
                  </a:cubicBezTo>
                  <a:cubicBezTo>
                    <a:pt x="111" y="0"/>
                    <a:pt x="49" y="35"/>
                    <a:pt x="40" y="30"/>
                  </a:cubicBezTo>
                  <a:cubicBezTo>
                    <a:pt x="51" y="65"/>
                    <a:pt x="33" y="62"/>
                    <a:pt x="0" y="8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5" name="Freeform 150">
              <a:extLst>
                <a:ext uri="{FF2B5EF4-FFF2-40B4-BE49-F238E27FC236}">
                  <a16:creationId xmlns:a16="http://schemas.microsoft.com/office/drawing/2014/main" id="{062DE0B4-FCA4-3D42-038D-725AB99EA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90" y="631190"/>
              <a:ext cx="5080" cy="4445"/>
            </a:xfrm>
            <a:custGeom>
              <a:avLst/>
              <a:gdLst>
                <a:gd name="T0" fmla="*/ 37 w 84"/>
                <a:gd name="T1" fmla="*/ 69 h 81"/>
                <a:gd name="T2" fmla="*/ 83 w 84"/>
                <a:gd name="T3" fmla="*/ 23 h 81"/>
                <a:gd name="T4" fmla="*/ 39 w 84"/>
                <a:gd name="T5" fmla="*/ 43 h 81"/>
                <a:gd name="T6" fmla="*/ 37 w 84"/>
                <a:gd name="T7" fmla="*/ 6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1">
                  <a:moveTo>
                    <a:pt x="37" y="69"/>
                  </a:moveTo>
                  <a:lnTo>
                    <a:pt x="83" y="23"/>
                  </a:lnTo>
                  <a:cubicBezTo>
                    <a:pt x="50" y="32"/>
                    <a:pt x="84" y="0"/>
                    <a:pt x="39" y="43"/>
                  </a:cubicBezTo>
                  <a:cubicBezTo>
                    <a:pt x="0" y="81"/>
                    <a:pt x="26" y="63"/>
                    <a:pt x="37" y="6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6" name="Freeform 151">
              <a:extLst>
                <a:ext uri="{FF2B5EF4-FFF2-40B4-BE49-F238E27FC236}">
                  <a16:creationId xmlns:a16="http://schemas.microsoft.com/office/drawing/2014/main" id="{5F1F9260-F625-E585-D6CE-72FD03F9B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" y="575310"/>
              <a:ext cx="1905" cy="3175"/>
            </a:xfrm>
            <a:custGeom>
              <a:avLst/>
              <a:gdLst>
                <a:gd name="T0" fmla="*/ 9 w 43"/>
                <a:gd name="T1" fmla="*/ 54 h 54"/>
                <a:gd name="T2" fmla="*/ 41 w 43"/>
                <a:gd name="T3" fmla="*/ 30 h 54"/>
                <a:gd name="T4" fmla="*/ 43 w 43"/>
                <a:gd name="T5" fmla="*/ 0 h 54"/>
                <a:gd name="T6" fmla="*/ 9 w 43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4">
                  <a:moveTo>
                    <a:pt x="9" y="54"/>
                  </a:moveTo>
                  <a:cubicBezTo>
                    <a:pt x="22" y="43"/>
                    <a:pt x="30" y="41"/>
                    <a:pt x="41" y="30"/>
                  </a:cubicBezTo>
                  <a:lnTo>
                    <a:pt x="43" y="0"/>
                  </a:lnTo>
                  <a:cubicBezTo>
                    <a:pt x="0" y="24"/>
                    <a:pt x="20" y="17"/>
                    <a:pt x="9" y="54"/>
                  </a:cubicBez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7" name="Freeform 152">
              <a:extLst>
                <a:ext uri="{FF2B5EF4-FFF2-40B4-BE49-F238E27FC236}">
                  <a16:creationId xmlns:a16="http://schemas.microsoft.com/office/drawing/2014/main" id="{2F76ED2F-C8F4-E819-4C9A-C06056040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80" y="674370"/>
              <a:ext cx="2540" cy="3175"/>
            </a:xfrm>
            <a:custGeom>
              <a:avLst/>
              <a:gdLst>
                <a:gd name="T0" fmla="*/ 8 w 51"/>
                <a:gd name="T1" fmla="*/ 39 h 59"/>
                <a:gd name="T2" fmla="*/ 51 w 51"/>
                <a:gd name="T3" fmla="*/ 39 h 59"/>
                <a:gd name="T4" fmla="*/ 8 w 51"/>
                <a:gd name="T5" fmla="*/ 3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59">
                  <a:moveTo>
                    <a:pt x="8" y="39"/>
                  </a:moveTo>
                  <a:cubicBezTo>
                    <a:pt x="41" y="55"/>
                    <a:pt x="22" y="59"/>
                    <a:pt x="51" y="39"/>
                  </a:cubicBezTo>
                  <a:cubicBezTo>
                    <a:pt x="0" y="0"/>
                    <a:pt x="34" y="24"/>
                    <a:pt x="8" y="3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8" name="Freeform 153">
              <a:extLst>
                <a:ext uri="{FF2B5EF4-FFF2-40B4-BE49-F238E27FC236}">
                  <a16:creationId xmlns:a16="http://schemas.microsoft.com/office/drawing/2014/main" id="{305580B1-4887-160C-F787-8A2A3C4CB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476885"/>
              <a:ext cx="1270" cy="3175"/>
            </a:xfrm>
            <a:custGeom>
              <a:avLst/>
              <a:gdLst>
                <a:gd name="T0" fmla="*/ 0 w 25"/>
                <a:gd name="T1" fmla="*/ 41 h 52"/>
                <a:gd name="T2" fmla="*/ 25 w 25"/>
                <a:gd name="T3" fmla="*/ 3 h 52"/>
                <a:gd name="T4" fmla="*/ 1 w 25"/>
                <a:gd name="T5" fmla="*/ 0 h 52"/>
                <a:gd name="T6" fmla="*/ 0 w 25"/>
                <a:gd name="T7" fmla="*/ 4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2">
                  <a:moveTo>
                    <a:pt x="0" y="41"/>
                  </a:moveTo>
                  <a:cubicBezTo>
                    <a:pt x="14" y="23"/>
                    <a:pt x="6" y="52"/>
                    <a:pt x="25" y="3"/>
                  </a:cubicBezTo>
                  <a:lnTo>
                    <a:pt x="1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9" name="Freeform 154">
              <a:extLst>
                <a:ext uri="{FF2B5EF4-FFF2-40B4-BE49-F238E27FC236}">
                  <a16:creationId xmlns:a16="http://schemas.microsoft.com/office/drawing/2014/main" id="{4DA828CB-6F6D-4BA0-C623-EA539F5FB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490855"/>
              <a:ext cx="2540" cy="3175"/>
            </a:xfrm>
            <a:custGeom>
              <a:avLst/>
              <a:gdLst>
                <a:gd name="T0" fmla="*/ 0 w 39"/>
                <a:gd name="T1" fmla="*/ 60 h 60"/>
                <a:gd name="T2" fmla="*/ 39 w 39"/>
                <a:gd name="T3" fmla="*/ 21 h 60"/>
                <a:gd name="T4" fmla="*/ 14 w 39"/>
                <a:gd name="T5" fmla="*/ 33 h 60"/>
                <a:gd name="T6" fmla="*/ 0 w 39"/>
                <a:gd name="T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0">
                  <a:moveTo>
                    <a:pt x="0" y="60"/>
                  </a:moveTo>
                  <a:lnTo>
                    <a:pt x="39" y="21"/>
                  </a:lnTo>
                  <a:cubicBezTo>
                    <a:pt x="8" y="8"/>
                    <a:pt x="14" y="0"/>
                    <a:pt x="14" y="33"/>
                  </a:cubicBezTo>
                  <a:lnTo>
                    <a:pt x="0" y="60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5364037-41FA-769A-DE2F-E6CDFDCAEA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00000">
              <a:off x="186690" y="25717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1D6B3B64-12B8-EDF1-E96E-25AFDBA545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20000">
              <a:off x="194310" y="25019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3EC8FD2F-8F1C-F8DF-1F1F-BFC60A699C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60000">
              <a:off x="207010" y="235585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59">
              <a:extLst>
                <a:ext uri="{FF2B5EF4-FFF2-40B4-BE49-F238E27FC236}">
                  <a16:creationId xmlns:a16="http://schemas.microsoft.com/office/drawing/2014/main" id="{51F2BC34-97AB-278C-8EE9-B26C20E2E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60000">
              <a:off x="252095" y="22415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0">
              <a:extLst>
                <a:ext uri="{FF2B5EF4-FFF2-40B4-BE49-F238E27FC236}">
                  <a16:creationId xmlns:a16="http://schemas.microsoft.com/office/drawing/2014/main" id="{430829F5-8341-BCB7-7876-96400B8D50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20000">
              <a:off x="261620" y="219075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1">
              <a:extLst>
                <a:ext uri="{FF2B5EF4-FFF2-40B4-BE49-F238E27FC236}">
                  <a16:creationId xmlns:a16="http://schemas.microsoft.com/office/drawing/2014/main" id="{89998FC7-C45D-4D01-2ED0-A0401BF734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0000">
              <a:off x="276225" y="20701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2">
              <a:extLst>
                <a:ext uri="{FF2B5EF4-FFF2-40B4-BE49-F238E27FC236}">
                  <a16:creationId xmlns:a16="http://schemas.microsoft.com/office/drawing/2014/main" id="{30FC97EE-9C8A-D265-5DE2-EEBC8E7925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640000">
              <a:off x="316230" y="197485"/>
              <a:ext cx="2667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P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Rectangle 163">
              <a:extLst>
                <a:ext uri="{FF2B5EF4-FFF2-40B4-BE49-F238E27FC236}">
                  <a16:creationId xmlns:a16="http://schemas.microsoft.com/office/drawing/2014/main" id="{68096D81-C1F4-3082-5446-D65CD7FCC3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20000">
              <a:off x="348615" y="188595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8B2E0636-B63A-D994-A5EC-43AF57C9FF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40000">
              <a:off x="383540" y="18478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17A3268E-7881-F0FC-CAAF-7B4826571E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393700" y="18415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45F5162E-36E0-74BD-53CB-A98D0D2A0C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40000">
              <a:off x="409575" y="18034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6E494EB7-1604-F372-3650-5F01170125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420000">
              <a:off x="451485" y="17780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A1FA89E0-1675-D558-D1BF-85303C8FA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" y="179070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7EE1C001-533E-B75D-EDA9-9827C560D5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">
              <a:off x="542925" y="17907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9484BBDC-21EA-5C70-0F97-30BC0B8AC6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">
              <a:off x="576580" y="183515"/>
              <a:ext cx="2984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A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Rectangle 171">
              <a:extLst>
                <a:ext uri="{FF2B5EF4-FFF2-40B4-BE49-F238E27FC236}">
                  <a16:creationId xmlns:a16="http://schemas.microsoft.com/office/drawing/2014/main" id="{03961AE7-87B4-D7C1-FA82-1BDA278832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00000">
              <a:off x="616585" y="190500"/>
              <a:ext cx="2159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L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Rectangle 172">
              <a:extLst>
                <a:ext uri="{FF2B5EF4-FFF2-40B4-BE49-F238E27FC236}">
                  <a16:creationId xmlns:a16="http://schemas.microsoft.com/office/drawing/2014/main" id="{7316F255-4873-A21E-4E23-BCF305D2BD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80000">
              <a:off x="646430" y="196850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Rectangle 173">
              <a:extLst>
                <a:ext uri="{FF2B5EF4-FFF2-40B4-BE49-F238E27FC236}">
                  <a16:creationId xmlns:a16="http://schemas.microsoft.com/office/drawing/2014/main" id="{14AA7B2B-AA07-1633-B984-783971B067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20000">
              <a:off x="681355" y="20828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Rectangle 174">
              <a:extLst>
                <a:ext uri="{FF2B5EF4-FFF2-40B4-BE49-F238E27FC236}">
                  <a16:creationId xmlns:a16="http://schemas.microsoft.com/office/drawing/2014/main" id="{5124486B-1A51-E126-93D9-FD9EFB0BAA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60000">
              <a:off x="710565" y="21844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Rectangle 175">
              <a:extLst>
                <a:ext uri="{FF2B5EF4-FFF2-40B4-BE49-F238E27FC236}">
                  <a16:creationId xmlns:a16="http://schemas.microsoft.com/office/drawing/2014/main" id="{EF8ABC43-BF01-BEBE-B585-558E6CDD9C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0000">
              <a:off x="723900" y="23114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653DD5A9-94DA-7D02-38A3-E8BA58F3D2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000">
              <a:off x="764540" y="252730"/>
              <a:ext cx="2794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R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BDAC4BEA-7B9B-A4E0-66E5-E72844A29B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20000">
              <a:off x="792480" y="276860"/>
              <a:ext cx="2476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T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6B25192A-557F-AFF1-B3C4-C08B2E2DA5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0000">
              <a:off x="820420" y="294640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I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3" name="Freeform 180">
              <a:extLst>
                <a:ext uri="{FF2B5EF4-FFF2-40B4-BE49-F238E27FC236}">
                  <a16:creationId xmlns:a16="http://schemas.microsoft.com/office/drawing/2014/main" id="{4797FBAF-6A47-E3B3-5C8E-AD393529A4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40" y="1012825"/>
              <a:ext cx="609600" cy="110490"/>
            </a:xfrm>
            <a:custGeom>
              <a:avLst/>
              <a:gdLst>
                <a:gd name="T0" fmla="*/ 155 w 10783"/>
                <a:gd name="T1" fmla="*/ 409 h 1918"/>
                <a:gd name="T2" fmla="*/ 649 w 10783"/>
                <a:gd name="T3" fmla="*/ 320 h 1918"/>
                <a:gd name="T4" fmla="*/ 644 w 10783"/>
                <a:gd name="T5" fmla="*/ 46 h 1918"/>
                <a:gd name="T6" fmla="*/ 427 w 10783"/>
                <a:gd name="T7" fmla="*/ 802 h 1918"/>
                <a:gd name="T8" fmla="*/ 1008 w 10783"/>
                <a:gd name="T9" fmla="*/ 743 h 1918"/>
                <a:gd name="T10" fmla="*/ 723 w 10783"/>
                <a:gd name="T11" fmla="*/ 706 h 1918"/>
                <a:gd name="T12" fmla="*/ 927 w 10783"/>
                <a:gd name="T13" fmla="*/ 735 h 1918"/>
                <a:gd name="T14" fmla="*/ 894 w 10783"/>
                <a:gd name="T15" fmla="*/ 661 h 1918"/>
                <a:gd name="T16" fmla="*/ 1772 w 10783"/>
                <a:gd name="T17" fmla="*/ 1220 h 1918"/>
                <a:gd name="T18" fmla="*/ 1487 w 10783"/>
                <a:gd name="T19" fmla="*/ 1081 h 1918"/>
                <a:gd name="T20" fmla="*/ 1864 w 10783"/>
                <a:gd name="T21" fmla="*/ 633 h 1918"/>
                <a:gd name="T22" fmla="*/ 1973 w 10783"/>
                <a:gd name="T23" fmla="*/ 604 h 1918"/>
                <a:gd name="T24" fmla="*/ 1702 w 10783"/>
                <a:gd name="T25" fmla="*/ 1386 h 1918"/>
                <a:gd name="T26" fmla="*/ 2254 w 10783"/>
                <a:gd name="T27" fmla="*/ 1478 h 1918"/>
                <a:gd name="T28" fmla="*/ 2542 w 10783"/>
                <a:gd name="T29" fmla="*/ 873 h 1918"/>
                <a:gd name="T30" fmla="*/ 2601 w 10783"/>
                <a:gd name="T31" fmla="*/ 720 h 1918"/>
                <a:gd name="T32" fmla="*/ 2309 w 10783"/>
                <a:gd name="T33" fmla="*/ 1543 h 1918"/>
                <a:gd name="T34" fmla="*/ 3021 w 10783"/>
                <a:gd name="T35" fmla="*/ 1597 h 1918"/>
                <a:gd name="T36" fmla="*/ 3040 w 10783"/>
                <a:gd name="T37" fmla="*/ 1271 h 1918"/>
                <a:gd name="T38" fmla="*/ 3147 w 10783"/>
                <a:gd name="T39" fmla="*/ 1027 h 1918"/>
                <a:gd name="T40" fmla="*/ 2865 w 10783"/>
                <a:gd name="T41" fmla="*/ 838 h 1918"/>
                <a:gd name="T42" fmla="*/ 3873 w 10783"/>
                <a:gd name="T43" fmla="*/ 1828 h 1918"/>
                <a:gd name="T44" fmla="*/ 3891 w 10783"/>
                <a:gd name="T45" fmla="*/ 1069 h 1918"/>
                <a:gd name="T46" fmla="*/ 3302 w 10783"/>
                <a:gd name="T47" fmla="*/ 1714 h 1918"/>
                <a:gd name="T48" fmla="*/ 3647 w 10783"/>
                <a:gd name="T49" fmla="*/ 1670 h 1918"/>
                <a:gd name="T50" fmla="*/ 3551 w 10783"/>
                <a:gd name="T51" fmla="*/ 1160 h 1918"/>
                <a:gd name="T52" fmla="*/ 4678 w 10783"/>
                <a:gd name="T53" fmla="*/ 1757 h 1918"/>
                <a:gd name="T54" fmla="*/ 4473 w 10783"/>
                <a:gd name="T55" fmla="*/ 1454 h 1918"/>
                <a:gd name="T56" fmla="*/ 4739 w 10783"/>
                <a:gd name="T57" fmla="*/ 1191 h 1918"/>
                <a:gd name="T58" fmla="*/ 4384 w 10783"/>
                <a:gd name="T59" fmla="*/ 1045 h 1918"/>
                <a:gd name="T60" fmla="*/ 4761 w 10783"/>
                <a:gd name="T61" fmla="*/ 1702 h 1918"/>
                <a:gd name="T62" fmla="*/ 5549 w 10783"/>
                <a:gd name="T63" fmla="*/ 1077 h 1918"/>
                <a:gd name="T64" fmla="*/ 5026 w 10783"/>
                <a:gd name="T65" fmla="*/ 1840 h 1918"/>
                <a:gd name="T66" fmla="*/ 5485 w 10783"/>
                <a:gd name="T67" fmla="*/ 1873 h 1918"/>
                <a:gd name="T68" fmla="*/ 6506 w 10783"/>
                <a:gd name="T69" fmla="*/ 1717 h 1918"/>
                <a:gd name="T70" fmla="*/ 6269 w 10783"/>
                <a:gd name="T71" fmla="*/ 1445 h 1918"/>
                <a:gd name="T72" fmla="*/ 6505 w 10783"/>
                <a:gd name="T73" fmla="*/ 1147 h 1918"/>
                <a:gd name="T74" fmla="*/ 6137 w 10783"/>
                <a:gd name="T75" fmla="*/ 1052 h 1918"/>
                <a:gd name="T76" fmla="*/ 6582 w 10783"/>
                <a:gd name="T77" fmla="*/ 1651 h 1918"/>
                <a:gd name="T78" fmla="*/ 6957 w 10783"/>
                <a:gd name="T79" fmla="*/ 1731 h 1918"/>
                <a:gd name="T80" fmla="*/ 6810 w 10783"/>
                <a:gd name="T81" fmla="*/ 1522 h 1918"/>
                <a:gd name="T82" fmla="*/ 7916 w 10783"/>
                <a:gd name="T83" fmla="*/ 1202 h 1918"/>
                <a:gd name="T84" fmla="*/ 7925 w 10783"/>
                <a:gd name="T85" fmla="*/ 961 h 1918"/>
                <a:gd name="T86" fmla="*/ 7664 w 10783"/>
                <a:gd name="T87" fmla="*/ 852 h 1918"/>
                <a:gd name="T88" fmla="*/ 7793 w 10783"/>
                <a:gd name="T89" fmla="*/ 1628 h 1918"/>
                <a:gd name="T90" fmla="*/ 7617 w 10783"/>
                <a:gd name="T91" fmla="*/ 1672 h 1918"/>
                <a:gd name="T92" fmla="*/ 8669 w 10783"/>
                <a:gd name="T93" fmla="*/ 1326 h 1918"/>
                <a:gd name="T94" fmla="*/ 8269 w 10783"/>
                <a:gd name="T95" fmla="*/ 1567 h 1918"/>
                <a:gd name="T96" fmla="*/ 8378 w 10783"/>
                <a:gd name="T97" fmla="*/ 788 h 1918"/>
                <a:gd name="T98" fmla="*/ 9170 w 10783"/>
                <a:gd name="T99" fmla="*/ 485 h 1918"/>
                <a:gd name="T100" fmla="*/ 9019 w 10783"/>
                <a:gd name="T101" fmla="*/ 1416 h 1918"/>
                <a:gd name="T102" fmla="*/ 9069 w 10783"/>
                <a:gd name="T103" fmla="*/ 1301 h 1918"/>
                <a:gd name="T104" fmla="*/ 9176 w 10783"/>
                <a:gd name="T105" fmla="*/ 825 h 1918"/>
                <a:gd name="T106" fmla="*/ 9986 w 10783"/>
                <a:gd name="T107" fmla="*/ 894 h 1918"/>
                <a:gd name="T108" fmla="*/ 9680 w 10783"/>
                <a:gd name="T109" fmla="*/ 949 h 1918"/>
                <a:gd name="T110" fmla="*/ 9789 w 10783"/>
                <a:gd name="T111" fmla="*/ 341 h 1918"/>
                <a:gd name="T112" fmla="*/ 9868 w 10783"/>
                <a:gd name="T113" fmla="*/ 251 h 1918"/>
                <a:gd name="T114" fmla="*/ 10005 w 10783"/>
                <a:gd name="T115" fmla="*/ 1077 h 1918"/>
                <a:gd name="T116" fmla="*/ 10509 w 10783"/>
                <a:gd name="T117" fmla="*/ 547 h 1918"/>
                <a:gd name="T118" fmla="*/ 10178 w 10783"/>
                <a:gd name="T119" fmla="*/ 423 h 1918"/>
                <a:gd name="T120" fmla="*/ 10389 w 10783"/>
                <a:gd name="T121" fmla="*/ 561 h 1918"/>
                <a:gd name="T122" fmla="*/ 10359 w 10783"/>
                <a:gd name="T123" fmla="*/ 514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783" h="1918">
                  <a:moveTo>
                    <a:pt x="461" y="779"/>
                  </a:moveTo>
                  <a:cubicBezTo>
                    <a:pt x="463" y="775"/>
                    <a:pt x="464" y="769"/>
                    <a:pt x="462" y="760"/>
                  </a:cubicBezTo>
                  <a:cubicBezTo>
                    <a:pt x="461" y="751"/>
                    <a:pt x="458" y="745"/>
                    <a:pt x="453" y="742"/>
                  </a:cubicBezTo>
                  <a:cubicBezTo>
                    <a:pt x="453" y="742"/>
                    <a:pt x="452" y="742"/>
                    <a:pt x="452" y="743"/>
                  </a:cubicBezTo>
                  <a:cubicBezTo>
                    <a:pt x="452" y="743"/>
                    <a:pt x="452" y="743"/>
                    <a:pt x="451" y="742"/>
                  </a:cubicBezTo>
                  <a:cubicBezTo>
                    <a:pt x="431" y="748"/>
                    <a:pt x="411" y="754"/>
                    <a:pt x="392" y="759"/>
                  </a:cubicBezTo>
                  <a:cubicBezTo>
                    <a:pt x="373" y="764"/>
                    <a:pt x="354" y="768"/>
                    <a:pt x="336" y="769"/>
                  </a:cubicBezTo>
                  <a:cubicBezTo>
                    <a:pt x="317" y="770"/>
                    <a:pt x="299" y="769"/>
                    <a:pt x="280" y="765"/>
                  </a:cubicBezTo>
                  <a:cubicBezTo>
                    <a:pt x="261" y="762"/>
                    <a:pt x="243" y="754"/>
                    <a:pt x="224" y="743"/>
                  </a:cubicBezTo>
                  <a:cubicBezTo>
                    <a:pt x="182" y="718"/>
                    <a:pt x="153" y="687"/>
                    <a:pt x="139" y="650"/>
                  </a:cubicBezTo>
                  <a:cubicBezTo>
                    <a:pt x="124" y="614"/>
                    <a:pt x="119" y="575"/>
                    <a:pt x="123" y="534"/>
                  </a:cubicBezTo>
                  <a:cubicBezTo>
                    <a:pt x="127" y="493"/>
                    <a:pt x="137" y="451"/>
                    <a:pt x="155" y="409"/>
                  </a:cubicBezTo>
                  <a:cubicBezTo>
                    <a:pt x="172" y="367"/>
                    <a:pt x="192" y="327"/>
                    <a:pt x="213" y="291"/>
                  </a:cubicBezTo>
                  <a:cubicBezTo>
                    <a:pt x="232" y="257"/>
                    <a:pt x="255" y="223"/>
                    <a:pt x="281" y="188"/>
                  </a:cubicBezTo>
                  <a:cubicBezTo>
                    <a:pt x="307" y="153"/>
                    <a:pt x="336" y="124"/>
                    <a:pt x="368" y="100"/>
                  </a:cubicBezTo>
                  <a:cubicBezTo>
                    <a:pt x="399" y="76"/>
                    <a:pt x="433" y="61"/>
                    <a:pt x="470" y="55"/>
                  </a:cubicBezTo>
                  <a:cubicBezTo>
                    <a:pt x="506" y="49"/>
                    <a:pt x="544" y="58"/>
                    <a:pt x="585" y="81"/>
                  </a:cubicBezTo>
                  <a:cubicBezTo>
                    <a:pt x="604" y="93"/>
                    <a:pt x="621" y="105"/>
                    <a:pt x="635" y="117"/>
                  </a:cubicBezTo>
                  <a:cubicBezTo>
                    <a:pt x="648" y="129"/>
                    <a:pt x="658" y="142"/>
                    <a:pt x="665" y="156"/>
                  </a:cubicBezTo>
                  <a:cubicBezTo>
                    <a:pt x="672" y="170"/>
                    <a:pt x="674" y="185"/>
                    <a:pt x="673" y="203"/>
                  </a:cubicBezTo>
                  <a:cubicBezTo>
                    <a:pt x="672" y="220"/>
                    <a:pt x="667" y="241"/>
                    <a:pt x="659" y="264"/>
                  </a:cubicBezTo>
                  <a:cubicBezTo>
                    <a:pt x="657" y="270"/>
                    <a:pt x="655" y="276"/>
                    <a:pt x="652" y="283"/>
                  </a:cubicBezTo>
                  <a:cubicBezTo>
                    <a:pt x="650" y="289"/>
                    <a:pt x="648" y="295"/>
                    <a:pt x="647" y="302"/>
                  </a:cubicBezTo>
                  <a:cubicBezTo>
                    <a:pt x="647" y="308"/>
                    <a:pt x="647" y="314"/>
                    <a:pt x="649" y="320"/>
                  </a:cubicBezTo>
                  <a:cubicBezTo>
                    <a:pt x="651" y="325"/>
                    <a:pt x="655" y="330"/>
                    <a:pt x="661" y="334"/>
                  </a:cubicBezTo>
                  <a:cubicBezTo>
                    <a:pt x="663" y="335"/>
                    <a:pt x="665" y="336"/>
                    <a:pt x="667" y="338"/>
                  </a:cubicBezTo>
                  <a:cubicBezTo>
                    <a:pt x="670" y="340"/>
                    <a:pt x="672" y="341"/>
                    <a:pt x="675" y="343"/>
                  </a:cubicBezTo>
                  <a:cubicBezTo>
                    <a:pt x="679" y="345"/>
                    <a:pt x="682" y="346"/>
                    <a:pt x="686" y="347"/>
                  </a:cubicBezTo>
                  <a:cubicBezTo>
                    <a:pt x="689" y="347"/>
                    <a:pt x="692" y="345"/>
                    <a:pt x="695" y="340"/>
                  </a:cubicBezTo>
                  <a:lnTo>
                    <a:pt x="773" y="204"/>
                  </a:lnTo>
                  <a:cubicBezTo>
                    <a:pt x="778" y="197"/>
                    <a:pt x="781" y="191"/>
                    <a:pt x="783" y="186"/>
                  </a:cubicBezTo>
                  <a:cubicBezTo>
                    <a:pt x="784" y="181"/>
                    <a:pt x="783" y="175"/>
                    <a:pt x="779" y="168"/>
                  </a:cubicBezTo>
                  <a:cubicBezTo>
                    <a:pt x="776" y="160"/>
                    <a:pt x="768" y="150"/>
                    <a:pt x="756" y="138"/>
                  </a:cubicBezTo>
                  <a:cubicBezTo>
                    <a:pt x="744" y="126"/>
                    <a:pt x="731" y="114"/>
                    <a:pt x="718" y="102"/>
                  </a:cubicBezTo>
                  <a:cubicBezTo>
                    <a:pt x="704" y="90"/>
                    <a:pt x="690" y="79"/>
                    <a:pt x="676" y="69"/>
                  </a:cubicBezTo>
                  <a:cubicBezTo>
                    <a:pt x="663" y="58"/>
                    <a:pt x="652" y="51"/>
                    <a:pt x="644" y="46"/>
                  </a:cubicBezTo>
                  <a:cubicBezTo>
                    <a:pt x="590" y="14"/>
                    <a:pt x="536" y="0"/>
                    <a:pt x="482" y="4"/>
                  </a:cubicBezTo>
                  <a:cubicBezTo>
                    <a:pt x="428" y="7"/>
                    <a:pt x="376" y="22"/>
                    <a:pt x="327" y="49"/>
                  </a:cubicBezTo>
                  <a:cubicBezTo>
                    <a:pt x="277" y="76"/>
                    <a:pt x="232" y="112"/>
                    <a:pt x="190" y="156"/>
                  </a:cubicBezTo>
                  <a:cubicBezTo>
                    <a:pt x="148" y="201"/>
                    <a:pt x="113" y="248"/>
                    <a:pt x="84" y="299"/>
                  </a:cubicBezTo>
                  <a:cubicBezTo>
                    <a:pt x="57" y="343"/>
                    <a:pt x="36" y="389"/>
                    <a:pt x="21" y="434"/>
                  </a:cubicBezTo>
                  <a:cubicBezTo>
                    <a:pt x="7" y="480"/>
                    <a:pt x="0" y="523"/>
                    <a:pt x="2" y="566"/>
                  </a:cubicBezTo>
                  <a:cubicBezTo>
                    <a:pt x="4" y="608"/>
                    <a:pt x="15" y="647"/>
                    <a:pt x="37" y="684"/>
                  </a:cubicBezTo>
                  <a:cubicBezTo>
                    <a:pt x="59" y="721"/>
                    <a:pt x="94" y="753"/>
                    <a:pt x="142" y="781"/>
                  </a:cubicBezTo>
                  <a:cubicBezTo>
                    <a:pt x="178" y="803"/>
                    <a:pt x="217" y="817"/>
                    <a:pt x="259" y="824"/>
                  </a:cubicBezTo>
                  <a:cubicBezTo>
                    <a:pt x="301" y="830"/>
                    <a:pt x="344" y="828"/>
                    <a:pt x="387" y="816"/>
                  </a:cubicBezTo>
                  <a:cubicBezTo>
                    <a:pt x="391" y="815"/>
                    <a:pt x="397" y="813"/>
                    <a:pt x="404" y="811"/>
                  </a:cubicBezTo>
                  <a:cubicBezTo>
                    <a:pt x="411" y="808"/>
                    <a:pt x="419" y="805"/>
                    <a:pt x="427" y="802"/>
                  </a:cubicBezTo>
                  <a:cubicBezTo>
                    <a:pt x="435" y="799"/>
                    <a:pt x="442" y="795"/>
                    <a:pt x="448" y="791"/>
                  </a:cubicBezTo>
                  <a:cubicBezTo>
                    <a:pt x="455" y="787"/>
                    <a:pt x="459" y="783"/>
                    <a:pt x="461" y="779"/>
                  </a:cubicBezTo>
                  <a:close/>
                  <a:moveTo>
                    <a:pt x="1111" y="1203"/>
                  </a:moveTo>
                  <a:lnTo>
                    <a:pt x="1116" y="1162"/>
                  </a:lnTo>
                  <a:cubicBezTo>
                    <a:pt x="1111" y="1162"/>
                    <a:pt x="1106" y="1161"/>
                    <a:pt x="1102" y="1161"/>
                  </a:cubicBezTo>
                  <a:cubicBezTo>
                    <a:pt x="1097" y="1160"/>
                    <a:pt x="1093" y="1158"/>
                    <a:pt x="1088" y="1156"/>
                  </a:cubicBezTo>
                  <a:cubicBezTo>
                    <a:pt x="1069" y="1149"/>
                    <a:pt x="1056" y="1136"/>
                    <a:pt x="1047" y="1117"/>
                  </a:cubicBezTo>
                  <a:cubicBezTo>
                    <a:pt x="1039" y="1098"/>
                    <a:pt x="1034" y="1075"/>
                    <a:pt x="1031" y="1049"/>
                  </a:cubicBezTo>
                  <a:cubicBezTo>
                    <a:pt x="1029" y="1023"/>
                    <a:pt x="1028" y="995"/>
                    <a:pt x="1029" y="965"/>
                  </a:cubicBezTo>
                  <a:cubicBezTo>
                    <a:pt x="1030" y="936"/>
                    <a:pt x="1031" y="907"/>
                    <a:pt x="1031" y="879"/>
                  </a:cubicBezTo>
                  <a:cubicBezTo>
                    <a:pt x="1031" y="850"/>
                    <a:pt x="1030" y="824"/>
                    <a:pt x="1027" y="800"/>
                  </a:cubicBezTo>
                  <a:cubicBezTo>
                    <a:pt x="1024" y="776"/>
                    <a:pt x="1018" y="757"/>
                    <a:pt x="1008" y="743"/>
                  </a:cubicBezTo>
                  <a:cubicBezTo>
                    <a:pt x="1064" y="740"/>
                    <a:pt x="1113" y="725"/>
                    <a:pt x="1154" y="697"/>
                  </a:cubicBezTo>
                  <a:cubicBezTo>
                    <a:pt x="1196" y="670"/>
                    <a:pt x="1229" y="627"/>
                    <a:pt x="1253" y="570"/>
                  </a:cubicBezTo>
                  <a:cubicBezTo>
                    <a:pt x="1268" y="532"/>
                    <a:pt x="1276" y="498"/>
                    <a:pt x="1277" y="468"/>
                  </a:cubicBezTo>
                  <a:cubicBezTo>
                    <a:pt x="1277" y="438"/>
                    <a:pt x="1272" y="411"/>
                    <a:pt x="1260" y="388"/>
                  </a:cubicBezTo>
                  <a:cubicBezTo>
                    <a:pt x="1249" y="364"/>
                    <a:pt x="1231" y="344"/>
                    <a:pt x="1208" y="326"/>
                  </a:cubicBezTo>
                  <a:cubicBezTo>
                    <a:pt x="1185" y="309"/>
                    <a:pt x="1158" y="294"/>
                    <a:pt x="1126" y="282"/>
                  </a:cubicBezTo>
                  <a:cubicBezTo>
                    <a:pt x="1085" y="266"/>
                    <a:pt x="1045" y="252"/>
                    <a:pt x="1004" y="238"/>
                  </a:cubicBezTo>
                  <a:cubicBezTo>
                    <a:pt x="964" y="225"/>
                    <a:pt x="923" y="210"/>
                    <a:pt x="883" y="195"/>
                  </a:cubicBezTo>
                  <a:lnTo>
                    <a:pt x="865" y="237"/>
                  </a:lnTo>
                  <a:lnTo>
                    <a:pt x="929" y="262"/>
                  </a:lnTo>
                  <a:cubicBezTo>
                    <a:pt x="891" y="334"/>
                    <a:pt x="855" y="408"/>
                    <a:pt x="821" y="481"/>
                  </a:cubicBezTo>
                  <a:cubicBezTo>
                    <a:pt x="786" y="554"/>
                    <a:pt x="754" y="629"/>
                    <a:pt x="723" y="706"/>
                  </a:cubicBezTo>
                  <a:cubicBezTo>
                    <a:pt x="706" y="749"/>
                    <a:pt x="689" y="793"/>
                    <a:pt x="673" y="836"/>
                  </a:cubicBezTo>
                  <a:cubicBezTo>
                    <a:pt x="657" y="879"/>
                    <a:pt x="641" y="923"/>
                    <a:pt x="626" y="968"/>
                  </a:cubicBezTo>
                  <a:lnTo>
                    <a:pt x="576" y="949"/>
                  </a:lnTo>
                  <a:lnTo>
                    <a:pt x="559" y="991"/>
                  </a:lnTo>
                  <a:lnTo>
                    <a:pt x="756" y="1067"/>
                  </a:lnTo>
                  <a:lnTo>
                    <a:pt x="773" y="1025"/>
                  </a:lnTo>
                  <a:lnTo>
                    <a:pt x="710" y="1000"/>
                  </a:lnTo>
                  <a:cubicBezTo>
                    <a:pt x="732" y="950"/>
                    <a:pt x="753" y="901"/>
                    <a:pt x="774" y="852"/>
                  </a:cubicBezTo>
                  <a:cubicBezTo>
                    <a:pt x="795" y="802"/>
                    <a:pt x="816" y="753"/>
                    <a:pt x="837" y="702"/>
                  </a:cubicBezTo>
                  <a:cubicBezTo>
                    <a:pt x="851" y="708"/>
                    <a:pt x="865" y="713"/>
                    <a:pt x="879" y="717"/>
                  </a:cubicBezTo>
                  <a:cubicBezTo>
                    <a:pt x="894" y="722"/>
                    <a:pt x="908" y="727"/>
                    <a:pt x="922" y="733"/>
                  </a:cubicBezTo>
                  <a:lnTo>
                    <a:pt x="927" y="735"/>
                  </a:lnTo>
                  <a:cubicBezTo>
                    <a:pt x="925" y="757"/>
                    <a:pt x="923" y="783"/>
                    <a:pt x="921" y="811"/>
                  </a:cubicBezTo>
                  <a:cubicBezTo>
                    <a:pt x="919" y="840"/>
                    <a:pt x="918" y="869"/>
                    <a:pt x="917" y="900"/>
                  </a:cubicBezTo>
                  <a:cubicBezTo>
                    <a:pt x="917" y="931"/>
                    <a:pt x="918" y="962"/>
                    <a:pt x="921" y="992"/>
                  </a:cubicBezTo>
                  <a:cubicBezTo>
                    <a:pt x="924" y="1022"/>
                    <a:pt x="930" y="1051"/>
                    <a:pt x="939" y="1077"/>
                  </a:cubicBezTo>
                  <a:cubicBezTo>
                    <a:pt x="947" y="1104"/>
                    <a:pt x="959" y="1127"/>
                    <a:pt x="974" y="1146"/>
                  </a:cubicBezTo>
                  <a:cubicBezTo>
                    <a:pt x="989" y="1166"/>
                    <a:pt x="1009" y="1181"/>
                    <a:pt x="1033" y="1190"/>
                  </a:cubicBezTo>
                  <a:cubicBezTo>
                    <a:pt x="1045" y="1195"/>
                    <a:pt x="1058" y="1198"/>
                    <a:pt x="1071" y="1200"/>
                  </a:cubicBezTo>
                  <a:cubicBezTo>
                    <a:pt x="1084" y="1202"/>
                    <a:pt x="1098" y="1203"/>
                    <a:pt x="1111" y="1203"/>
                  </a:cubicBezTo>
                  <a:close/>
                  <a:moveTo>
                    <a:pt x="1139" y="564"/>
                  </a:moveTo>
                  <a:cubicBezTo>
                    <a:pt x="1116" y="621"/>
                    <a:pt x="1087" y="658"/>
                    <a:pt x="1052" y="676"/>
                  </a:cubicBezTo>
                  <a:cubicBezTo>
                    <a:pt x="1017" y="695"/>
                    <a:pt x="973" y="694"/>
                    <a:pt x="921" y="674"/>
                  </a:cubicBezTo>
                  <a:cubicBezTo>
                    <a:pt x="912" y="671"/>
                    <a:pt x="903" y="666"/>
                    <a:pt x="894" y="661"/>
                  </a:cubicBezTo>
                  <a:cubicBezTo>
                    <a:pt x="884" y="656"/>
                    <a:pt x="875" y="651"/>
                    <a:pt x="866" y="648"/>
                  </a:cubicBezTo>
                  <a:lnTo>
                    <a:pt x="860" y="645"/>
                  </a:lnTo>
                  <a:cubicBezTo>
                    <a:pt x="883" y="587"/>
                    <a:pt x="905" y="528"/>
                    <a:pt x="927" y="470"/>
                  </a:cubicBezTo>
                  <a:cubicBezTo>
                    <a:pt x="948" y="412"/>
                    <a:pt x="970" y="353"/>
                    <a:pt x="991" y="294"/>
                  </a:cubicBezTo>
                  <a:lnTo>
                    <a:pt x="998" y="297"/>
                  </a:lnTo>
                  <a:cubicBezTo>
                    <a:pt x="1005" y="299"/>
                    <a:pt x="1012" y="302"/>
                    <a:pt x="1019" y="304"/>
                  </a:cubicBezTo>
                  <a:cubicBezTo>
                    <a:pt x="1027" y="306"/>
                    <a:pt x="1034" y="308"/>
                    <a:pt x="1041" y="311"/>
                  </a:cubicBezTo>
                  <a:cubicBezTo>
                    <a:pt x="1100" y="334"/>
                    <a:pt x="1138" y="365"/>
                    <a:pt x="1154" y="405"/>
                  </a:cubicBezTo>
                  <a:cubicBezTo>
                    <a:pt x="1171" y="445"/>
                    <a:pt x="1166" y="499"/>
                    <a:pt x="1139" y="564"/>
                  </a:cubicBezTo>
                  <a:close/>
                  <a:moveTo>
                    <a:pt x="1776" y="1237"/>
                  </a:moveTo>
                  <a:cubicBezTo>
                    <a:pt x="1778" y="1231"/>
                    <a:pt x="1779" y="1227"/>
                    <a:pt x="1779" y="1225"/>
                  </a:cubicBezTo>
                  <a:cubicBezTo>
                    <a:pt x="1779" y="1223"/>
                    <a:pt x="1777" y="1221"/>
                    <a:pt x="1772" y="1220"/>
                  </a:cubicBezTo>
                  <a:cubicBezTo>
                    <a:pt x="1756" y="1214"/>
                    <a:pt x="1742" y="1213"/>
                    <a:pt x="1732" y="1218"/>
                  </a:cubicBezTo>
                  <a:cubicBezTo>
                    <a:pt x="1723" y="1222"/>
                    <a:pt x="1714" y="1229"/>
                    <a:pt x="1706" y="1238"/>
                  </a:cubicBezTo>
                  <a:cubicBezTo>
                    <a:pt x="1698" y="1247"/>
                    <a:pt x="1691" y="1258"/>
                    <a:pt x="1684" y="1268"/>
                  </a:cubicBezTo>
                  <a:cubicBezTo>
                    <a:pt x="1677" y="1279"/>
                    <a:pt x="1669" y="1289"/>
                    <a:pt x="1659" y="1298"/>
                  </a:cubicBezTo>
                  <a:cubicBezTo>
                    <a:pt x="1649" y="1306"/>
                    <a:pt x="1636" y="1312"/>
                    <a:pt x="1622" y="1315"/>
                  </a:cubicBezTo>
                  <a:cubicBezTo>
                    <a:pt x="1607" y="1317"/>
                    <a:pt x="1587" y="1314"/>
                    <a:pt x="1563" y="1306"/>
                  </a:cubicBezTo>
                  <a:cubicBezTo>
                    <a:pt x="1531" y="1295"/>
                    <a:pt x="1503" y="1285"/>
                    <a:pt x="1480" y="1276"/>
                  </a:cubicBezTo>
                  <a:cubicBezTo>
                    <a:pt x="1456" y="1267"/>
                    <a:pt x="1443" y="1257"/>
                    <a:pt x="1440" y="1248"/>
                  </a:cubicBezTo>
                  <a:cubicBezTo>
                    <a:pt x="1438" y="1245"/>
                    <a:pt x="1439" y="1238"/>
                    <a:pt x="1442" y="1227"/>
                  </a:cubicBezTo>
                  <a:cubicBezTo>
                    <a:pt x="1445" y="1215"/>
                    <a:pt x="1448" y="1201"/>
                    <a:pt x="1453" y="1185"/>
                  </a:cubicBezTo>
                  <a:cubicBezTo>
                    <a:pt x="1457" y="1169"/>
                    <a:pt x="1463" y="1152"/>
                    <a:pt x="1469" y="1134"/>
                  </a:cubicBezTo>
                  <a:cubicBezTo>
                    <a:pt x="1475" y="1115"/>
                    <a:pt x="1481" y="1098"/>
                    <a:pt x="1487" y="1081"/>
                  </a:cubicBezTo>
                  <a:cubicBezTo>
                    <a:pt x="1493" y="1065"/>
                    <a:pt x="1498" y="1050"/>
                    <a:pt x="1503" y="1037"/>
                  </a:cubicBezTo>
                  <a:cubicBezTo>
                    <a:pt x="1507" y="1024"/>
                    <a:pt x="1510" y="1015"/>
                    <a:pt x="1512" y="1010"/>
                  </a:cubicBezTo>
                  <a:lnTo>
                    <a:pt x="1546" y="920"/>
                  </a:lnTo>
                  <a:lnTo>
                    <a:pt x="1722" y="980"/>
                  </a:lnTo>
                  <a:cubicBezTo>
                    <a:pt x="1732" y="983"/>
                    <a:pt x="1741" y="984"/>
                    <a:pt x="1747" y="982"/>
                  </a:cubicBezTo>
                  <a:cubicBezTo>
                    <a:pt x="1754" y="980"/>
                    <a:pt x="1759" y="972"/>
                    <a:pt x="1764" y="960"/>
                  </a:cubicBezTo>
                  <a:lnTo>
                    <a:pt x="1776" y="926"/>
                  </a:lnTo>
                  <a:lnTo>
                    <a:pt x="1569" y="855"/>
                  </a:lnTo>
                  <a:cubicBezTo>
                    <a:pt x="1586" y="806"/>
                    <a:pt x="1602" y="756"/>
                    <a:pt x="1618" y="708"/>
                  </a:cubicBezTo>
                  <a:cubicBezTo>
                    <a:pt x="1634" y="659"/>
                    <a:pt x="1651" y="610"/>
                    <a:pt x="1668" y="560"/>
                  </a:cubicBezTo>
                  <a:lnTo>
                    <a:pt x="1820" y="606"/>
                  </a:lnTo>
                  <a:cubicBezTo>
                    <a:pt x="1843" y="614"/>
                    <a:pt x="1857" y="623"/>
                    <a:pt x="1864" y="633"/>
                  </a:cubicBezTo>
                  <a:cubicBezTo>
                    <a:pt x="1872" y="643"/>
                    <a:pt x="1873" y="661"/>
                    <a:pt x="1869" y="688"/>
                  </a:cubicBezTo>
                  <a:cubicBezTo>
                    <a:pt x="1867" y="694"/>
                    <a:pt x="1865" y="701"/>
                    <a:pt x="1863" y="710"/>
                  </a:cubicBezTo>
                  <a:cubicBezTo>
                    <a:pt x="1861" y="718"/>
                    <a:pt x="1859" y="726"/>
                    <a:pt x="1859" y="734"/>
                  </a:cubicBezTo>
                  <a:cubicBezTo>
                    <a:pt x="1858" y="743"/>
                    <a:pt x="1859" y="750"/>
                    <a:pt x="1861" y="757"/>
                  </a:cubicBezTo>
                  <a:cubicBezTo>
                    <a:pt x="1864" y="764"/>
                    <a:pt x="1869" y="769"/>
                    <a:pt x="1876" y="771"/>
                  </a:cubicBezTo>
                  <a:cubicBezTo>
                    <a:pt x="1880" y="773"/>
                    <a:pt x="1883" y="774"/>
                    <a:pt x="1886" y="775"/>
                  </a:cubicBezTo>
                  <a:cubicBezTo>
                    <a:pt x="1888" y="776"/>
                    <a:pt x="1890" y="777"/>
                    <a:pt x="1893" y="778"/>
                  </a:cubicBezTo>
                  <a:cubicBezTo>
                    <a:pt x="1897" y="780"/>
                    <a:pt x="1901" y="779"/>
                    <a:pt x="1904" y="777"/>
                  </a:cubicBezTo>
                  <a:cubicBezTo>
                    <a:pt x="1907" y="775"/>
                    <a:pt x="1911" y="768"/>
                    <a:pt x="1915" y="758"/>
                  </a:cubicBezTo>
                  <a:lnTo>
                    <a:pt x="1967" y="620"/>
                  </a:lnTo>
                  <a:lnTo>
                    <a:pt x="1969" y="616"/>
                  </a:lnTo>
                  <a:cubicBezTo>
                    <a:pt x="1970" y="613"/>
                    <a:pt x="1971" y="609"/>
                    <a:pt x="1973" y="604"/>
                  </a:cubicBezTo>
                  <a:cubicBezTo>
                    <a:pt x="1974" y="600"/>
                    <a:pt x="1973" y="597"/>
                    <a:pt x="1969" y="596"/>
                  </a:cubicBezTo>
                  <a:lnTo>
                    <a:pt x="1559" y="456"/>
                  </a:lnTo>
                  <a:lnTo>
                    <a:pt x="1543" y="498"/>
                  </a:lnTo>
                  <a:lnTo>
                    <a:pt x="1608" y="521"/>
                  </a:lnTo>
                  <a:cubicBezTo>
                    <a:pt x="1570" y="601"/>
                    <a:pt x="1534" y="681"/>
                    <a:pt x="1500" y="763"/>
                  </a:cubicBezTo>
                  <a:cubicBezTo>
                    <a:pt x="1466" y="845"/>
                    <a:pt x="1434" y="927"/>
                    <a:pt x="1403" y="1011"/>
                  </a:cubicBezTo>
                  <a:cubicBezTo>
                    <a:pt x="1389" y="1048"/>
                    <a:pt x="1376" y="1086"/>
                    <a:pt x="1364" y="1124"/>
                  </a:cubicBezTo>
                  <a:cubicBezTo>
                    <a:pt x="1351" y="1162"/>
                    <a:pt x="1340" y="1200"/>
                    <a:pt x="1328" y="1239"/>
                  </a:cubicBezTo>
                  <a:lnTo>
                    <a:pt x="1277" y="1222"/>
                  </a:lnTo>
                  <a:lnTo>
                    <a:pt x="1262" y="1265"/>
                  </a:lnTo>
                  <a:lnTo>
                    <a:pt x="1680" y="1407"/>
                  </a:lnTo>
                  <a:cubicBezTo>
                    <a:pt x="1685" y="1409"/>
                    <a:pt x="1692" y="1402"/>
                    <a:pt x="1702" y="1386"/>
                  </a:cubicBezTo>
                  <a:cubicBezTo>
                    <a:pt x="1712" y="1370"/>
                    <a:pt x="1722" y="1352"/>
                    <a:pt x="1732" y="1331"/>
                  </a:cubicBezTo>
                  <a:cubicBezTo>
                    <a:pt x="1741" y="1310"/>
                    <a:pt x="1750" y="1291"/>
                    <a:pt x="1759" y="1272"/>
                  </a:cubicBezTo>
                  <a:cubicBezTo>
                    <a:pt x="1767" y="1253"/>
                    <a:pt x="1773" y="1241"/>
                    <a:pt x="1776" y="1237"/>
                  </a:cubicBezTo>
                  <a:close/>
                  <a:moveTo>
                    <a:pt x="2489" y="1432"/>
                  </a:moveTo>
                  <a:cubicBezTo>
                    <a:pt x="2491" y="1427"/>
                    <a:pt x="2489" y="1421"/>
                    <a:pt x="2485" y="1413"/>
                  </a:cubicBezTo>
                  <a:cubicBezTo>
                    <a:pt x="2482" y="1405"/>
                    <a:pt x="2477" y="1400"/>
                    <a:pt x="2473" y="1399"/>
                  </a:cubicBezTo>
                  <a:cubicBezTo>
                    <a:pt x="2472" y="1399"/>
                    <a:pt x="2472" y="1399"/>
                    <a:pt x="2471" y="1400"/>
                  </a:cubicBezTo>
                  <a:cubicBezTo>
                    <a:pt x="2471" y="1400"/>
                    <a:pt x="2471" y="1400"/>
                    <a:pt x="2470" y="1400"/>
                  </a:cubicBezTo>
                  <a:cubicBezTo>
                    <a:pt x="2453" y="1413"/>
                    <a:pt x="2435" y="1425"/>
                    <a:pt x="2418" y="1436"/>
                  </a:cubicBezTo>
                  <a:cubicBezTo>
                    <a:pt x="2401" y="1448"/>
                    <a:pt x="2384" y="1457"/>
                    <a:pt x="2367" y="1465"/>
                  </a:cubicBezTo>
                  <a:cubicBezTo>
                    <a:pt x="2350" y="1472"/>
                    <a:pt x="2332" y="1477"/>
                    <a:pt x="2313" y="1480"/>
                  </a:cubicBezTo>
                  <a:cubicBezTo>
                    <a:pt x="2295" y="1483"/>
                    <a:pt x="2275" y="1483"/>
                    <a:pt x="2254" y="1478"/>
                  </a:cubicBezTo>
                  <a:cubicBezTo>
                    <a:pt x="2207" y="1469"/>
                    <a:pt x="2172" y="1449"/>
                    <a:pt x="2148" y="1419"/>
                  </a:cubicBezTo>
                  <a:cubicBezTo>
                    <a:pt x="2125" y="1389"/>
                    <a:pt x="2109" y="1354"/>
                    <a:pt x="2102" y="1313"/>
                  </a:cubicBezTo>
                  <a:cubicBezTo>
                    <a:pt x="2095" y="1273"/>
                    <a:pt x="2094" y="1230"/>
                    <a:pt x="2100" y="1183"/>
                  </a:cubicBezTo>
                  <a:cubicBezTo>
                    <a:pt x="2105" y="1137"/>
                    <a:pt x="2113" y="1093"/>
                    <a:pt x="2124" y="1051"/>
                  </a:cubicBezTo>
                  <a:cubicBezTo>
                    <a:pt x="2133" y="1012"/>
                    <a:pt x="2146" y="972"/>
                    <a:pt x="2162" y="929"/>
                  </a:cubicBezTo>
                  <a:cubicBezTo>
                    <a:pt x="2178" y="887"/>
                    <a:pt x="2197" y="850"/>
                    <a:pt x="2221" y="816"/>
                  </a:cubicBezTo>
                  <a:cubicBezTo>
                    <a:pt x="2245" y="783"/>
                    <a:pt x="2273" y="757"/>
                    <a:pt x="2306" y="738"/>
                  </a:cubicBezTo>
                  <a:cubicBezTo>
                    <a:pt x="2339" y="720"/>
                    <a:pt x="2378" y="715"/>
                    <a:pt x="2423" y="724"/>
                  </a:cubicBezTo>
                  <a:cubicBezTo>
                    <a:pt x="2445" y="729"/>
                    <a:pt x="2464" y="734"/>
                    <a:pt x="2480" y="741"/>
                  </a:cubicBezTo>
                  <a:cubicBezTo>
                    <a:pt x="2496" y="748"/>
                    <a:pt x="2509" y="757"/>
                    <a:pt x="2519" y="767"/>
                  </a:cubicBezTo>
                  <a:cubicBezTo>
                    <a:pt x="2529" y="778"/>
                    <a:pt x="2536" y="793"/>
                    <a:pt x="2539" y="810"/>
                  </a:cubicBezTo>
                  <a:cubicBezTo>
                    <a:pt x="2543" y="827"/>
                    <a:pt x="2544" y="848"/>
                    <a:pt x="2542" y="873"/>
                  </a:cubicBezTo>
                  <a:cubicBezTo>
                    <a:pt x="2542" y="880"/>
                    <a:pt x="2541" y="886"/>
                    <a:pt x="2540" y="893"/>
                  </a:cubicBezTo>
                  <a:cubicBezTo>
                    <a:pt x="2540" y="900"/>
                    <a:pt x="2540" y="906"/>
                    <a:pt x="2541" y="913"/>
                  </a:cubicBezTo>
                  <a:cubicBezTo>
                    <a:pt x="2542" y="919"/>
                    <a:pt x="2544" y="925"/>
                    <a:pt x="2547" y="929"/>
                  </a:cubicBezTo>
                  <a:cubicBezTo>
                    <a:pt x="2550" y="934"/>
                    <a:pt x="2555" y="937"/>
                    <a:pt x="2563" y="938"/>
                  </a:cubicBezTo>
                  <a:cubicBezTo>
                    <a:pt x="2565" y="939"/>
                    <a:pt x="2567" y="939"/>
                    <a:pt x="2570" y="940"/>
                  </a:cubicBezTo>
                  <a:cubicBezTo>
                    <a:pt x="2572" y="941"/>
                    <a:pt x="2575" y="942"/>
                    <a:pt x="2579" y="943"/>
                  </a:cubicBezTo>
                  <a:cubicBezTo>
                    <a:pt x="2583" y="944"/>
                    <a:pt x="2586" y="944"/>
                    <a:pt x="2589" y="943"/>
                  </a:cubicBezTo>
                  <a:cubicBezTo>
                    <a:pt x="2593" y="942"/>
                    <a:pt x="2595" y="939"/>
                    <a:pt x="2596" y="933"/>
                  </a:cubicBezTo>
                  <a:lnTo>
                    <a:pt x="2635" y="776"/>
                  </a:lnTo>
                  <a:cubicBezTo>
                    <a:pt x="2638" y="768"/>
                    <a:pt x="2639" y="762"/>
                    <a:pt x="2639" y="756"/>
                  </a:cubicBezTo>
                  <a:cubicBezTo>
                    <a:pt x="2640" y="751"/>
                    <a:pt x="2637" y="746"/>
                    <a:pt x="2632" y="740"/>
                  </a:cubicBezTo>
                  <a:cubicBezTo>
                    <a:pt x="2626" y="734"/>
                    <a:pt x="2616" y="727"/>
                    <a:pt x="2601" y="720"/>
                  </a:cubicBezTo>
                  <a:cubicBezTo>
                    <a:pt x="2587" y="712"/>
                    <a:pt x="2572" y="705"/>
                    <a:pt x="2555" y="699"/>
                  </a:cubicBezTo>
                  <a:cubicBezTo>
                    <a:pt x="2539" y="692"/>
                    <a:pt x="2523" y="686"/>
                    <a:pt x="2507" y="681"/>
                  </a:cubicBezTo>
                  <a:cubicBezTo>
                    <a:pt x="2491" y="676"/>
                    <a:pt x="2479" y="672"/>
                    <a:pt x="2470" y="670"/>
                  </a:cubicBezTo>
                  <a:cubicBezTo>
                    <a:pt x="2410" y="658"/>
                    <a:pt x="2355" y="663"/>
                    <a:pt x="2304" y="685"/>
                  </a:cubicBezTo>
                  <a:cubicBezTo>
                    <a:pt x="2253" y="707"/>
                    <a:pt x="2208" y="739"/>
                    <a:pt x="2168" y="781"/>
                  </a:cubicBezTo>
                  <a:cubicBezTo>
                    <a:pt x="2128" y="824"/>
                    <a:pt x="2094" y="873"/>
                    <a:pt x="2066" y="930"/>
                  </a:cubicBezTo>
                  <a:cubicBezTo>
                    <a:pt x="2038" y="987"/>
                    <a:pt x="2017" y="1044"/>
                    <a:pt x="2002" y="1102"/>
                  </a:cubicBezTo>
                  <a:cubicBezTo>
                    <a:pt x="1989" y="1154"/>
                    <a:pt x="1981" y="1204"/>
                    <a:pt x="1979" y="1253"/>
                  </a:cubicBezTo>
                  <a:cubicBezTo>
                    <a:pt x="1977" y="1301"/>
                    <a:pt x="1982" y="1345"/>
                    <a:pt x="1995" y="1385"/>
                  </a:cubicBezTo>
                  <a:cubicBezTo>
                    <a:pt x="2008" y="1425"/>
                    <a:pt x="2030" y="1458"/>
                    <a:pt x="2060" y="1486"/>
                  </a:cubicBezTo>
                  <a:cubicBezTo>
                    <a:pt x="2091" y="1513"/>
                    <a:pt x="2133" y="1533"/>
                    <a:pt x="2185" y="1543"/>
                  </a:cubicBezTo>
                  <a:cubicBezTo>
                    <a:pt x="2226" y="1551"/>
                    <a:pt x="2267" y="1551"/>
                    <a:pt x="2309" y="1543"/>
                  </a:cubicBezTo>
                  <a:cubicBezTo>
                    <a:pt x="2351" y="1535"/>
                    <a:pt x="2391" y="1518"/>
                    <a:pt x="2428" y="1492"/>
                  </a:cubicBezTo>
                  <a:cubicBezTo>
                    <a:pt x="2432" y="1490"/>
                    <a:pt x="2437" y="1486"/>
                    <a:pt x="2443" y="1481"/>
                  </a:cubicBezTo>
                  <a:cubicBezTo>
                    <a:pt x="2450" y="1476"/>
                    <a:pt x="2456" y="1471"/>
                    <a:pt x="2463" y="1465"/>
                  </a:cubicBezTo>
                  <a:cubicBezTo>
                    <a:pt x="2470" y="1460"/>
                    <a:pt x="2475" y="1454"/>
                    <a:pt x="2481" y="1448"/>
                  </a:cubicBezTo>
                  <a:cubicBezTo>
                    <a:pt x="2486" y="1442"/>
                    <a:pt x="2488" y="1436"/>
                    <a:pt x="2489" y="1432"/>
                  </a:cubicBezTo>
                  <a:close/>
                  <a:moveTo>
                    <a:pt x="3128" y="1516"/>
                  </a:moveTo>
                  <a:cubicBezTo>
                    <a:pt x="3130" y="1510"/>
                    <a:pt x="3130" y="1506"/>
                    <a:pt x="3130" y="1504"/>
                  </a:cubicBezTo>
                  <a:cubicBezTo>
                    <a:pt x="3130" y="1502"/>
                    <a:pt x="3127" y="1500"/>
                    <a:pt x="3122" y="1500"/>
                  </a:cubicBezTo>
                  <a:cubicBezTo>
                    <a:pt x="3105" y="1497"/>
                    <a:pt x="3092" y="1499"/>
                    <a:pt x="3083" y="1505"/>
                  </a:cubicBezTo>
                  <a:cubicBezTo>
                    <a:pt x="3074" y="1511"/>
                    <a:pt x="3066" y="1519"/>
                    <a:pt x="3059" y="1529"/>
                  </a:cubicBezTo>
                  <a:cubicBezTo>
                    <a:pt x="3053" y="1540"/>
                    <a:pt x="3047" y="1551"/>
                    <a:pt x="3042" y="1563"/>
                  </a:cubicBezTo>
                  <a:cubicBezTo>
                    <a:pt x="3037" y="1575"/>
                    <a:pt x="3030" y="1587"/>
                    <a:pt x="3021" y="1597"/>
                  </a:cubicBezTo>
                  <a:cubicBezTo>
                    <a:pt x="3012" y="1607"/>
                    <a:pt x="3001" y="1615"/>
                    <a:pt x="2986" y="1620"/>
                  </a:cubicBezTo>
                  <a:cubicBezTo>
                    <a:pt x="2972" y="1625"/>
                    <a:pt x="2953" y="1626"/>
                    <a:pt x="2928" y="1622"/>
                  </a:cubicBezTo>
                  <a:cubicBezTo>
                    <a:pt x="2894" y="1617"/>
                    <a:pt x="2865" y="1611"/>
                    <a:pt x="2841" y="1606"/>
                  </a:cubicBezTo>
                  <a:cubicBezTo>
                    <a:pt x="2817" y="1602"/>
                    <a:pt x="2802" y="1595"/>
                    <a:pt x="2798" y="1586"/>
                  </a:cubicBezTo>
                  <a:cubicBezTo>
                    <a:pt x="2796" y="1584"/>
                    <a:pt x="2796" y="1577"/>
                    <a:pt x="2797" y="1565"/>
                  </a:cubicBezTo>
                  <a:cubicBezTo>
                    <a:pt x="2798" y="1553"/>
                    <a:pt x="2800" y="1539"/>
                    <a:pt x="2802" y="1522"/>
                  </a:cubicBezTo>
                  <a:cubicBezTo>
                    <a:pt x="2805" y="1505"/>
                    <a:pt x="2808" y="1487"/>
                    <a:pt x="2811" y="1468"/>
                  </a:cubicBezTo>
                  <a:cubicBezTo>
                    <a:pt x="2815" y="1449"/>
                    <a:pt x="2819" y="1430"/>
                    <a:pt x="2822" y="1413"/>
                  </a:cubicBezTo>
                  <a:cubicBezTo>
                    <a:pt x="2825" y="1396"/>
                    <a:pt x="2829" y="1380"/>
                    <a:pt x="2831" y="1367"/>
                  </a:cubicBezTo>
                  <a:cubicBezTo>
                    <a:pt x="2834" y="1353"/>
                    <a:pt x="2836" y="1344"/>
                    <a:pt x="2837" y="1339"/>
                  </a:cubicBezTo>
                  <a:lnTo>
                    <a:pt x="2858" y="1243"/>
                  </a:lnTo>
                  <a:lnTo>
                    <a:pt x="3040" y="1271"/>
                  </a:lnTo>
                  <a:cubicBezTo>
                    <a:pt x="3051" y="1273"/>
                    <a:pt x="3059" y="1272"/>
                    <a:pt x="3065" y="1269"/>
                  </a:cubicBezTo>
                  <a:cubicBezTo>
                    <a:pt x="3072" y="1266"/>
                    <a:pt x="3076" y="1258"/>
                    <a:pt x="3079" y="1245"/>
                  </a:cubicBezTo>
                  <a:lnTo>
                    <a:pt x="3086" y="1209"/>
                  </a:lnTo>
                  <a:lnTo>
                    <a:pt x="2872" y="1175"/>
                  </a:lnTo>
                  <a:cubicBezTo>
                    <a:pt x="2882" y="1123"/>
                    <a:pt x="2891" y="1072"/>
                    <a:pt x="2901" y="1021"/>
                  </a:cubicBezTo>
                  <a:cubicBezTo>
                    <a:pt x="2910" y="970"/>
                    <a:pt x="2920" y="919"/>
                    <a:pt x="2930" y="867"/>
                  </a:cubicBezTo>
                  <a:lnTo>
                    <a:pt x="3087" y="885"/>
                  </a:lnTo>
                  <a:cubicBezTo>
                    <a:pt x="3109" y="889"/>
                    <a:pt x="3125" y="895"/>
                    <a:pt x="3134" y="904"/>
                  </a:cubicBezTo>
                  <a:cubicBezTo>
                    <a:pt x="3142" y="912"/>
                    <a:pt x="3146" y="930"/>
                    <a:pt x="3146" y="957"/>
                  </a:cubicBezTo>
                  <a:cubicBezTo>
                    <a:pt x="3145" y="963"/>
                    <a:pt x="3144" y="971"/>
                    <a:pt x="3143" y="980"/>
                  </a:cubicBezTo>
                  <a:cubicBezTo>
                    <a:pt x="3142" y="989"/>
                    <a:pt x="3141" y="997"/>
                    <a:pt x="3142" y="1005"/>
                  </a:cubicBezTo>
                  <a:cubicBezTo>
                    <a:pt x="3142" y="1013"/>
                    <a:pt x="3144" y="1021"/>
                    <a:pt x="3147" y="1027"/>
                  </a:cubicBezTo>
                  <a:cubicBezTo>
                    <a:pt x="3151" y="1033"/>
                    <a:pt x="3156" y="1037"/>
                    <a:pt x="3164" y="1038"/>
                  </a:cubicBezTo>
                  <a:cubicBezTo>
                    <a:pt x="3168" y="1039"/>
                    <a:pt x="3172" y="1040"/>
                    <a:pt x="3174" y="1040"/>
                  </a:cubicBezTo>
                  <a:cubicBezTo>
                    <a:pt x="3176" y="1041"/>
                    <a:pt x="3179" y="1042"/>
                    <a:pt x="3181" y="1042"/>
                  </a:cubicBezTo>
                  <a:cubicBezTo>
                    <a:pt x="3186" y="1043"/>
                    <a:pt x="3190" y="1042"/>
                    <a:pt x="3192" y="1039"/>
                  </a:cubicBezTo>
                  <a:cubicBezTo>
                    <a:pt x="3195" y="1037"/>
                    <a:pt x="3198" y="1030"/>
                    <a:pt x="3201" y="1018"/>
                  </a:cubicBezTo>
                  <a:lnTo>
                    <a:pt x="3234" y="873"/>
                  </a:lnTo>
                  <a:lnTo>
                    <a:pt x="3235" y="869"/>
                  </a:lnTo>
                  <a:cubicBezTo>
                    <a:pt x="3236" y="865"/>
                    <a:pt x="3236" y="861"/>
                    <a:pt x="3237" y="856"/>
                  </a:cubicBezTo>
                  <a:cubicBezTo>
                    <a:pt x="3237" y="852"/>
                    <a:pt x="3236" y="849"/>
                    <a:pt x="3232" y="849"/>
                  </a:cubicBezTo>
                  <a:lnTo>
                    <a:pt x="2808" y="782"/>
                  </a:lnTo>
                  <a:lnTo>
                    <a:pt x="2798" y="827"/>
                  </a:lnTo>
                  <a:lnTo>
                    <a:pt x="2865" y="838"/>
                  </a:lnTo>
                  <a:cubicBezTo>
                    <a:pt x="2838" y="924"/>
                    <a:pt x="2814" y="1010"/>
                    <a:pt x="2791" y="1096"/>
                  </a:cubicBezTo>
                  <a:cubicBezTo>
                    <a:pt x="2769" y="1183"/>
                    <a:pt x="2748" y="1270"/>
                    <a:pt x="2729" y="1358"/>
                  </a:cubicBezTo>
                  <a:cubicBezTo>
                    <a:pt x="2720" y="1398"/>
                    <a:pt x="2713" y="1437"/>
                    <a:pt x="2706" y="1477"/>
                  </a:cubicBezTo>
                  <a:cubicBezTo>
                    <a:pt x="2699" y="1517"/>
                    <a:pt x="2692" y="1557"/>
                    <a:pt x="2686" y="1597"/>
                  </a:cubicBezTo>
                  <a:lnTo>
                    <a:pt x="2634" y="1589"/>
                  </a:lnTo>
                  <a:lnTo>
                    <a:pt x="2624" y="1634"/>
                  </a:lnTo>
                  <a:lnTo>
                    <a:pt x="3057" y="1701"/>
                  </a:lnTo>
                  <a:cubicBezTo>
                    <a:pt x="3062" y="1702"/>
                    <a:pt x="3068" y="1694"/>
                    <a:pt x="3076" y="1676"/>
                  </a:cubicBezTo>
                  <a:cubicBezTo>
                    <a:pt x="3084" y="1659"/>
                    <a:pt x="3091" y="1639"/>
                    <a:pt x="3097" y="1617"/>
                  </a:cubicBezTo>
                  <a:cubicBezTo>
                    <a:pt x="3104" y="1595"/>
                    <a:pt x="3111" y="1574"/>
                    <a:pt x="3116" y="1553"/>
                  </a:cubicBezTo>
                  <a:cubicBezTo>
                    <a:pt x="3122" y="1533"/>
                    <a:pt x="3126" y="1521"/>
                    <a:pt x="3128" y="1516"/>
                  </a:cubicBezTo>
                  <a:close/>
                  <a:moveTo>
                    <a:pt x="3873" y="1828"/>
                  </a:moveTo>
                  <a:lnTo>
                    <a:pt x="3870" y="1787"/>
                  </a:lnTo>
                  <a:cubicBezTo>
                    <a:pt x="3865" y="1788"/>
                    <a:pt x="3861" y="1788"/>
                    <a:pt x="3856" y="1789"/>
                  </a:cubicBezTo>
                  <a:cubicBezTo>
                    <a:pt x="3852" y="1789"/>
                    <a:pt x="3847" y="1789"/>
                    <a:pt x="3841" y="1788"/>
                  </a:cubicBezTo>
                  <a:cubicBezTo>
                    <a:pt x="3822" y="1786"/>
                    <a:pt x="3806" y="1776"/>
                    <a:pt x="3795" y="1760"/>
                  </a:cubicBezTo>
                  <a:cubicBezTo>
                    <a:pt x="3783" y="1743"/>
                    <a:pt x="3773" y="1723"/>
                    <a:pt x="3766" y="1698"/>
                  </a:cubicBezTo>
                  <a:cubicBezTo>
                    <a:pt x="3758" y="1673"/>
                    <a:pt x="3752" y="1646"/>
                    <a:pt x="3747" y="1617"/>
                  </a:cubicBezTo>
                  <a:cubicBezTo>
                    <a:pt x="3742" y="1587"/>
                    <a:pt x="3737" y="1559"/>
                    <a:pt x="3732" y="1531"/>
                  </a:cubicBezTo>
                  <a:cubicBezTo>
                    <a:pt x="3727" y="1504"/>
                    <a:pt x="3720" y="1479"/>
                    <a:pt x="3713" y="1456"/>
                  </a:cubicBezTo>
                  <a:cubicBezTo>
                    <a:pt x="3705" y="1434"/>
                    <a:pt x="3695" y="1416"/>
                    <a:pt x="3683" y="1405"/>
                  </a:cubicBezTo>
                  <a:cubicBezTo>
                    <a:pt x="3737" y="1388"/>
                    <a:pt x="3782" y="1361"/>
                    <a:pt x="3817" y="1324"/>
                  </a:cubicBezTo>
                  <a:cubicBezTo>
                    <a:pt x="3852" y="1286"/>
                    <a:pt x="3876" y="1236"/>
                    <a:pt x="3888" y="1174"/>
                  </a:cubicBezTo>
                  <a:cubicBezTo>
                    <a:pt x="3896" y="1133"/>
                    <a:pt x="3897" y="1098"/>
                    <a:pt x="3891" y="1069"/>
                  </a:cubicBezTo>
                  <a:cubicBezTo>
                    <a:pt x="3886" y="1040"/>
                    <a:pt x="3875" y="1015"/>
                    <a:pt x="3860" y="995"/>
                  </a:cubicBezTo>
                  <a:cubicBezTo>
                    <a:pt x="3844" y="975"/>
                    <a:pt x="3823" y="960"/>
                    <a:pt x="3797" y="948"/>
                  </a:cubicBezTo>
                  <a:cubicBezTo>
                    <a:pt x="3771" y="937"/>
                    <a:pt x="3741" y="930"/>
                    <a:pt x="3708" y="926"/>
                  </a:cubicBezTo>
                  <a:cubicBezTo>
                    <a:pt x="3665" y="920"/>
                    <a:pt x="3623" y="917"/>
                    <a:pt x="3581" y="914"/>
                  </a:cubicBezTo>
                  <a:cubicBezTo>
                    <a:pt x="3539" y="911"/>
                    <a:pt x="3496" y="907"/>
                    <a:pt x="3454" y="902"/>
                  </a:cubicBezTo>
                  <a:lnTo>
                    <a:pt x="3445" y="947"/>
                  </a:lnTo>
                  <a:lnTo>
                    <a:pt x="3512" y="956"/>
                  </a:lnTo>
                  <a:cubicBezTo>
                    <a:pt x="3489" y="1036"/>
                    <a:pt x="3468" y="1117"/>
                    <a:pt x="3449" y="1197"/>
                  </a:cubicBezTo>
                  <a:cubicBezTo>
                    <a:pt x="3430" y="1277"/>
                    <a:pt x="3413" y="1358"/>
                    <a:pt x="3398" y="1441"/>
                  </a:cubicBezTo>
                  <a:cubicBezTo>
                    <a:pt x="3390" y="1487"/>
                    <a:pt x="3382" y="1534"/>
                    <a:pt x="3374" y="1580"/>
                  </a:cubicBezTo>
                  <a:cubicBezTo>
                    <a:pt x="3367" y="1627"/>
                    <a:pt x="3361" y="1673"/>
                    <a:pt x="3355" y="1721"/>
                  </a:cubicBezTo>
                  <a:lnTo>
                    <a:pt x="3302" y="1714"/>
                  </a:lnTo>
                  <a:lnTo>
                    <a:pt x="3294" y="1760"/>
                  </a:lnTo>
                  <a:lnTo>
                    <a:pt x="3501" y="1784"/>
                  </a:lnTo>
                  <a:lnTo>
                    <a:pt x="3509" y="1739"/>
                  </a:lnTo>
                  <a:lnTo>
                    <a:pt x="3443" y="1731"/>
                  </a:lnTo>
                  <a:cubicBezTo>
                    <a:pt x="3454" y="1677"/>
                    <a:pt x="3466" y="1623"/>
                    <a:pt x="3476" y="1570"/>
                  </a:cubicBezTo>
                  <a:cubicBezTo>
                    <a:pt x="3487" y="1517"/>
                    <a:pt x="3498" y="1463"/>
                    <a:pt x="3508" y="1408"/>
                  </a:cubicBezTo>
                  <a:cubicBezTo>
                    <a:pt x="3523" y="1410"/>
                    <a:pt x="3538" y="1412"/>
                    <a:pt x="3553" y="1413"/>
                  </a:cubicBezTo>
                  <a:cubicBezTo>
                    <a:pt x="3568" y="1414"/>
                    <a:pt x="3582" y="1415"/>
                    <a:pt x="3597" y="1417"/>
                  </a:cubicBezTo>
                  <a:lnTo>
                    <a:pt x="3602" y="1417"/>
                  </a:lnTo>
                  <a:cubicBezTo>
                    <a:pt x="3605" y="1440"/>
                    <a:pt x="3608" y="1466"/>
                    <a:pt x="3611" y="1494"/>
                  </a:cubicBezTo>
                  <a:cubicBezTo>
                    <a:pt x="3615" y="1522"/>
                    <a:pt x="3620" y="1551"/>
                    <a:pt x="3625" y="1581"/>
                  </a:cubicBezTo>
                  <a:cubicBezTo>
                    <a:pt x="3631" y="1611"/>
                    <a:pt x="3638" y="1641"/>
                    <a:pt x="3647" y="1670"/>
                  </a:cubicBezTo>
                  <a:cubicBezTo>
                    <a:pt x="3656" y="1699"/>
                    <a:pt x="3667" y="1725"/>
                    <a:pt x="3681" y="1748"/>
                  </a:cubicBezTo>
                  <a:cubicBezTo>
                    <a:pt x="3694" y="1772"/>
                    <a:pt x="3710" y="1792"/>
                    <a:pt x="3729" y="1807"/>
                  </a:cubicBezTo>
                  <a:cubicBezTo>
                    <a:pt x="3748" y="1822"/>
                    <a:pt x="3769" y="1832"/>
                    <a:pt x="3794" y="1834"/>
                  </a:cubicBezTo>
                  <a:cubicBezTo>
                    <a:pt x="3808" y="1836"/>
                    <a:pt x="3821" y="1836"/>
                    <a:pt x="3834" y="1835"/>
                  </a:cubicBezTo>
                  <a:cubicBezTo>
                    <a:pt x="3847" y="1833"/>
                    <a:pt x="3860" y="1831"/>
                    <a:pt x="3873" y="1828"/>
                  </a:cubicBezTo>
                  <a:close/>
                  <a:moveTo>
                    <a:pt x="3776" y="1198"/>
                  </a:moveTo>
                  <a:cubicBezTo>
                    <a:pt x="3764" y="1258"/>
                    <a:pt x="3744" y="1302"/>
                    <a:pt x="3713" y="1329"/>
                  </a:cubicBezTo>
                  <a:cubicBezTo>
                    <a:pt x="3682" y="1356"/>
                    <a:pt x="3640" y="1366"/>
                    <a:pt x="3585" y="1360"/>
                  </a:cubicBezTo>
                  <a:cubicBezTo>
                    <a:pt x="3576" y="1359"/>
                    <a:pt x="3566" y="1357"/>
                    <a:pt x="3556" y="1354"/>
                  </a:cubicBezTo>
                  <a:cubicBezTo>
                    <a:pt x="3545" y="1351"/>
                    <a:pt x="3535" y="1349"/>
                    <a:pt x="3526" y="1348"/>
                  </a:cubicBezTo>
                  <a:lnTo>
                    <a:pt x="3520" y="1347"/>
                  </a:lnTo>
                  <a:cubicBezTo>
                    <a:pt x="3530" y="1284"/>
                    <a:pt x="3541" y="1222"/>
                    <a:pt x="3551" y="1160"/>
                  </a:cubicBezTo>
                  <a:cubicBezTo>
                    <a:pt x="3560" y="1097"/>
                    <a:pt x="3570" y="1035"/>
                    <a:pt x="3579" y="972"/>
                  </a:cubicBezTo>
                  <a:lnTo>
                    <a:pt x="3586" y="972"/>
                  </a:lnTo>
                  <a:cubicBezTo>
                    <a:pt x="3594" y="973"/>
                    <a:pt x="3601" y="974"/>
                    <a:pt x="3608" y="974"/>
                  </a:cubicBezTo>
                  <a:cubicBezTo>
                    <a:pt x="3616" y="974"/>
                    <a:pt x="3623" y="975"/>
                    <a:pt x="3631" y="975"/>
                  </a:cubicBezTo>
                  <a:cubicBezTo>
                    <a:pt x="3693" y="983"/>
                    <a:pt x="3736" y="1004"/>
                    <a:pt x="3760" y="1039"/>
                  </a:cubicBezTo>
                  <a:cubicBezTo>
                    <a:pt x="3784" y="1074"/>
                    <a:pt x="3789" y="1127"/>
                    <a:pt x="3776" y="1198"/>
                  </a:cubicBezTo>
                  <a:close/>
                  <a:moveTo>
                    <a:pt x="4761" y="1702"/>
                  </a:moveTo>
                  <a:cubicBezTo>
                    <a:pt x="4762" y="1696"/>
                    <a:pt x="4762" y="1692"/>
                    <a:pt x="4762" y="1690"/>
                  </a:cubicBezTo>
                  <a:cubicBezTo>
                    <a:pt x="4762" y="1688"/>
                    <a:pt x="4759" y="1687"/>
                    <a:pt x="4753" y="1686"/>
                  </a:cubicBezTo>
                  <a:cubicBezTo>
                    <a:pt x="4737" y="1685"/>
                    <a:pt x="4724" y="1688"/>
                    <a:pt x="4715" y="1695"/>
                  </a:cubicBezTo>
                  <a:cubicBezTo>
                    <a:pt x="4706" y="1701"/>
                    <a:pt x="4699" y="1710"/>
                    <a:pt x="4693" y="1722"/>
                  </a:cubicBezTo>
                  <a:cubicBezTo>
                    <a:pt x="4688" y="1733"/>
                    <a:pt x="4683" y="1745"/>
                    <a:pt x="4678" y="1757"/>
                  </a:cubicBezTo>
                  <a:cubicBezTo>
                    <a:pt x="4674" y="1769"/>
                    <a:pt x="4668" y="1781"/>
                    <a:pt x="4660" y="1792"/>
                  </a:cubicBezTo>
                  <a:cubicBezTo>
                    <a:pt x="4652" y="1803"/>
                    <a:pt x="4641" y="1812"/>
                    <a:pt x="4627" y="1818"/>
                  </a:cubicBezTo>
                  <a:cubicBezTo>
                    <a:pt x="4613" y="1825"/>
                    <a:pt x="4593" y="1827"/>
                    <a:pt x="4568" y="1825"/>
                  </a:cubicBezTo>
                  <a:cubicBezTo>
                    <a:pt x="4535" y="1823"/>
                    <a:pt x="4506" y="1821"/>
                    <a:pt x="4481" y="1818"/>
                  </a:cubicBezTo>
                  <a:cubicBezTo>
                    <a:pt x="4456" y="1815"/>
                    <a:pt x="4442" y="1810"/>
                    <a:pt x="4437" y="1802"/>
                  </a:cubicBezTo>
                  <a:cubicBezTo>
                    <a:pt x="4435" y="1799"/>
                    <a:pt x="4434" y="1792"/>
                    <a:pt x="4434" y="1780"/>
                  </a:cubicBezTo>
                  <a:cubicBezTo>
                    <a:pt x="4434" y="1768"/>
                    <a:pt x="4435" y="1754"/>
                    <a:pt x="4436" y="1737"/>
                  </a:cubicBezTo>
                  <a:cubicBezTo>
                    <a:pt x="4437" y="1720"/>
                    <a:pt x="4439" y="1702"/>
                    <a:pt x="4442" y="1682"/>
                  </a:cubicBezTo>
                  <a:cubicBezTo>
                    <a:pt x="4444" y="1663"/>
                    <a:pt x="4446" y="1644"/>
                    <a:pt x="4448" y="1627"/>
                  </a:cubicBezTo>
                  <a:cubicBezTo>
                    <a:pt x="4451" y="1609"/>
                    <a:pt x="4453" y="1594"/>
                    <a:pt x="4454" y="1580"/>
                  </a:cubicBezTo>
                  <a:cubicBezTo>
                    <a:pt x="4456" y="1566"/>
                    <a:pt x="4457" y="1557"/>
                    <a:pt x="4458" y="1551"/>
                  </a:cubicBezTo>
                  <a:lnTo>
                    <a:pt x="4473" y="1454"/>
                  </a:lnTo>
                  <a:lnTo>
                    <a:pt x="4656" y="1466"/>
                  </a:lnTo>
                  <a:cubicBezTo>
                    <a:pt x="4667" y="1467"/>
                    <a:pt x="4675" y="1465"/>
                    <a:pt x="4681" y="1461"/>
                  </a:cubicBezTo>
                  <a:cubicBezTo>
                    <a:pt x="4687" y="1458"/>
                    <a:pt x="4691" y="1449"/>
                    <a:pt x="4693" y="1436"/>
                  </a:cubicBezTo>
                  <a:lnTo>
                    <a:pt x="4698" y="1400"/>
                  </a:lnTo>
                  <a:lnTo>
                    <a:pt x="4482" y="1385"/>
                  </a:lnTo>
                  <a:cubicBezTo>
                    <a:pt x="4488" y="1333"/>
                    <a:pt x="4494" y="1280"/>
                    <a:pt x="4500" y="1229"/>
                  </a:cubicBezTo>
                  <a:cubicBezTo>
                    <a:pt x="4505" y="1177"/>
                    <a:pt x="4512" y="1125"/>
                    <a:pt x="4518" y="1072"/>
                  </a:cubicBezTo>
                  <a:lnTo>
                    <a:pt x="4676" y="1077"/>
                  </a:lnTo>
                  <a:cubicBezTo>
                    <a:pt x="4699" y="1078"/>
                    <a:pt x="4715" y="1083"/>
                    <a:pt x="4724" y="1091"/>
                  </a:cubicBezTo>
                  <a:cubicBezTo>
                    <a:pt x="4733" y="1099"/>
                    <a:pt x="4738" y="1116"/>
                    <a:pt x="4739" y="1144"/>
                  </a:cubicBezTo>
                  <a:cubicBezTo>
                    <a:pt x="4739" y="1150"/>
                    <a:pt x="4739" y="1157"/>
                    <a:pt x="4738" y="1167"/>
                  </a:cubicBezTo>
                  <a:cubicBezTo>
                    <a:pt x="4738" y="1175"/>
                    <a:pt x="4738" y="1183"/>
                    <a:pt x="4739" y="1191"/>
                  </a:cubicBezTo>
                  <a:cubicBezTo>
                    <a:pt x="4740" y="1200"/>
                    <a:pt x="4742" y="1207"/>
                    <a:pt x="4746" y="1213"/>
                  </a:cubicBezTo>
                  <a:cubicBezTo>
                    <a:pt x="4750" y="1219"/>
                    <a:pt x="4756" y="1222"/>
                    <a:pt x="4764" y="1223"/>
                  </a:cubicBezTo>
                  <a:cubicBezTo>
                    <a:pt x="4768" y="1223"/>
                    <a:pt x="4771" y="1223"/>
                    <a:pt x="4773" y="1224"/>
                  </a:cubicBezTo>
                  <a:cubicBezTo>
                    <a:pt x="4776" y="1224"/>
                    <a:pt x="4778" y="1225"/>
                    <a:pt x="4781" y="1225"/>
                  </a:cubicBezTo>
                  <a:cubicBezTo>
                    <a:pt x="4786" y="1225"/>
                    <a:pt x="4789" y="1224"/>
                    <a:pt x="4792" y="1221"/>
                  </a:cubicBezTo>
                  <a:cubicBezTo>
                    <a:pt x="4794" y="1218"/>
                    <a:pt x="4797" y="1211"/>
                    <a:pt x="4799" y="1199"/>
                  </a:cubicBezTo>
                  <a:lnTo>
                    <a:pt x="4821" y="1052"/>
                  </a:lnTo>
                  <a:lnTo>
                    <a:pt x="4823" y="1047"/>
                  </a:lnTo>
                  <a:cubicBezTo>
                    <a:pt x="4823" y="1044"/>
                    <a:pt x="4823" y="1039"/>
                    <a:pt x="4823" y="1035"/>
                  </a:cubicBezTo>
                  <a:cubicBezTo>
                    <a:pt x="4823" y="1030"/>
                    <a:pt x="4822" y="1028"/>
                    <a:pt x="4819" y="1027"/>
                  </a:cubicBezTo>
                  <a:lnTo>
                    <a:pt x="4391" y="999"/>
                  </a:lnTo>
                  <a:lnTo>
                    <a:pt x="4384" y="1045"/>
                  </a:lnTo>
                  <a:lnTo>
                    <a:pt x="4451" y="1050"/>
                  </a:lnTo>
                  <a:cubicBezTo>
                    <a:pt x="4431" y="1137"/>
                    <a:pt x="4412" y="1226"/>
                    <a:pt x="4396" y="1314"/>
                  </a:cubicBezTo>
                  <a:cubicBezTo>
                    <a:pt x="4379" y="1402"/>
                    <a:pt x="4365" y="1491"/>
                    <a:pt x="4352" y="1580"/>
                  </a:cubicBezTo>
                  <a:cubicBezTo>
                    <a:pt x="4346" y="1621"/>
                    <a:pt x="4341" y="1661"/>
                    <a:pt x="4337" y="1701"/>
                  </a:cubicBezTo>
                  <a:cubicBezTo>
                    <a:pt x="4333" y="1741"/>
                    <a:pt x="4329" y="1782"/>
                    <a:pt x="4326" y="1822"/>
                  </a:cubicBezTo>
                  <a:lnTo>
                    <a:pt x="4273" y="1819"/>
                  </a:lnTo>
                  <a:lnTo>
                    <a:pt x="4267" y="1864"/>
                  </a:lnTo>
                  <a:lnTo>
                    <a:pt x="4702" y="1893"/>
                  </a:lnTo>
                  <a:cubicBezTo>
                    <a:pt x="4708" y="1893"/>
                    <a:pt x="4714" y="1885"/>
                    <a:pt x="4720" y="1867"/>
                  </a:cubicBezTo>
                  <a:cubicBezTo>
                    <a:pt x="4726" y="1848"/>
                    <a:pt x="4732" y="1828"/>
                    <a:pt x="4737" y="1805"/>
                  </a:cubicBezTo>
                  <a:cubicBezTo>
                    <a:pt x="4742" y="1783"/>
                    <a:pt x="4747" y="1761"/>
                    <a:pt x="4752" y="1740"/>
                  </a:cubicBezTo>
                  <a:cubicBezTo>
                    <a:pt x="4756" y="1720"/>
                    <a:pt x="4759" y="1707"/>
                    <a:pt x="4761" y="1702"/>
                  </a:cubicBezTo>
                  <a:close/>
                  <a:moveTo>
                    <a:pt x="5713" y="1888"/>
                  </a:moveTo>
                  <a:cubicBezTo>
                    <a:pt x="5714" y="1887"/>
                    <a:pt x="5715" y="1884"/>
                    <a:pt x="5715" y="1880"/>
                  </a:cubicBezTo>
                  <a:cubicBezTo>
                    <a:pt x="5715" y="1875"/>
                    <a:pt x="5714" y="1873"/>
                    <a:pt x="5711" y="1873"/>
                  </a:cubicBezTo>
                  <a:cubicBezTo>
                    <a:pt x="5703" y="1873"/>
                    <a:pt x="5694" y="1873"/>
                    <a:pt x="5686" y="1873"/>
                  </a:cubicBezTo>
                  <a:cubicBezTo>
                    <a:pt x="5677" y="1873"/>
                    <a:pt x="5669" y="1873"/>
                    <a:pt x="5660" y="1873"/>
                  </a:cubicBezTo>
                  <a:cubicBezTo>
                    <a:pt x="5649" y="1872"/>
                    <a:pt x="5638" y="1871"/>
                    <a:pt x="5628" y="1869"/>
                  </a:cubicBezTo>
                  <a:cubicBezTo>
                    <a:pt x="5617" y="1867"/>
                    <a:pt x="5606" y="1864"/>
                    <a:pt x="5596" y="1859"/>
                  </a:cubicBezTo>
                  <a:lnTo>
                    <a:pt x="5686" y="1081"/>
                  </a:lnTo>
                  <a:lnTo>
                    <a:pt x="5757" y="1083"/>
                  </a:lnTo>
                  <a:lnTo>
                    <a:pt x="5763" y="1037"/>
                  </a:lnTo>
                  <a:lnTo>
                    <a:pt x="5555" y="1031"/>
                  </a:lnTo>
                  <a:lnTo>
                    <a:pt x="5549" y="1077"/>
                  </a:lnTo>
                  <a:lnTo>
                    <a:pt x="5638" y="1079"/>
                  </a:lnTo>
                  <a:lnTo>
                    <a:pt x="5553" y="1821"/>
                  </a:lnTo>
                  <a:cubicBezTo>
                    <a:pt x="5527" y="1792"/>
                    <a:pt x="5503" y="1759"/>
                    <a:pt x="5482" y="1722"/>
                  </a:cubicBezTo>
                  <a:cubicBezTo>
                    <a:pt x="5461" y="1684"/>
                    <a:pt x="5440" y="1645"/>
                    <a:pt x="5422" y="1603"/>
                  </a:cubicBezTo>
                  <a:cubicBezTo>
                    <a:pt x="5403" y="1562"/>
                    <a:pt x="5386" y="1520"/>
                    <a:pt x="5370" y="1478"/>
                  </a:cubicBezTo>
                  <a:cubicBezTo>
                    <a:pt x="5353" y="1436"/>
                    <a:pt x="5338" y="1397"/>
                    <a:pt x="5323" y="1359"/>
                  </a:cubicBezTo>
                  <a:cubicBezTo>
                    <a:pt x="5300" y="1302"/>
                    <a:pt x="5277" y="1245"/>
                    <a:pt x="5253" y="1188"/>
                  </a:cubicBezTo>
                  <a:cubicBezTo>
                    <a:pt x="5229" y="1132"/>
                    <a:pt x="5204" y="1075"/>
                    <a:pt x="5180" y="1019"/>
                  </a:cubicBezTo>
                  <a:lnTo>
                    <a:pt x="5047" y="1015"/>
                  </a:lnTo>
                  <a:lnTo>
                    <a:pt x="5041" y="1061"/>
                  </a:lnTo>
                  <a:lnTo>
                    <a:pt x="5116" y="1063"/>
                  </a:lnTo>
                  <a:lnTo>
                    <a:pt x="5026" y="1840"/>
                  </a:lnTo>
                  <a:lnTo>
                    <a:pt x="4951" y="1838"/>
                  </a:lnTo>
                  <a:lnTo>
                    <a:pt x="4946" y="1884"/>
                  </a:lnTo>
                  <a:lnTo>
                    <a:pt x="5143" y="1890"/>
                  </a:lnTo>
                  <a:lnTo>
                    <a:pt x="5148" y="1844"/>
                  </a:lnTo>
                  <a:lnTo>
                    <a:pt x="5072" y="1842"/>
                  </a:lnTo>
                  <a:lnTo>
                    <a:pt x="5150" y="1166"/>
                  </a:lnTo>
                  <a:lnTo>
                    <a:pt x="5164" y="1220"/>
                  </a:lnTo>
                  <a:cubicBezTo>
                    <a:pt x="5175" y="1265"/>
                    <a:pt x="5188" y="1308"/>
                    <a:pt x="5202" y="1350"/>
                  </a:cubicBezTo>
                  <a:cubicBezTo>
                    <a:pt x="5216" y="1393"/>
                    <a:pt x="5231" y="1435"/>
                    <a:pt x="5246" y="1477"/>
                  </a:cubicBezTo>
                  <a:cubicBezTo>
                    <a:pt x="5264" y="1524"/>
                    <a:pt x="5284" y="1574"/>
                    <a:pt x="5305" y="1625"/>
                  </a:cubicBezTo>
                  <a:cubicBezTo>
                    <a:pt x="5327" y="1677"/>
                    <a:pt x="5352" y="1724"/>
                    <a:pt x="5381" y="1767"/>
                  </a:cubicBezTo>
                  <a:cubicBezTo>
                    <a:pt x="5411" y="1809"/>
                    <a:pt x="5445" y="1845"/>
                    <a:pt x="5485" y="1873"/>
                  </a:cubicBezTo>
                  <a:cubicBezTo>
                    <a:pt x="5525" y="1901"/>
                    <a:pt x="5571" y="1916"/>
                    <a:pt x="5625" y="1918"/>
                  </a:cubicBezTo>
                  <a:lnTo>
                    <a:pt x="5639" y="1918"/>
                  </a:lnTo>
                  <a:cubicBezTo>
                    <a:pt x="5645" y="1918"/>
                    <a:pt x="5653" y="1918"/>
                    <a:pt x="5661" y="1918"/>
                  </a:cubicBezTo>
                  <a:cubicBezTo>
                    <a:pt x="5669" y="1918"/>
                    <a:pt x="5677" y="1917"/>
                    <a:pt x="5685" y="1915"/>
                  </a:cubicBezTo>
                  <a:cubicBezTo>
                    <a:pt x="5693" y="1913"/>
                    <a:pt x="5699" y="1910"/>
                    <a:pt x="5704" y="1906"/>
                  </a:cubicBezTo>
                  <a:cubicBezTo>
                    <a:pt x="5710" y="1902"/>
                    <a:pt x="5713" y="1896"/>
                    <a:pt x="5713" y="1888"/>
                  </a:cubicBezTo>
                  <a:close/>
                  <a:moveTo>
                    <a:pt x="6582" y="1651"/>
                  </a:moveTo>
                  <a:cubicBezTo>
                    <a:pt x="6582" y="1644"/>
                    <a:pt x="6582" y="1640"/>
                    <a:pt x="6582" y="1639"/>
                  </a:cubicBezTo>
                  <a:cubicBezTo>
                    <a:pt x="6581" y="1637"/>
                    <a:pt x="6578" y="1636"/>
                    <a:pt x="6573" y="1636"/>
                  </a:cubicBezTo>
                  <a:cubicBezTo>
                    <a:pt x="6556" y="1638"/>
                    <a:pt x="6544" y="1642"/>
                    <a:pt x="6536" y="1650"/>
                  </a:cubicBezTo>
                  <a:cubicBezTo>
                    <a:pt x="6528" y="1658"/>
                    <a:pt x="6521" y="1668"/>
                    <a:pt x="6517" y="1680"/>
                  </a:cubicBezTo>
                  <a:cubicBezTo>
                    <a:pt x="6513" y="1692"/>
                    <a:pt x="6509" y="1704"/>
                    <a:pt x="6506" y="1717"/>
                  </a:cubicBezTo>
                  <a:cubicBezTo>
                    <a:pt x="6503" y="1730"/>
                    <a:pt x="6498" y="1742"/>
                    <a:pt x="6491" y="1754"/>
                  </a:cubicBezTo>
                  <a:cubicBezTo>
                    <a:pt x="6485" y="1767"/>
                    <a:pt x="6475" y="1777"/>
                    <a:pt x="6461" y="1785"/>
                  </a:cubicBezTo>
                  <a:cubicBezTo>
                    <a:pt x="6448" y="1793"/>
                    <a:pt x="6429" y="1798"/>
                    <a:pt x="6404" y="1800"/>
                  </a:cubicBezTo>
                  <a:cubicBezTo>
                    <a:pt x="6371" y="1803"/>
                    <a:pt x="6341" y="1804"/>
                    <a:pt x="6317" y="1805"/>
                  </a:cubicBezTo>
                  <a:cubicBezTo>
                    <a:pt x="6292" y="1806"/>
                    <a:pt x="6277" y="1802"/>
                    <a:pt x="6271" y="1795"/>
                  </a:cubicBezTo>
                  <a:cubicBezTo>
                    <a:pt x="6269" y="1793"/>
                    <a:pt x="6267" y="1786"/>
                    <a:pt x="6266" y="1774"/>
                  </a:cubicBezTo>
                  <a:cubicBezTo>
                    <a:pt x="6265" y="1762"/>
                    <a:pt x="6264" y="1748"/>
                    <a:pt x="6264" y="1731"/>
                  </a:cubicBezTo>
                  <a:cubicBezTo>
                    <a:pt x="6263" y="1714"/>
                    <a:pt x="6263" y="1696"/>
                    <a:pt x="6263" y="1676"/>
                  </a:cubicBezTo>
                  <a:cubicBezTo>
                    <a:pt x="6263" y="1656"/>
                    <a:pt x="6264" y="1638"/>
                    <a:pt x="6264" y="1620"/>
                  </a:cubicBezTo>
                  <a:cubicBezTo>
                    <a:pt x="6264" y="1602"/>
                    <a:pt x="6264" y="1586"/>
                    <a:pt x="6265" y="1573"/>
                  </a:cubicBezTo>
                  <a:cubicBezTo>
                    <a:pt x="6265" y="1559"/>
                    <a:pt x="6265" y="1549"/>
                    <a:pt x="6266" y="1544"/>
                  </a:cubicBezTo>
                  <a:lnTo>
                    <a:pt x="6269" y="1445"/>
                  </a:lnTo>
                  <a:lnTo>
                    <a:pt x="6452" y="1431"/>
                  </a:lnTo>
                  <a:cubicBezTo>
                    <a:pt x="6463" y="1431"/>
                    <a:pt x="6471" y="1428"/>
                    <a:pt x="6477" y="1423"/>
                  </a:cubicBezTo>
                  <a:cubicBezTo>
                    <a:pt x="6482" y="1419"/>
                    <a:pt x="6485" y="1410"/>
                    <a:pt x="6486" y="1397"/>
                  </a:cubicBezTo>
                  <a:lnTo>
                    <a:pt x="6487" y="1360"/>
                  </a:lnTo>
                  <a:lnTo>
                    <a:pt x="6271" y="1376"/>
                  </a:lnTo>
                  <a:cubicBezTo>
                    <a:pt x="6271" y="1322"/>
                    <a:pt x="6272" y="1270"/>
                    <a:pt x="6272" y="1218"/>
                  </a:cubicBezTo>
                  <a:cubicBezTo>
                    <a:pt x="6272" y="1166"/>
                    <a:pt x="6272" y="1113"/>
                    <a:pt x="6273" y="1060"/>
                  </a:cubicBezTo>
                  <a:lnTo>
                    <a:pt x="6430" y="1043"/>
                  </a:lnTo>
                  <a:cubicBezTo>
                    <a:pt x="6453" y="1041"/>
                    <a:pt x="6469" y="1043"/>
                    <a:pt x="6479" y="1050"/>
                  </a:cubicBezTo>
                  <a:cubicBezTo>
                    <a:pt x="6489" y="1056"/>
                    <a:pt x="6496" y="1073"/>
                    <a:pt x="6500" y="1100"/>
                  </a:cubicBezTo>
                  <a:cubicBezTo>
                    <a:pt x="6501" y="1106"/>
                    <a:pt x="6501" y="1114"/>
                    <a:pt x="6502" y="1123"/>
                  </a:cubicBezTo>
                  <a:cubicBezTo>
                    <a:pt x="6502" y="1131"/>
                    <a:pt x="6503" y="1139"/>
                    <a:pt x="6505" y="1147"/>
                  </a:cubicBezTo>
                  <a:cubicBezTo>
                    <a:pt x="6507" y="1155"/>
                    <a:pt x="6510" y="1162"/>
                    <a:pt x="6514" y="1167"/>
                  </a:cubicBezTo>
                  <a:cubicBezTo>
                    <a:pt x="6519" y="1173"/>
                    <a:pt x="6525" y="1175"/>
                    <a:pt x="6533" y="1175"/>
                  </a:cubicBezTo>
                  <a:cubicBezTo>
                    <a:pt x="6537" y="1174"/>
                    <a:pt x="6540" y="1174"/>
                    <a:pt x="6543" y="1175"/>
                  </a:cubicBezTo>
                  <a:cubicBezTo>
                    <a:pt x="6545" y="1175"/>
                    <a:pt x="6548" y="1175"/>
                    <a:pt x="6550" y="1175"/>
                  </a:cubicBezTo>
                  <a:cubicBezTo>
                    <a:pt x="6555" y="1174"/>
                    <a:pt x="6559" y="1172"/>
                    <a:pt x="6561" y="1169"/>
                  </a:cubicBezTo>
                  <a:cubicBezTo>
                    <a:pt x="6563" y="1166"/>
                    <a:pt x="6564" y="1159"/>
                    <a:pt x="6565" y="1147"/>
                  </a:cubicBezTo>
                  <a:lnTo>
                    <a:pt x="6572" y="997"/>
                  </a:lnTo>
                  <a:lnTo>
                    <a:pt x="6572" y="993"/>
                  </a:lnTo>
                  <a:cubicBezTo>
                    <a:pt x="6572" y="989"/>
                    <a:pt x="6572" y="985"/>
                    <a:pt x="6572" y="980"/>
                  </a:cubicBezTo>
                  <a:cubicBezTo>
                    <a:pt x="6571" y="975"/>
                    <a:pt x="6570" y="973"/>
                    <a:pt x="6566" y="973"/>
                  </a:cubicBezTo>
                  <a:lnTo>
                    <a:pt x="6139" y="1005"/>
                  </a:lnTo>
                  <a:lnTo>
                    <a:pt x="6137" y="1052"/>
                  </a:lnTo>
                  <a:lnTo>
                    <a:pt x="6204" y="1047"/>
                  </a:lnTo>
                  <a:cubicBezTo>
                    <a:pt x="6193" y="1137"/>
                    <a:pt x="6184" y="1227"/>
                    <a:pt x="6178" y="1317"/>
                  </a:cubicBezTo>
                  <a:cubicBezTo>
                    <a:pt x="6171" y="1407"/>
                    <a:pt x="6166" y="1497"/>
                    <a:pt x="6163" y="1587"/>
                  </a:cubicBezTo>
                  <a:cubicBezTo>
                    <a:pt x="6162" y="1628"/>
                    <a:pt x="6161" y="1669"/>
                    <a:pt x="6161" y="1709"/>
                  </a:cubicBezTo>
                  <a:cubicBezTo>
                    <a:pt x="6161" y="1750"/>
                    <a:pt x="6162" y="1790"/>
                    <a:pt x="6163" y="1831"/>
                  </a:cubicBezTo>
                  <a:lnTo>
                    <a:pt x="6110" y="1835"/>
                  </a:lnTo>
                  <a:lnTo>
                    <a:pt x="6109" y="1881"/>
                  </a:lnTo>
                  <a:lnTo>
                    <a:pt x="6544" y="1849"/>
                  </a:lnTo>
                  <a:cubicBezTo>
                    <a:pt x="6550" y="1848"/>
                    <a:pt x="6555" y="1839"/>
                    <a:pt x="6559" y="1820"/>
                  </a:cubicBezTo>
                  <a:cubicBezTo>
                    <a:pt x="6563" y="1801"/>
                    <a:pt x="6567" y="1780"/>
                    <a:pt x="6570" y="1757"/>
                  </a:cubicBezTo>
                  <a:cubicBezTo>
                    <a:pt x="6572" y="1733"/>
                    <a:pt x="6575" y="1711"/>
                    <a:pt x="6577" y="1690"/>
                  </a:cubicBezTo>
                  <a:cubicBezTo>
                    <a:pt x="6579" y="1669"/>
                    <a:pt x="6581" y="1656"/>
                    <a:pt x="6582" y="1651"/>
                  </a:cubicBezTo>
                  <a:close/>
                  <a:moveTo>
                    <a:pt x="7211" y="1557"/>
                  </a:moveTo>
                  <a:cubicBezTo>
                    <a:pt x="7211" y="1552"/>
                    <a:pt x="7211" y="1548"/>
                    <a:pt x="7210" y="1546"/>
                  </a:cubicBezTo>
                  <a:cubicBezTo>
                    <a:pt x="7210" y="1543"/>
                    <a:pt x="7207" y="1543"/>
                    <a:pt x="7201" y="1544"/>
                  </a:cubicBezTo>
                  <a:cubicBezTo>
                    <a:pt x="7184" y="1546"/>
                    <a:pt x="7171" y="1552"/>
                    <a:pt x="7164" y="1560"/>
                  </a:cubicBezTo>
                  <a:cubicBezTo>
                    <a:pt x="7156" y="1569"/>
                    <a:pt x="7151" y="1579"/>
                    <a:pt x="7147" y="1591"/>
                  </a:cubicBezTo>
                  <a:cubicBezTo>
                    <a:pt x="7144" y="1603"/>
                    <a:pt x="7141" y="1616"/>
                    <a:pt x="7139" y="1629"/>
                  </a:cubicBezTo>
                  <a:cubicBezTo>
                    <a:pt x="7137" y="1642"/>
                    <a:pt x="7133" y="1655"/>
                    <a:pt x="7127" y="1668"/>
                  </a:cubicBezTo>
                  <a:cubicBezTo>
                    <a:pt x="7121" y="1680"/>
                    <a:pt x="7111" y="1691"/>
                    <a:pt x="7098" y="1700"/>
                  </a:cubicBezTo>
                  <a:cubicBezTo>
                    <a:pt x="7084" y="1710"/>
                    <a:pt x="7065" y="1716"/>
                    <a:pt x="7040" y="1720"/>
                  </a:cubicBezTo>
                  <a:cubicBezTo>
                    <a:pt x="7029" y="1722"/>
                    <a:pt x="7020" y="1723"/>
                    <a:pt x="7011" y="1725"/>
                  </a:cubicBezTo>
                  <a:cubicBezTo>
                    <a:pt x="7003" y="1727"/>
                    <a:pt x="6994" y="1728"/>
                    <a:pt x="6986" y="1729"/>
                  </a:cubicBezTo>
                  <a:cubicBezTo>
                    <a:pt x="6976" y="1731"/>
                    <a:pt x="6966" y="1732"/>
                    <a:pt x="6957" y="1731"/>
                  </a:cubicBezTo>
                  <a:cubicBezTo>
                    <a:pt x="6949" y="1731"/>
                    <a:pt x="6942" y="1728"/>
                    <a:pt x="6936" y="1724"/>
                  </a:cubicBezTo>
                  <a:cubicBezTo>
                    <a:pt x="6930" y="1719"/>
                    <a:pt x="6925" y="1711"/>
                    <a:pt x="6922" y="1701"/>
                  </a:cubicBezTo>
                  <a:cubicBezTo>
                    <a:pt x="6918" y="1691"/>
                    <a:pt x="6917" y="1677"/>
                    <a:pt x="6916" y="1660"/>
                  </a:cubicBezTo>
                  <a:cubicBezTo>
                    <a:pt x="6913" y="1544"/>
                    <a:pt x="6909" y="1429"/>
                    <a:pt x="6904" y="1314"/>
                  </a:cubicBezTo>
                  <a:cubicBezTo>
                    <a:pt x="6898" y="1200"/>
                    <a:pt x="6893" y="1085"/>
                    <a:pt x="6887" y="970"/>
                  </a:cubicBezTo>
                  <a:lnTo>
                    <a:pt x="6985" y="955"/>
                  </a:lnTo>
                  <a:lnTo>
                    <a:pt x="6984" y="908"/>
                  </a:lnTo>
                  <a:lnTo>
                    <a:pt x="6752" y="943"/>
                  </a:lnTo>
                  <a:lnTo>
                    <a:pt x="6752" y="990"/>
                  </a:lnTo>
                  <a:lnTo>
                    <a:pt x="6820" y="980"/>
                  </a:lnTo>
                  <a:cubicBezTo>
                    <a:pt x="6814" y="1070"/>
                    <a:pt x="6810" y="1161"/>
                    <a:pt x="6809" y="1251"/>
                  </a:cubicBezTo>
                  <a:cubicBezTo>
                    <a:pt x="6807" y="1341"/>
                    <a:pt x="6807" y="1432"/>
                    <a:pt x="6810" y="1522"/>
                  </a:cubicBezTo>
                  <a:cubicBezTo>
                    <a:pt x="6810" y="1563"/>
                    <a:pt x="6812" y="1604"/>
                    <a:pt x="6815" y="1644"/>
                  </a:cubicBezTo>
                  <a:cubicBezTo>
                    <a:pt x="6817" y="1684"/>
                    <a:pt x="6820" y="1725"/>
                    <a:pt x="6824" y="1765"/>
                  </a:cubicBezTo>
                  <a:lnTo>
                    <a:pt x="6771" y="1773"/>
                  </a:lnTo>
                  <a:lnTo>
                    <a:pt x="6773" y="1819"/>
                  </a:lnTo>
                  <a:lnTo>
                    <a:pt x="7185" y="1758"/>
                  </a:lnTo>
                  <a:cubicBezTo>
                    <a:pt x="7191" y="1757"/>
                    <a:pt x="7193" y="1754"/>
                    <a:pt x="7194" y="1748"/>
                  </a:cubicBezTo>
                  <a:cubicBezTo>
                    <a:pt x="7194" y="1743"/>
                    <a:pt x="7194" y="1738"/>
                    <a:pt x="7195" y="1734"/>
                  </a:cubicBezTo>
                  <a:cubicBezTo>
                    <a:pt x="7198" y="1705"/>
                    <a:pt x="7202" y="1675"/>
                    <a:pt x="7206" y="1646"/>
                  </a:cubicBezTo>
                  <a:cubicBezTo>
                    <a:pt x="7210" y="1616"/>
                    <a:pt x="7212" y="1587"/>
                    <a:pt x="7211" y="1557"/>
                  </a:cubicBezTo>
                  <a:close/>
                  <a:moveTo>
                    <a:pt x="8001" y="1384"/>
                  </a:moveTo>
                  <a:cubicBezTo>
                    <a:pt x="8000" y="1340"/>
                    <a:pt x="7992" y="1303"/>
                    <a:pt x="7976" y="1275"/>
                  </a:cubicBezTo>
                  <a:cubicBezTo>
                    <a:pt x="7959" y="1246"/>
                    <a:pt x="7940" y="1222"/>
                    <a:pt x="7916" y="1202"/>
                  </a:cubicBezTo>
                  <a:cubicBezTo>
                    <a:pt x="7893" y="1182"/>
                    <a:pt x="7867" y="1165"/>
                    <a:pt x="7840" y="1151"/>
                  </a:cubicBezTo>
                  <a:cubicBezTo>
                    <a:pt x="7813" y="1136"/>
                    <a:pt x="7787" y="1120"/>
                    <a:pt x="7764" y="1104"/>
                  </a:cubicBezTo>
                  <a:cubicBezTo>
                    <a:pt x="7740" y="1087"/>
                    <a:pt x="7720" y="1068"/>
                    <a:pt x="7704" y="1047"/>
                  </a:cubicBezTo>
                  <a:cubicBezTo>
                    <a:pt x="7688" y="1025"/>
                    <a:pt x="7680" y="998"/>
                    <a:pt x="7679" y="964"/>
                  </a:cubicBezTo>
                  <a:cubicBezTo>
                    <a:pt x="7678" y="925"/>
                    <a:pt x="7687" y="894"/>
                    <a:pt x="7706" y="871"/>
                  </a:cubicBezTo>
                  <a:cubicBezTo>
                    <a:pt x="7725" y="847"/>
                    <a:pt x="7751" y="833"/>
                    <a:pt x="7784" y="829"/>
                  </a:cubicBezTo>
                  <a:cubicBezTo>
                    <a:pt x="7806" y="825"/>
                    <a:pt x="7825" y="826"/>
                    <a:pt x="7838" y="832"/>
                  </a:cubicBezTo>
                  <a:cubicBezTo>
                    <a:pt x="7851" y="838"/>
                    <a:pt x="7862" y="846"/>
                    <a:pt x="7869" y="856"/>
                  </a:cubicBezTo>
                  <a:cubicBezTo>
                    <a:pt x="7877" y="866"/>
                    <a:pt x="7882" y="878"/>
                    <a:pt x="7886" y="890"/>
                  </a:cubicBezTo>
                  <a:cubicBezTo>
                    <a:pt x="7889" y="903"/>
                    <a:pt x="7893" y="915"/>
                    <a:pt x="7895" y="926"/>
                  </a:cubicBezTo>
                  <a:cubicBezTo>
                    <a:pt x="7898" y="936"/>
                    <a:pt x="7902" y="945"/>
                    <a:pt x="7906" y="953"/>
                  </a:cubicBezTo>
                  <a:cubicBezTo>
                    <a:pt x="7910" y="960"/>
                    <a:pt x="7916" y="963"/>
                    <a:pt x="7925" y="961"/>
                  </a:cubicBezTo>
                  <a:cubicBezTo>
                    <a:pt x="7927" y="961"/>
                    <a:pt x="7929" y="961"/>
                    <a:pt x="7932" y="961"/>
                  </a:cubicBezTo>
                  <a:cubicBezTo>
                    <a:pt x="7935" y="961"/>
                    <a:pt x="7939" y="961"/>
                    <a:pt x="7942" y="960"/>
                  </a:cubicBezTo>
                  <a:cubicBezTo>
                    <a:pt x="7947" y="959"/>
                    <a:pt x="7952" y="958"/>
                    <a:pt x="7955" y="955"/>
                  </a:cubicBezTo>
                  <a:cubicBezTo>
                    <a:pt x="7959" y="953"/>
                    <a:pt x="7961" y="948"/>
                    <a:pt x="7961" y="942"/>
                  </a:cubicBezTo>
                  <a:lnTo>
                    <a:pt x="7958" y="817"/>
                  </a:lnTo>
                  <a:cubicBezTo>
                    <a:pt x="7958" y="808"/>
                    <a:pt x="7957" y="800"/>
                    <a:pt x="7955" y="792"/>
                  </a:cubicBezTo>
                  <a:cubicBezTo>
                    <a:pt x="7954" y="783"/>
                    <a:pt x="7949" y="778"/>
                    <a:pt x="7941" y="774"/>
                  </a:cubicBezTo>
                  <a:lnTo>
                    <a:pt x="7940" y="774"/>
                  </a:lnTo>
                  <a:cubicBezTo>
                    <a:pt x="7925" y="766"/>
                    <a:pt x="7906" y="761"/>
                    <a:pt x="7884" y="759"/>
                  </a:cubicBezTo>
                  <a:cubicBezTo>
                    <a:pt x="7862" y="758"/>
                    <a:pt x="7843" y="758"/>
                    <a:pt x="7825" y="761"/>
                  </a:cubicBezTo>
                  <a:cubicBezTo>
                    <a:pt x="7793" y="766"/>
                    <a:pt x="7763" y="776"/>
                    <a:pt x="7735" y="791"/>
                  </a:cubicBezTo>
                  <a:cubicBezTo>
                    <a:pt x="7708" y="807"/>
                    <a:pt x="7684" y="827"/>
                    <a:pt x="7664" y="852"/>
                  </a:cubicBezTo>
                  <a:cubicBezTo>
                    <a:pt x="7644" y="877"/>
                    <a:pt x="7628" y="905"/>
                    <a:pt x="7617" y="938"/>
                  </a:cubicBezTo>
                  <a:cubicBezTo>
                    <a:pt x="7606" y="971"/>
                    <a:pt x="7601" y="1006"/>
                    <a:pt x="7601" y="1044"/>
                  </a:cubicBezTo>
                  <a:cubicBezTo>
                    <a:pt x="7602" y="1074"/>
                    <a:pt x="7606" y="1099"/>
                    <a:pt x="7612" y="1119"/>
                  </a:cubicBezTo>
                  <a:cubicBezTo>
                    <a:pt x="7618" y="1139"/>
                    <a:pt x="7627" y="1156"/>
                    <a:pt x="7638" y="1171"/>
                  </a:cubicBezTo>
                  <a:cubicBezTo>
                    <a:pt x="7650" y="1186"/>
                    <a:pt x="7663" y="1200"/>
                    <a:pt x="7679" y="1211"/>
                  </a:cubicBezTo>
                  <a:cubicBezTo>
                    <a:pt x="7695" y="1223"/>
                    <a:pt x="7713" y="1235"/>
                    <a:pt x="7733" y="1249"/>
                  </a:cubicBezTo>
                  <a:cubicBezTo>
                    <a:pt x="7752" y="1261"/>
                    <a:pt x="7773" y="1274"/>
                    <a:pt x="7794" y="1286"/>
                  </a:cubicBezTo>
                  <a:cubicBezTo>
                    <a:pt x="7816" y="1298"/>
                    <a:pt x="7836" y="1312"/>
                    <a:pt x="7854" y="1328"/>
                  </a:cubicBezTo>
                  <a:cubicBezTo>
                    <a:pt x="7872" y="1344"/>
                    <a:pt x="7887" y="1362"/>
                    <a:pt x="7899" y="1383"/>
                  </a:cubicBezTo>
                  <a:cubicBezTo>
                    <a:pt x="7912" y="1404"/>
                    <a:pt x="7918" y="1430"/>
                    <a:pt x="7919" y="1460"/>
                  </a:cubicBezTo>
                  <a:cubicBezTo>
                    <a:pt x="7920" y="1505"/>
                    <a:pt x="7909" y="1543"/>
                    <a:pt x="7886" y="1573"/>
                  </a:cubicBezTo>
                  <a:cubicBezTo>
                    <a:pt x="7863" y="1604"/>
                    <a:pt x="7832" y="1623"/>
                    <a:pt x="7793" y="1628"/>
                  </a:cubicBezTo>
                  <a:cubicBezTo>
                    <a:pt x="7762" y="1633"/>
                    <a:pt x="7738" y="1631"/>
                    <a:pt x="7722" y="1623"/>
                  </a:cubicBezTo>
                  <a:cubicBezTo>
                    <a:pt x="7705" y="1615"/>
                    <a:pt x="7693" y="1604"/>
                    <a:pt x="7685" y="1590"/>
                  </a:cubicBezTo>
                  <a:cubicBezTo>
                    <a:pt x="7677" y="1575"/>
                    <a:pt x="7672" y="1559"/>
                    <a:pt x="7670" y="1541"/>
                  </a:cubicBezTo>
                  <a:cubicBezTo>
                    <a:pt x="7668" y="1522"/>
                    <a:pt x="7666" y="1506"/>
                    <a:pt x="7664" y="1490"/>
                  </a:cubicBezTo>
                  <a:cubicBezTo>
                    <a:pt x="7663" y="1475"/>
                    <a:pt x="7660" y="1462"/>
                    <a:pt x="7655" y="1453"/>
                  </a:cubicBezTo>
                  <a:cubicBezTo>
                    <a:pt x="7651" y="1443"/>
                    <a:pt x="7642" y="1439"/>
                    <a:pt x="7628" y="1441"/>
                  </a:cubicBezTo>
                  <a:lnTo>
                    <a:pt x="7624" y="1442"/>
                  </a:lnTo>
                  <a:cubicBezTo>
                    <a:pt x="7615" y="1443"/>
                    <a:pt x="7607" y="1445"/>
                    <a:pt x="7601" y="1449"/>
                  </a:cubicBezTo>
                  <a:cubicBezTo>
                    <a:pt x="7596" y="1452"/>
                    <a:pt x="7593" y="1462"/>
                    <a:pt x="7593" y="1477"/>
                  </a:cubicBezTo>
                  <a:lnTo>
                    <a:pt x="7597" y="1627"/>
                  </a:lnTo>
                  <a:cubicBezTo>
                    <a:pt x="7597" y="1638"/>
                    <a:pt x="7598" y="1646"/>
                    <a:pt x="7600" y="1653"/>
                  </a:cubicBezTo>
                  <a:cubicBezTo>
                    <a:pt x="7602" y="1659"/>
                    <a:pt x="7608" y="1665"/>
                    <a:pt x="7617" y="1672"/>
                  </a:cubicBezTo>
                  <a:cubicBezTo>
                    <a:pt x="7636" y="1686"/>
                    <a:pt x="7659" y="1694"/>
                    <a:pt x="7685" y="1697"/>
                  </a:cubicBezTo>
                  <a:cubicBezTo>
                    <a:pt x="7712" y="1699"/>
                    <a:pt x="7737" y="1698"/>
                    <a:pt x="7760" y="1695"/>
                  </a:cubicBezTo>
                  <a:cubicBezTo>
                    <a:pt x="7797" y="1689"/>
                    <a:pt x="7830" y="1678"/>
                    <a:pt x="7859" y="1661"/>
                  </a:cubicBezTo>
                  <a:cubicBezTo>
                    <a:pt x="7889" y="1644"/>
                    <a:pt x="7915" y="1622"/>
                    <a:pt x="7936" y="1595"/>
                  </a:cubicBezTo>
                  <a:cubicBezTo>
                    <a:pt x="7958" y="1568"/>
                    <a:pt x="7974" y="1537"/>
                    <a:pt x="7985" y="1501"/>
                  </a:cubicBezTo>
                  <a:cubicBezTo>
                    <a:pt x="7997" y="1466"/>
                    <a:pt x="8002" y="1426"/>
                    <a:pt x="8001" y="1384"/>
                  </a:cubicBezTo>
                  <a:close/>
                  <a:moveTo>
                    <a:pt x="8780" y="1474"/>
                  </a:moveTo>
                  <a:lnTo>
                    <a:pt x="8777" y="1427"/>
                  </a:lnTo>
                  <a:cubicBezTo>
                    <a:pt x="8760" y="1430"/>
                    <a:pt x="8745" y="1430"/>
                    <a:pt x="8734" y="1425"/>
                  </a:cubicBezTo>
                  <a:cubicBezTo>
                    <a:pt x="8723" y="1421"/>
                    <a:pt x="8713" y="1413"/>
                    <a:pt x="8705" y="1404"/>
                  </a:cubicBezTo>
                  <a:cubicBezTo>
                    <a:pt x="8697" y="1394"/>
                    <a:pt x="8691" y="1382"/>
                    <a:pt x="8686" y="1369"/>
                  </a:cubicBezTo>
                  <a:cubicBezTo>
                    <a:pt x="8680" y="1355"/>
                    <a:pt x="8675" y="1341"/>
                    <a:pt x="8669" y="1326"/>
                  </a:cubicBezTo>
                  <a:cubicBezTo>
                    <a:pt x="8627" y="1213"/>
                    <a:pt x="8585" y="1101"/>
                    <a:pt x="8544" y="989"/>
                  </a:cubicBezTo>
                  <a:cubicBezTo>
                    <a:pt x="8502" y="878"/>
                    <a:pt x="8458" y="768"/>
                    <a:pt x="8411" y="658"/>
                  </a:cubicBezTo>
                  <a:lnTo>
                    <a:pt x="8264" y="685"/>
                  </a:lnTo>
                  <a:lnTo>
                    <a:pt x="8265" y="732"/>
                  </a:lnTo>
                  <a:lnTo>
                    <a:pt x="8354" y="715"/>
                  </a:lnTo>
                  <a:lnTo>
                    <a:pt x="8167" y="1445"/>
                  </a:lnTo>
                  <a:cubicBezTo>
                    <a:pt x="8163" y="1459"/>
                    <a:pt x="8159" y="1473"/>
                    <a:pt x="8155" y="1485"/>
                  </a:cubicBezTo>
                  <a:cubicBezTo>
                    <a:pt x="8151" y="1497"/>
                    <a:pt x="8145" y="1508"/>
                    <a:pt x="8139" y="1517"/>
                  </a:cubicBezTo>
                  <a:cubicBezTo>
                    <a:pt x="8133" y="1527"/>
                    <a:pt x="8125" y="1535"/>
                    <a:pt x="8116" y="1542"/>
                  </a:cubicBezTo>
                  <a:cubicBezTo>
                    <a:pt x="8107" y="1548"/>
                    <a:pt x="8095" y="1552"/>
                    <a:pt x="8081" y="1555"/>
                  </a:cubicBezTo>
                  <a:lnTo>
                    <a:pt x="8083" y="1601"/>
                  </a:lnTo>
                  <a:lnTo>
                    <a:pt x="8269" y="1567"/>
                  </a:lnTo>
                  <a:lnTo>
                    <a:pt x="8266" y="1521"/>
                  </a:lnTo>
                  <a:lnTo>
                    <a:pt x="8198" y="1533"/>
                  </a:lnTo>
                  <a:lnTo>
                    <a:pt x="8274" y="1205"/>
                  </a:lnTo>
                  <a:lnTo>
                    <a:pt x="8499" y="1164"/>
                  </a:lnTo>
                  <a:cubicBezTo>
                    <a:pt x="8517" y="1214"/>
                    <a:pt x="8534" y="1263"/>
                    <a:pt x="8552" y="1312"/>
                  </a:cubicBezTo>
                  <a:cubicBezTo>
                    <a:pt x="8570" y="1361"/>
                    <a:pt x="8589" y="1410"/>
                    <a:pt x="8609" y="1458"/>
                  </a:cubicBezTo>
                  <a:lnTo>
                    <a:pt x="8550" y="1469"/>
                  </a:lnTo>
                  <a:lnTo>
                    <a:pt x="8552" y="1515"/>
                  </a:lnTo>
                  <a:lnTo>
                    <a:pt x="8780" y="1474"/>
                  </a:lnTo>
                  <a:close/>
                  <a:moveTo>
                    <a:pt x="8479" y="1107"/>
                  </a:moveTo>
                  <a:lnTo>
                    <a:pt x="8292" y="1141"/>
                  </a:lnTo>
                  <a:lnTo>
                    <a:pt x="8378" y="788"/>
                  </a:lnTo>
                  <a:lnTo>
                    <a:pt x="8479" y="1107"/>
                  </a:lnTo>
                  <a:close/>
                  <a:moveTo>
                    <a:pt x="9397" y="1033"/>
                  </a:moveTo>
                  <a:cubicBezTo>
                    <a:pt x="9391" y="975"/>
                    <a:pt x="9372" y="930"/>
                    <a:pt x="9341" y="897"/>
                  </a:cubicBezTo>
                  <a:cubicBezTo>
                    <a:pt x="9309" y="865"/>
                    <a:pt x="9267" y="850"/>
                    <a:pt x="9216" y="854"/>
                  </a:cubicBezTo>
                  <a:lnTo>
                    <a:pt x="9212" y="855"/>
                  </a:lnTo>
                  <a:lnTo>
                    <a:pt x="9212" y="848"/>
                  </a:lnTo>
                  <a:lnTo>
                    <a:pt x="9215" y="847"/>
                  </a:lnTo>
                  <a:cubicBezTo>
                    <a:pt x="9246" y="821"/>
                    <a:pt x="9269" y="788"/>
                    <a:pt x="9284" y="750"/>
                  </a:cubicBezTo>
                  <a:cubicBezTo>
                    <a:pt x="9298" y="712"/>
                    <a:pt x="9303" y="672"/>
                    <a:pt x="9298" y="630"/>
                  </a:cubicBezTo>
                  <a:cubicBezTo>
                    <a:pt x="9294" y="598"/>
                    <a:pt x="9286" y="571"/>
                    <a:pt x="9275" y="550"/>
                  </a:cubicBezTo>
                  <a:cubicBezTo>
                    <a:pt x="9263" y="529"/>
                    <a:pt x="9248" y="513"/>
                    <a:pt x="9230" y="503"/>
                  </a:cubicBezTo>
                  <a:cubicBezTo>
                    <a:pt x="9213" y="492"/>
                    <a:pt x="9192" y="486"/>
                    <a:pt x="9170" y="485"/>
                  </a:cubicBezTo>
                  <a:cubicBezTo>
                    <a:pt x="9147" y="484"/>
                    <a:pt x="9122" y="487"/>
                    <a:pt x="9097" y="493"/>
                  </a:cubicBezTo>
                  <a:cubicBezTo>
                    <a:pt x="9053" y="505"/>
                    <a:pt x="9009" y="517"/>
                    <a:pt x="8966" y="530"/>
                  </a:cubicBezTo>
                  <a:cubicBezTo>
                    <a:pt x="8923" y="543"/>
                    <a:pt x="8879" y="555"/>
                    <a:pt x="8835" y="567"/>
                  </a:cubicBezTo>
                  <a:lnTo>
                    <a:pt x="8839" y="613"/>
                  </a:lnTo>
                  <a:lnTo>
                    <a:pt x="8907" y="595"/>
                  </a:lnTo>
                  <a:cubicBezTo>
                    <a:pt x="8907" y="687"/>
                    <a:pt x="8910" y="778"/>
                    <a:pt x="8917" y="867"/>
                  </a:cubicBezTo>
                  <a:cubicBezTo>
                    <a:pt x="8923" y="957"/>
                    <a:pt x="8932" y="1047"/>
                    <a:pt x="8942" y="1138"/>
                  </a:cubicBezTo>
                  <a:cubicBezTo>
                    <a:pt x="8946" y="1178"/>
                    <a:pt x="8951" y="1218"/>
                    <a:pt x="8957" y="1257"/>
                  </a:cubicBezTo>
                  <a:cubicBezTo>
                    <a:pt x="8963" y="1297"/>
                    <a:pt x="8969" y="1336"/>
                    <a:pt x="8976" y="1375"/>
                  </a:cubicBezTo>
                  <a:lnTo>
                    <a:pt x="8924" y="1389"/>
                  </a:lnTo>
                  <a:lnTo>
                    <a:pt x="8930" y="1437"/>
                  </a:lnTo>
                  <a:cubicBezTo>
                    <a:pt x="8959" y="1429"/>
                    <a:pt x="8989" y="1422"/>
                    <a:pt x="9019" y="1416"/>
                  </a:cubicBezTo>
                  <a:cubicBezTo>
                    <a:pt x="9049" y="1411"/>
                    <a:pt x="9078" y="1404"/>
                    <a:pt x="9108" y="1396"/>
                  </a:cubicBezTo>
                  <a:lnTo>
                    <a:pt x="9134" y="1389"/>
                  </a:lnTo>
                  <a:cubicBezTo>
                    <a:pt x="9169" y="1380"/>
                    <a:pt x="9204" y="1365"/>
                    <a:pt x="9238" y="1344"/>
                  </a:cubicBezTo>
                  <a:cubicBezTo>
                    <a:pt x="9272" y="1323"/>
                    <a:pt x="9301" y="1297"/>
                    <a:pt x="9327" y="1267"/>
                  </a:cubicBezTo>
                  <a:cubicBezTo>
                    <a:pt x="9352" y="1236"/>
                    <a:pt x="9372" y="1201"/>
                    <a:pt x="9385" y="1161"/>
                  </a:cubicBezTo>
                  <a:cubicBezTo>
                    <a:pt x="9399" y="1122"/>
                    <a:pt x="9403" y="1079"/>
                    <a:pt x="9397" y="1033"/>
                  </a:cubicBezTo>
                  <a:close/>
                  <a:moveTo>
                    <a:pt x="9297" y="1093"/>
                  </a:moveTo>
                  <a:cubicBezTo>
                    <a:pt x="9303" y="1150"/>
                    <a:pt x="9296" y="1199"/>
                    <a:pt x="9274" y="1239"/>
                  </a:cubicBezTo>
                  <a:cubicBezTo>
                    <a:pt x="9253" y="1279"/>
                    <a:pt x="9217" y="1306"/>
                    <a:pt x="9165" y="1319"/>
                  </a:cubicBezTo>
                  <a:cubicBezTo>
                    <a:pt x="9148" y="1324"/>
                    <a:pt x="9133" y="1327"/>
                    <a:pt x="9121" y="1329"/>
                  </a:cubicBezTo>
                  <a:cubicBezTo>
                    <a:pt x="9108" y="1330"/>
                    <a:pt x="9098" y="1329"/>
                    <a:pt x="9089" y="1325"/>
                  </a:cubicBezTo>
                  <a:cubicBezTo>
                    <a:pt x="9081" y="1320"/>
                    <a:pt x="9074" y="1312"/>
                    <a:pt x="9069" y="1301"/>
                  </a:cubicBezTo>
                  <a:cubicBezTo>
                    <a:pt x="9064" y="1290"/>
                    <a:pt x="9060" y="1274"/>
                    <a:pt x="9058" y="1253"/>
                  </a:cubicBezTo>
                  <a:lnTo>
                    <a:pt x="9024" y="954"/>
                  </a:lnTo>
                  <a:lnTo>
                    <a:pt x="9032" y="952"/>
                  </a:lnTo>
                  <a:cubicBezTo>
                    <a:pt x="9040" y="950"/>
                    <a:pt x="9048" y="947"/>
                    <a:pt x="9056" y="944"/>
                  </a:cubicBezTo>
                  <a:cubicBezTo>
                    <a:pt x="9064" y="942"/>
                    <a:pt x="9072" y="939"/>
                    <a:pt x="9079" y="937"/>
                  </a:cubicBezTo>
                  <a:cubicBezTo>
                    <a:pt x="9109" y="929"/>
                    <a:pt x="9136" y="926"/>
                    <a:pt x="9161" y="928"/>
                  </a:cubicBezTo>
                  <a:cubicBezTo>
                    <a:pt x="9186" y="930"/>
                    <a:pt x="9208" y="937"/>
                    <a:pt x="9227" y="949"/>
                  </a:cubicBezTo>
                  <a:cubicBezTo>
                    <a:pt x="9246" y="962"/>
                    <a:pt x="9261" y="980"/>
                    <a:pt x="9273" y="1003"/>
                  </a:cubicBezTo>
                  <a:cubicBezTo>
                    <a:pt x="9285" y="1027"/>
                    <a:pt x="9293" y="1057"/>
                    <a:pt x="9297" y="1093"/>
                  </a:cubicBezTo>
                  <a:close/>
                  <a:moveTo>
                    <a:pt x="9203" y="686"/>
                  </a:moveTo>
                  <a:cubicBezTo>
                    <a:pt x="9206" y="719"/>
                    <a:pt x="9205" y="747"/>
                    <a:pt x="9201" y="769"/>
                  </a:cubicBezTo>
                  <a:cubicBezTo>
                    <a:pt x="9196" y="791"/>
                    <a:pt x="9188" y="810"/>
                    <a:pt x="9176" y="825"/>
                  </a:cubicBezTo>
                  <a:cubicBezTo>
                    <a:pt x="9165" y="840"/>
                    <a:pt x="9149" y="852"/>
                    <a:pt x="9130" y="861"/>
                  </a:cubicBezTo>
                  <a:cubicBezTo>
                    <a:pt x="9110" y="870"/>
                    <a:pt x="9088" y="878"/>
                    <a:pt x="9062" y="885"/>
                  </a:cubicBezTo>
                  <a:lnTo>
                    <a:pt x="9017" y="897"/>
                  </a:lnTo>
                  <a:cubicBezTo>
                    <a:pt x="9011" y="844"/>
                    <a:pt x="9005" y="792"/>
                    <a:pt x="8998" y="740"/>
                  </a:cubicBezTo>
                  <a:cubicBezTo>
                    <a:pt x="8990" y="689"/>
                    <a:pt x="8983" y="637"/>
                    <a:pt x="8976" y="584"/>
                  </a:cubicBezTo>
                  <a:cubicBezTo>
                    <a:pt x="8986" y="582"/>
                    <a:pt x="8997" y="578"/>
                    <a:pt x="9007" y="575"/>
                  </a:cubicBezTo>
                  <a:cubicBezTo>
                    <a:pt x="9018" y="571"/>
                    <a:pt x="9028" y="568"/>
                    <a:pt x="9039" y="565"/>
                  </a:cubicBezTo>
                  <a:cubicBezTo>
                    <a:pt x="9085" y="553"/>
                    <a:pt x="9122" y="556"/>
                    <a:pt x="9151" y="574"/>
                  </a:cubicBezTo>
                  <a:cubicBezTo>
                    <a:pt x="9179" y="593"/>
                    <a:pt x="9197" y="630"/>
                    <a:pt x="9203" y="686"/>
                  </a:cubicBezTo>
                  <a:close/>
                  <a:moveTo>
                    <a:pt x="9997" y="906"/>
                  </a:moveTo>
                  <a:cubicBezTo>
                    <a:pt x="9996" y="900"/>
                    <a:pt x="9995" y="896"/>
                    <a:pt x="9995" y="894"/>
                  </a:cubicBezTo>
                  <a:cubicBezTo>
                    <a:pt x="9994" y="892"/>
                    <a:pt x="9991" y="892"/>
                    <a:pt x="9986" y="894"/>
                  </a:cubicBezTo>
                  <a:cubicBezTo>
                    <a:pt x="9969" y="899"/>
                    <a:pt x="9958" y="906"/>
                    <a:pt x="9951" y="916"/>
                  </a:cubicBezTo>
                  <a:cubicBezTo>
                    <a:pt x="9945" y="926"/>
                    <a:pt x="9941" y="937"/>
                    <a:pt x="9938" y="949"/>
                  </a:cubicBezTo>
                  <a:cubicBezTo>
                    <a:pt x="9936" y="962"/>
                    <a:pt x="9935" y="975"/>
                    <a:pt x="9934" y="988"/>
                  </a:cubicBezTo>
                  <a:cubicBezTo>
                    <a:pt x="9934" y="1002"/>
                    <a:pt x="9931" y="1015"/>
                    <a:pt x="9927" y="1028"/>
                  </a:cubicBezTo>
                  <a:cubicBezTo>
                    <a:pt x="9922" y="1042"/>
                    <a:pt x="9914" y="1054"/>
                    <a:pt x="9903" y="1065"/>
                  </a:cubicBezTo>
                  <a:cubicBezTo>
                    <a:pt x="9892" y="1076"/>
                    <a:pt x="9874" y="1086"/>
                    <a:pt x="9850" y="1093"/>
                  </a:cubicBezTo>
                  <a:cubicBezTo>
                    <a:pt x="9817" y="1103"/>
                    <a:pt x="9789" y="1112"/>
                    <a:pt x="9765" y="1118"/>
                  </a:cubicBezTo>
                  <a:cubicBezTo>
                    <a:pt x="9741" y="1124"/>
                    <a:pt x="9725" y="1125"/>
                    <a:pt x="9718" y="1119"/>
                  </a:cubicBezTo>
                  <a:cubicBezTo>
                    <a:pt x="9716" y="1117"/>
                    <a:pt x="9713" y="1111"/>
                    <a:pt x="9710" y="1099"/>
                  </a:cubicBezTo>
                  <a:cubicBezTo>
                    <a:pt x="9707" y="1088"/>
                    <a:pt x="9703" y="1074"/>
                    <a:pt x="9700" y="1058"/>
                  </a:cubicBezTo>
                  <a:cubicBezTo>
                    <a:pt x="9696" y="1041"/>
                    <a:pt x="9692" y="1023"/>
                    <a:pt x="9689" y="1004"/>
                  </a:cubicBezTo>
                  <a:cubicBezTo>
                    <a:pt x="9686" y="985"/>
                    <a:pt x="9683" y="966"/>
                    <a:pt x="9680" y="949"/>
                  </a:cubicBezTo>
                  <a:cubicBezTo>
                    <a:pt x="9677" y="932"/>
                    <a:pt x="9675" y="916"/>
                    <a:pt x="9672" y="902"/>
                  </a:cubicBezTo>
                  <a:cubicBezTo>
                    <a:pt x="9670" y="889"/>
                    <a:pt x="9669" y="879"/>
                    <a:pt x="9668" y="874"/>
                  </a:cubicBezTo>
                  <a:lnTo>
                    <a:pt x="9654" y="777"/>
                  </a:lnTo>
                  <a:lnTo>
                    <a:pt x="9831" y="721"/>
                  </a:lnTo>
                  <a:cubicBezTo>
                    <a:pt x="9841" y="718"/>
                    <a:pt x="9849" y="713"/>
                    <a:pt x="9853" y="707"/>
                  </a:cubicBezTo>
                  <a:cubicBezTo>
                    <a:pt x="9858" y="702"/>
                    <a:pt x="9859" y="692"/>
                    <a:pt x="9858" y="679"/>
                  </a:cubicBezTo>
                  <a:lnTo>
                    <a:pt x="9852" y="643"/>
                  </a:lnTo>
                  <a:lnTo>
                    <a:pt x="9644" y="708"/>
                  </a:lnTo>
                  <a:cubicBezTo>
                    <a:pt x="9634" y="656"/>
                    <a:pt x="9625" y="604"/>
                    <a:pt x="9616" y="553"/>
                  </a:cubicBezTo>
                  <a:cubicBezTo>
                    <a:pt x="9607" y="502"/>
                    <a:pt x="9598" y="451"/>
                    <a:pt x="9590" y="398"/>
                  </a:cubicBezTo>
                  <a:lnTo>
                    <a:pt x="9740" y="345"/>
                  </a:lnTo>
                  <a:cubicBezTo>
                    <a:pt x="9762" y="338"/>
                    <a:pt x="9779" y="337"/>
                    <a:pt x="9789" y="341"/>
                  </a:cubicBezTo>
                  <a:cubicBezTo>
                    <a:pt x="9800" y="345"/>
                    <a:pt x="9810" y="360"/>
                    <a:pt x="9819" y="385"/>
                  </a:cubicBezTo>
                  <a:cubicBezTo>
                    <a:pt x="9820" y="391"/>
                    <a:pt x="9822" y="398"/>
                    <a:pt x="9824" y="407"/>
                  </a:cubicBezTo>
                  <a:cubicBezTo>
                    <a:pt x="9826" y="415"/>
                    <a:pt x="9829" y="423"/>
                    <a:pt x="9832" y="431"/>
                  </a:cubicBezTo>
                  <a:cubicBezTo>
                    <a:pt x="9835" y="438"/>
                    <a:pt x="9840" y="444"/>
                    <a:pt x="9845" y="448"/>
                  </a:cubicBezTo>
                  <a:cubicBezTo>
                    <a:pt x="9850" y="453"/>
                    <a:pt x="9857" y="453"/>
                    <a:pt x="9864" y="451"/>
                  </a:cubicBezTo>
                  <a:cubicBezTo>
                    <a:pt x="9868" y="450"/>
                    <a:pt x="9871" y="449"/>
                    <a:pt x="9874" y="449"/>
                  </a:cubicBezTo>
                  <a:cubicBezTo>
                    <a:pt x="9876" y="448"/>
                    <a:pt x="9879" y="448"/>
                    <a:pt x="9881" y="447"/>
                  </a:cubicBezTo>
                  <a:cubicBezTo>
                    <a:pt x="9886" y="445"/>
                    <a:pt x="9889" y="443"/>
                    <a:pt x="9891" y="439"/>
                  </a:cubicBezTo>
                  <a:cubicBezTo>
                    <a:pt x="9892" y="436"/>
                    <a:pt x="9892" y="428"/>
                    <a:pt x="9891" y="416"/>
                  </a:cubicBezTo>
                  <a:lnTo>
                    <a:pt x="9871" y="268"/>
                  </a:lnTo>
                  <a:lnTo>
                    <a:pt x="9871" y="264"/>
                  </a:lnTo>
                  <a:cubicBezTo>
                    <a:pt x="9870" y="260"/>
                    <a:pt x="9869" y="256"/>
                    <a:pt x="9868" y="251"/>
                  </a:cubicBezTo>
                  <a:cubicBezTo>
                    <a:pt x="9867" y="247"/>
                    <a:pt x="9864" y="245"/>
                    <a:pt x="9861" y="246"/>
                  </a:cubicBezTo>
                  <a:lnTo>
                    <a:pt x="9448" y="376"/>
                  </a:lnTo>
                  <a:lnTo>
                    <a:pt x="9454" y="422"/>
                  </a:lnTo>
                  <a:lnTo>
                    <a:pt x="9520" y="401"/>
                  </a:lnTo>
                  <a:cubicBezTo>
                    <a:pt x="9525" y="492"/>
                    <a:pt x="9532" y="582"/>
                    <a:pt x="9542" y="672"/>
                  </a:cubicBezTo>
                  <a:cubicBezTo>
                    <a:pt x="9551" y="761"/>
                    <a:pt x="9562" y="851"/>
                    <a:pt x="9576" y="940"/>
                  </a:cubicBezTo>
                  <a:cubicBezTo>
                    <a:pt x="9581" y="980"/>
                    <a:pt x="9588" y="1020"/>
                    <a:pt x="9595" y="1060"/>
                  </a:cubicBezTo>
                  <a:cubicBezTo>
                    <a:pt x="9603" y="1099"/>
                    <a:pt x="9611" y="1139"/>
                    <a:pt x="9619" y="1179"/>
                  </a:cubicBezTo>
                  <a:lnTo>
                    <a:pt x="9568" y="1195"/>
                  </a:lnTo>
                  <a:lnTo>
                    <a:pt x="9575" y="1240"/>
                  </a:lnTo>
                  <a:lnTo>
                    <a:pt x="9996" y="1109"/>
                  </a:lnTo>
                  <a:cubicBezTo>
                    <a:pt x="10001" y="1107"/>
                    <a:pt x="10004" y="1096"/>
                    <a:pt x="10005" y="1077"/>
                  </a:cubicBezTo>
                  <a:cubicBezTo>
                    <a:pt x="10006" y="1058"/>
                    <a:pt x="10005" y="1036"/>
                    <a:pt x="10004" y="1013"/>
                  </a:cubicBezTo>
                  <a:cubicBezTo>
                    <a:pt x="10002" y="989"/>
                    <a:pt x="10001" y="967"/>
                    <a:pt x="9999" y="946"/>
                  </a:cubicBezTo>
                  <a:cubicBezTo>
                    <a:pt x="9998" y="925"/>
                    <a:pt x="9997" y="912"/>
                    <a:pt x="9997" y="906"/>
                  </a:cubicBezTo>
                  <a:close/>
                  <a:moveTo>
                    <a:pt x="10783" y="820"/>
                  </a:moveTo>
                  <a:lnTo>
                    <a:pt x="10766" y="784"/>
                  </a:lnTo>
                  <a:cubicBezTo>
                    <a:pt x="10762" y="787"/>
                    <a:pt x="10758" y="789"/>
                    <a:pt x="10754" y="791"/>
                  </a:cubicBezTo>
                  <a:cubicBezTo>
                    <a:pt x="10750" y="793"/>
                    <a:pt x="10746" y="795"/>
                    <a:pt x="10740" y="797"/>
                  </a:cubicBezTo>
                  <a:cubicBezTo>
                    <a:pt x="10722" y="804"/>
                    <a:pt x="10704" y="802"/>
                    <a:pt x="10688" y="792"/>
                  </a:cubicBezTo>
                  <a:cubicBezTo>
                    <a:pt x="10671" y="782"/>
                    <a:pt x="10655" y="767"/>
                    <a:pt x="10640" y="747"/>
                  </a:cubicBezTo>
                  <a:cubicBezTo>
                    <a:pt x="10624" y="727"/>
                    <a:pt x="10610" y="705"/>
                    <a:pt x="10595" y="680"/>
                  </a:cubicBezTo>
                  <a:cubicBezTo>
                    <a:pt x="10581" y="656"/>
                    <a:pt x="10567" y="632"/>
                    <a:pt x="10552" y="608"/>
                  </a:cubicBezTo>
                  <a:cubicBezTo>
                    <a:pt x="10538" y="585"/>
                    <a:pt x="10524" y="565"/>
                    <a:pt x="10509" y="547"/>
                  </a:cubicBezTo>
                  <a:cubicBezTo>
                    <a:pt x="10495" y="530"/>
                    <a:pt x="10480" y="518"/>
                    <a:pt x="10464" y="513"/>
                  </a:cubicBezTo>
                  <a:cubicBezTo>
                    <a:pt x="10508" y="474"/>
                    <a:pt x="10541" y="429"/>
                    <a:pt x="10561" y="379"/>
                  </a:cubicBezTo>
                  <a:cubicBezTo>
                    <a:pt x="10581" y="329"/>
                    <a:pt x="10585" y="273"/>
                    <a:pt x="10575" y="210"/>
                  </a:cubicBezTo>
                  <a:cubicBezTo>
                    <a:pt x="10569" y="169"/>
                    <a:pt x="10558" y="137"/>
                    <a:pt x="10543" y="112"/>
                  </a:cubicBezTo>
                  <a:cubicBezTo>
                    <a:pt x="10528" y="87"/>
                    <a:pt x="10510" y="69"/>
                    <a:pt x="10489" y="58"/>
                  </a:cubicBezTo>
                  <a:cubicBezTo>
                    <a:pt x="10467" y="46"/>
                    <a:pt x="10443" y="41"/>
                    <a:pt x="10415" y="42"/>
                  </a:cubicBezTo>
                  <a:cubicBezTo>
                    <a:pt x="10387" y="43"/>
                    <a:pt x="10357" y="49"/>
                    <a:pt x="10325" y="60"/>
                  </a:cubicBezTo>
                  <a:cubicBezTo>
                    <a:pt x="10284" y="74"/>
                    <a:pt x="10244" y="88"/>
                    <a:pt x="10204" y="104"/>
                  </a:cubicBezTo>
                  <a:cubicBezTo>
                    <a:pt x="10164" y="120"/>
                    <a:pt x="10124" y="135"/>
                    <a:pt x="10083" y="149"/>
                  </a:cubicBezTo>
                  <a:lnTo>
                    <a:pt x="10089" y="195"/>
                  </a:lnTo>
                  <a:lnTo>
                    <a:pt x="10155" y="173"/>
                  </a:lnTo>
                  <a:cubicBezTo>
                    <a:pt x="10161" y="258"/>
                    <a:pt x="10168" y="341"/>
                    <a:pt x="10178" y="423"/>
                  </a:cubicBezTo>
                  <a:cubicBezTo>
                    <a:pt x="10188" y="505"/>
                    <a:pt x="10199" y="588"/>
                    <a:pt x="10213" y="670"/>
                  </a:cubicBezTo>
                  <a:cubicBezTo>
                    <a:pt x="10222" y="717"/>
                    <a:pt x="10230" y="764"/>
                    <a:pt x="10239" y="810"/>
                  </a:cubicBezTo>
                  <a:cubicBezTo>
                    <a:pt x="10248" y="856"/>
                    <a:pt x="10258" y="902"/>
                    <a:pt x="10268" y="948"/>
                  </a:cubicBezTo>
                  <a:lnTo>
                    <a:pt x="10218" y="965"/>
                  </a:lnTo>
                  <a:lnTo>
                    <a:pt x="10226" y="1011"/>
                  </a:lnTo>
                  <a:lnTo>
                    <a:pt x="10425" y="943"/>
                  </a:lnTo>
                  <a:lnTo>
                    <a:pt x="10417" y="897"/>
                  </a:lnTo>
                  <a:lnTo>
                    <a:pt x="10353" y="919"/>
                  </a:lnTo>
                  <a:cubicBezTo>
                    <a:pt x="10346" y="864"/>
                    <a:pt x="10338" y="809"/>
                    <a:pt x="10330" y="756"/>
                  </a:cubicBezTo>
                  <a:cubicBezTo>
                    <a:pt x="10321" y="702"/>
                    <a:pt x="10313" y="647"/>
                    <a:pt x="10304" y="593"/>
                  </a:cubicBezTo>
                  <a:cubicBezTo>
                    <a:pt x="10318" y="588"/>
                    <a:pt x="10333" y="583"/>
                    <a:pt x="10347" y="577"/>
                  </a:cubicBezTo>
                  <a:cubicBezTo>
                    <a:pt x="10361" y="571"/>
                    <a:pt x="10375" y="566"/>
                    <a:pt x="10389" y="561"/>
                  </a:cubicBezTo>
                  <a:lnTo>
                    <a:pt x="10394" y="560"/>
                  </a:lnTo>
                  <a:cubicBezTo>
                    <a:pt x="10404" y="580"/>
                    <a:pt x="10416" y="602"/>
                    <a:pt x="10429" y="626"/>
                  </a:cubicBezTo>
                  <a:cubicBezTo>
                    <a:pt x="10441" y="651"/>
                    <a:pt x="10455" y="676"/>
                    <a:pt x="10471" y="701"/>
                  </a:cubicBezTo>
                  <a:cubicBezTo>
                    <a:pt x="10486" y="726"/>
                    <a:pt x="10503" y="750"/>
                    <a:pt x="10521" y="773"/>
                  </a:cubicBezTo>
                  <a:cubicBezTo>
                    <a:pt x="10539" y="796"/>
                    <a:pt x="10558" y="815"/>
                    <a:pt x="10579" y="831"/>
                  </a:cubicBezTo>
                  <a:cubicBezTo>
                    <a:pt x="10599" y="847"/>
                    <a:pt x="10621" y="858"/>
                    <a:pt x="10643" y="864"/>
                  </a:cubicBezTo>
                  <a:cubicBezTo>
                    <a:pt x="10665" y="870"/>
                    <a:pt x="10689" y="869"/>
                    <a:pt x="10713" y="861"/>
                  </a:cubicBezTo>
                  <a:cubicBezTo>
                    <a:pt x="10726" y="856"/>
                    <a:pt x="10738" y="851"/>
                    <a:pt x="10749" y="843"/>
                  </a:cubicBezTo>
                  <a:cubicBezTo>
                    <a:pt x="10761" y="836"/>
                    <a:pt x="10772" y="828"/>
                    <a:pt x="10783" y="820"/>
                  </a:cubicBezTo>
                  <a:close/>
                  <a:moveTo>
                    <a:pt x="10480" y="282"/>
                  </a:moveTo>
                  <a:cubicBezTo>
                    <a:pt x="10490" y="342"/>
                    <a:pt x="10486" y="392"/>
                    <a:pt x="10466" y="430"/>
                  </a:cubicBezTo>
                  <a:cubicBezTo>
                    <a:pt x="10447" y="468"/>
                    <a:pt x="10411" y="496"/>
                    <a:pt x="10359" y="514"/>
                  </a:cubicBezTo>
                  <a:cubicBezTo>
                    <a:pt x="10350" y="517"/>
                    <a:pt x="10340" y="520"/>
                    <a:pt x="10329" y="522"/>
                  </a:cubicBezTo>
                  <a:cubicBezTo>
                    <a:pt x="10319" y="523"/>
                    <a:pt x="10309" y="526"/>
                    <a:pt x="10300" y="529"/>
                  </a:cubicBezTo>
                  <a:lnTo>
                    <a:pt x="10294" y="531"/>
                  </a:lnTo>
                  <a:cubicBezTo>
                    <a:pt x="10283" y="468"/>
                    <a:pt x="10271" y="406"/>
                    <a:pt x="10259" y="344"/>
                  </a:cubicBezTo>
                  <a:cubicBezTo>
                    <a:pt x="10247" y="283"/>
                    <a:pt x="10235" y="221"/>
                    <a:pt x="10222" y="159"/>
                  </a:cubicBezTo>
                  <a:lnTo>
                    <a:pt x="10229" y="156"/>
                  </a:lnTo>
                  <a:cubicBezTo>
                    <a:pt x="10236" y="154"/>
                    <a:pt x="10243" y="151"/>
                    <a:pt x="10250" y="148"/>
                  </a:cubicBezTo>
                  <a:cubicBezTo>
                    <a:pt x="10257" y="145"/>
                    <a:pt x="10264" y="142"/>
                    <a:pt x="10271" y="139"/>
                  </a:cubicBezTo>
                  <a:cubicBezTo>
                    <a:pt x="10330" y="119"/>
                    <a:pt x="10377" y="120"/>
                    <a:pt x="10411" y="142"/>
                  </a:cubicBezTo>
                  <a:cubicBezTo>
                    <a:pt x="10445" y="163"/>
                    <a:pt x="10468" y="210"/>
                    <a:pt x="10480" y="282"/>
                  </a:cubicBezTo>
                  <a:close/>
                </a:path>
              </a:pathLst>
            </a:custGeom>
            <a:solidFill>
              <a:srgbClr val="00A5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4" name="Freeform 181">
              <a:extLst>
                <a:ext uri="{FF2B5EF4-FFF2-40B4-BE49-F238E27FC236}">
                  <a16:creationId xmlns:a16="http://schemas.microsoft.com/office/drawing/2014/main" id="{55E3C6CE-3303-52A1-C746-F19C8E439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55" y="320040"/>
              <a:ext cx="818515" cy="930910"/>
            </a:xfrm>
            <a:custGeom>
              <a:avLst/>
              <a:gdLst>
                <a:gd name="T0" fmla="*/ 14207 w 14486"/>
                <a:gd name="T1" fmla="*/ 483 h 16184"/>
                <a:gd name="T2" fmla="*/ 14209 w 14486"/>
                <a:gd name="T3" fmla="*/ 9669 h 16184"/>
                <a:gd name="T4" fmla="*/ 13699 w 14486"/>
                <a:gd name="T5" fmla="*/ 12104 h 16184"/>
                <a:gd name="T6" fmla="*/ 10976 w 14486"/>
                <a:gd name="T7" fmla="*/ 14640 h 16184"/>
                <a:gd name="T8" fmla="*/ 7319 w 14486"/>
                <a:gd name="T9" fmla="*/ 15826 h 16184"/>
                <a:gd name="T10" fmla="*/ 3588 w 14486"/>
                <a:gd name="T11" fmla="*/ 14695 h 16184"/>
                <a:gd name="T12" fmla="*/ 484 w 14486"/>
                <a:gd name="T13" fmla="*/ 6475 h 16184"/>
                <a:gd name="T14" fmla="*/ 490 w 14486"/>
                <a:gd name="T15" fmla="*/ 273 h 16184"/>
                <a:gd name="T16" fmla="*/ 532 w 14486"/>
                <a:gd name="T17" fmla="*/ 273 h 16184"/>
                <a:gd name="T18" fmla="*/ 532 w 14486"/>
                <a:gd name="T19" fmla="*/ 8 h 16184"/>
                <a:gd name="T20" fmla="*/ 158 w 14486"/>
                <a:gd name="T21" fmla="*/ 8 h 16184"/>
                <a:gd name="T22" fmla="*/ 151 w 14486"/>
                <a:gd name="T23" fmla="*/ 5155 h 16184"/>
                <a:gd name="T24" fmla="*/ 152 w 14486"/>
                <a:gd name="T25" fmla="*/ 10296 h 16184"/>
                <a:gd name="T26" fmla="*/ 1515 w 14486"/>
                <a:gd name="T27" fmla="*/ 13570 h 16184"/>
                <a:gd name="T28" fmla="*/ 4100 w 14486"/>
                <a:gd name="T29" fmla="*/ 15182 h 16184"/>
                <a:gd name="T30" fmla="*/ 7216 w 14486"/>
                <a:gd name="T31" fmla="*/ 16123 h 16184"/>
                <a:gd name="T32" fmla="*/ 12955 w 14486"/>
                <a:gd name="T33" fmla="*/ 13664 h 16184"/>
                <a:gd name="T34" fmla="*/ 13913 w 14486"/>
                <a:gd name="T35" fmla="*/ 12401 h 16184"/>
                <a:gd name="T36" fmla="*/ 14481 w 14486"/>
                <a:gd name="T37" fmla="*/ 10632 h 16184"/>
                <a:gd name="T38" fmla="*/ 14486 w 14486"/>
                <a:gd name="T39" fmla="*/ 0 h 16184"/>
                <a:gd name="T40" fmla="*/ 14260 w 14486"/>
                <a:gd name="T41" fmla="*/ 0 h 16184"/>
                <a:gd name="T42" fmla="*/ 14260 w 14486"/>
                <a:gd name="T43" fmla="*/ 429 h 16184"/>
                <a:gd name="T44" fmla="*/ 14260 w 14486"/>
                <a:gd name="T45" fmla="*/ 483 h 16184"/>
                <a:gd name="T46" fmla="*/ 14207 w 14486"/>
                <a:gd name="T47" fmla="*/ 483 h 16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486" h="16184">
                  <a:moveTo>
                    <a:pt x="14207" y="483"/>
                  </a:moveTo>
                  <a:cubicBezTo>
                    <a:pt x="14265" y="3412"/>
                    <a:pt x="14189" y="6671"/>
                    <a:pt x="14209" y="9669"/>
                  </a:cubicBezTo>
                  <a:cubicBezTo>
                    <a:pt x="14215" y="10636"/>
                    <a:pt x="14126" y="11317"/>
                    <a:pt x="13699" y="12104"/>
                  </a:cubicBezTo>
                  <a:cubicBezTo>
                    <a:pt x="12927" y="13527"/>
                    <a:pt x="12197" y="14079"/>
                    <a:pt x="10976" y="14640"/>
                  </a:cubicBezTo>
                  <a:cubicBezTo>
                    <a:pt x="10018" y="15080"/>
                    <a:pt x="8329" y="15591"/>
                    <a:pt x="7319" y="15826"/>
                  </a:cubicBezTo>
                  <a:cubicBezTo>
                    <a:pt x="6780" y="15951"/>
                    <a:pt x="4224" y="14988"/>
                    <a:pt x="3588" y="14695"/>
                  </a:cubicBezTo>
                  <a:cubicBezTo>
                    <a:pt x="0" y="13041"/>
                    <a:pt x="484" y="10204"/>
                    <a:pt x="484" y="6475"/>
                  </a:cubicBezTo>
                  <a:cubicBezTo>
                    <a:pt x="484" y="4429"/>
                    <a:pt x="439" y="2310"/>
                    <a:pt x="490" y="273"/>
                  </a:cubicBezTo>
                  <a:lnTo>
                    <a:pt x="532" y="273"/>
                  </a:lnTo>
                  <a:lnTo>
                    <a:pt x="532" y="8"/>
                  </a:lnTo>
                  <a:lnTo>
                    <a:pt x="158" y="8"/>
                  </a:lnTo>
                  <a:cubicBezTo>
                    <a:pt x="122" y="1687"/>
                    <a:pt x="134" y="3472"/>
                    <a:pt x="151" y="5155"/>
                  </a:cubicBezTo>
                  <a:cubicBezTo>
                    <a:pt x="168" y="6827"/>
                    <a:pt x="87" y="8656"/>
                    <a:pt x="152" y="10296"/>
                  </a:cubicBezTo>
                  <a:cubicBezTo>
                    <a:pt x="201" y="11548"/>
                    <a:pt x="810" y="12817"/>
                    <a:pt x="1515" y="13570"/>
                  </a:cubicBezTo>
                  <a:cubicBezTo>
                    <a:pt x="2268" y="14374"/>
                    <a:pt x="3189" y="14816"/>
                    <a:pt x="4100" y="15182"/>
                  </a:cubicBezTo>
                  <a:cubicBezTo>
                    <a:pt x="4634" y="15397"/>
                    <a:pt x="6783" y="16184"/>
                    <a:pt x="7216" y="16123"/>
                  </a:cubicBezTo>
                  <a:cubicBezTo>
                    <a:pt x="8612" y="15925"/>
                    <a:pt x="11845" y="14814"/>
                    <a:pt x="12955" y="13664"/>
                  </a:cubicBezTo>
                  <a:cubicBezTo>
                    <a:pt x="13357" y="13248"/>
                    <a:pt x="13614" y="12979"/>
                    <a:pt x="13913" y="12401"/>
                  </a:cubicBezTo>
                  <a:cubicBezTo>
                    <a:pt x="14140" y="11961"/>
                    <a:pt x="14483" y="11171"/>
                    <a:pt x="14481" y="10632"/>
                  </a:cubicBezTo>
                  <a:lnTo>
                    <a:pt x="14486" y="0"/>
                  </a:lnTo>
                  <a:lnTo>
                    <a:pt x="14260" y="0"/>
                  </a:lnTo>
                  <a:lnTo>
                    <a:pt x="14260" y="429"/>
                  </a:lnTo>
                  <a:lnTo>
                    <a:pt x="14260" y="483"/>
                  </a:lnTo>
                  <a:lnTo>
                    <a:pt x="14207" y="48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5" name="Freeform 182">
              <a:extLst>
                <a:ext uri="{FF2B5EF4-FFF2-40B4-BE49-F238E27FC236}">
                  <a16:creationId xmlns:a16="http://schemas.microsoft.com/office/drawing/2014/main" id="{87C3CBCF-7DEA-610D-1124-1A5BA44D4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" y="320040"/>
              <a:ext cx="945515" cy="1001395"/>
            </a:xfrm>
            <a:custGeom>
              <a:avLst/>
              <a:gdLst>
                <a:gd name="T0" fmla="*/ 16413 w 16735"/>
                <a:gd name="T1" fmla="*/ 510 h 17410"/>
                <a:gd name="T2" fmla="*/ 16414 w 16735"/>
                <a:gd name="T3" fmla="*/ 10205 h 17410"/>
                <a:gd name="T4" fmla="*/ 15825 w 16735"/>
                <a:gd name="T5" fmla="*/ 12777 h 17410"/>
                <a:gd name="T6" fmla="*/ 12680 w 16735"/>
                <a:gd name="T7" fmla="*/ 15453 h 17410"/>
                <a:gd name="T8" fmla="*/ 8629 w 16735"/>
                <a:gd name="T9" fmla="*/ 16993 h 17410"/>
                <a:gd name="T10" fmla="*/ 4144 w 16735"/>
                <a:gd name="T11" fmla="*/ 15511 h 17410"/>
                <a:gd name="T12" fmla="*/ 559 w 16735"/>
                <a:gd name="T13" fmla="*/ 6834 h 17410"/>
                <a:gd name="T14" fmla="*/ 565 w 16735"/>
                <a:gd name="T15" fmla="*/ 288 h 17410"/>
                <a:gd name="T16" fmla="*/ 615 w 16735"/>
                <a:gd name="T17" fmla="*/ 288 h 17410"/>
                <a:gd name="T18" fmla="*/ 615 w 16735"/>
                <a:gd name="T19" fmla="*/ 8 h 17410"/>
                <a:gd name="T20" fmla="*/ 181 w 16735"/>
                <a:gd name="T21" fmla="*/ 9 h 17410"/>
                <a:gd name="T22" fmla="*/ 174 w 16735"/>
                <a:gd name="T23" fmla="*/ 5442 h 17410"/>
                <a:gd name="T24" fmla="*/ 175 w 16735"/>
                <a:gd name="T25" fmla="*/ 10868 h 17410"/>
                <a:gd name="T26" fmla="*/ 1750 w 16735"/>
                <a:gd name="T27" fmla="*/ 14324 h 17410"/>
                <a:gd name="T28" fmla="*/ 4737 w 16735"/>
                <a:gd name="T29" fmla="*/ 16025 h 17410"/>
                <a:gd name="T30" fmla="*/ 8576 w 16735"/>
                <a:gd name="T31" fmla="*/ 17410 h 17410"/>
                <a:gd name="T32" fmla="*/ 14967 w 16735"/>
                <a:gd name="T33" fmla="*/ 14423 h 17410"/>
                <a:gd name="T34" fmla="*/ 16073 w 16735"/>
                <a:gd name="T35" fmla="*/ 13089 h 17410"/>
                <a:gd name="T36" fmla="*/ 16729 w 16735"/>
                <a:gd name="T37" fmla="*/ 11222 h 17410"/>
                <a:gd name="T38" fmla="*/ 16735 w 16735"/>
                <a:gd name="T39" fmla="*/ 0 h 17410"/>
                <a:gd name="T40" fmla="*/ 16474 w 16735"/>
                <a:gd name="T41" fmla="*/ 0 h 17410"/>
                <a:gd name="T42" fmla="*/ 16474 w 16735"/>
                <a:gd name="T43" fmla="*/ 452 h 17410"/>
                <a:gd name="T44" fmla="*/ 16474 w 16735"/>
                <a:gd name="T45" fmla="*/ 510 h 17410"/>
                <a:gd name="T46" fmla="*/ 16413 w 16735"/>
                <a:gd name="T47" fmla="*/ 510 h 17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735" h="17410">
                  <a:moveTo>
                    <a:pt x="16413" y="510"/>
                  </a:moveTo>
                  <a:cubicBezTo>
                    <a:pt x="16480" y="3602"/>
                    <a:pt x="16391" y="7041"/>
                    <a:pt x="16414" y="10205"/>
                  </a:cubicBezTo>
                  <a:cubicBezTo>
                    <a:pt x="16422" y="11227"/>
                    <a:pt x="16319" y="11945"/>
                    <a:pt x="15825" y="12777"/>
                  </a:cubicBezTo>
                  <a:cubicBezTo>
                    <a:pt x="14964" y="14215"/>
                    <a:pt x="14150" y="14740"/>
                    <a:pt x="12680" y="15453"/>
                  </a:cubicBezTo>
                  <a:cubicBezTo>
                    <a:pt x="11583" y="15905"/>
                    <a:pt x="9723" y="16669"/>
                    <a:pt x="8629" y="16993"/>
                  </a:cubicBezTo>
                  <a:cubicBezTo>
                    <a:pt x="9031" y="17050"/>
                    <a:pt x="4987" y="15784"/>
                    <a:pt x="4144" y="15511"/>
                  </a:cubicBezTo>
                  <a:cubicBezTo>
                    <a:pt x="0" y="13765"/>
                    <a:pt x="559" y="10771"/>
                    <a:pt x="559" y="6834"/>
                  </a:cubicBezTo>
                  <a:cubicBezTo>
                    <a:pt x="559" y="4675"/>
                    <a:pt x="506" y="2438"/>
                    <a:pt x="565" y="288"/>
                  </a:cubicBezTo>
                  <a:lnTo>
                    <a:pt x="615" y="288"/>
                  </a:lnTo>
                  <a:lnTo>
                    <a:pt x="615" y="8"/>
                  </a:lnTo>
                  <a:lnTo>
                    <a:pt x="181" y="9"/>
                  </a:lnTo>
                  <a:cubicBezTo>
                    <a:pt x="141" y="1781"/>
                    <a:pt x="154" y="3665"/>
                    <a:pt x="174" y="5442"/>
                  </a:cubicBezTo>
                  <a:cubicBezTo>
                    <a:pt x="193" y="7206"/>
                    <a:pt x="100" y="9136"/>
                    <a:pt x="175" y="10868"/>
                  </a:cubicBezTo>
                  <a:cubicBezTo>
                    <a:pt x="232" y="12189"/>
                    <a:pt x="935" y="13529"/>
                    <a:pt x="1750" y="14324"/>
                  </a:cubicBezTo>
                  <a:cubicBezTo>
                    <a:pt x="2619" y="15172"/>
                    <a:pt x="3684" y="15639"/>
                    <a:pt x="4737" y="16025"/>
                  </a:cubicBezTo>
                  <a:cubicBezTo>
                    <a:pt x="5467" y="16198"/>
                    <a:pt x="8479" y="17284"/>
                    <a:pt x="8576" y="17410"/>
                  </a:cubicBezTo>
                  <a:cubicBezTo>
                    <a:pt x="10048" y="16672"/>
                    <a:pt x="13658" y="15540"/>
                    <a:pt x="14967" y="14423"/>
                  </a:cubicBezTo>
                  <a:cubicBezTo>
                    <a:pt x="15431" y="13984"/>
                    <a:pt x="15728" y="13700"/>
                    <a:pt x="16073" y="13089"/>
                  </a:cubicBezTo>
                  <a:cubicBezTo>
                    <a:pt x="16335" y="12625"/>
                    <a:pt x="16731" y="11791"/>
                    <a:pt x="16729" y="11222"/>
                  </a:cubicBezTo>
                  <a:lnTo>
                    <a:pt x="16735" y="0"/>
                  </a:lnTo>
                  <a:lnTo>
                    <a:pt x="16474" y="0"/>
                  </a:lnTo>
                  <a:lnTo>
                    <a:pt x="16474" y="452"/>
                  </a:lnTo>
                  <a:lnTo>
                    <a:pt x="16474" y="510"/>
                  </a:lnTo>
                  <a:lnTo>
                    <a:pt x="16413" y="51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6" name="Freeform 183">
              <a:extLst>
                <a:ext uri="{FF2B5EF4-FFF2-40B4-BE49-F238E27FC236}">
                  <a16:creationId xmlns:a16="http://schemas.microsoft.com/office/drawing/2014/main" id="{CA22F99B-C57B-6CD9-3221-D793F0E4EC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3495" y="95885"/>
              <a:ext cx="211455" cy="209550"/>
            </a:xfrm>
            <a:custGeom>
              <a:avLst/>
              <a:gdLst>
                <a:gd name="T0" fmla="*/ 1894 w 3743"/>
                <a:gd name="T1" fmla="*/ 1237 h 3639"/>
                <a:gd name="T2" fmla="*/ 1694 w 3743"/>
                <a:gd name="T3" fmla="*/ 1383 h 3639"/>
                <a:gd name="T4" fmla="*/ 1832 w 3743"/>
                <a:gd name="T5" fmla="*/ 1247 h 3639"/>
                <a:gd name="T6" fmla="*/ 1894 w 3743"/>
                <a:gd name="T7" fmla="*/ 1237 h 3639"/>
                <a:gd name="T8" fmla="*/ 1894 w 3743"/>
                <a:gd name="T9" fmla="*/ 1237 h 3639"/>
                <a:gd name="T10" fmla="*/ 3306 w 3743"/>
                <a:gd name="T11" fmla="*/ 1940 h 3639"/>
                <a:gd name="T12" fmla="*/ 2152 w 3743"/>
                <a:gd name="T13" fmla="*/ 3149 h 3639"/>
                <a:gd name="T14" fmla="*/ 593 w 3743"/>
                <a:gd name="T15" fmla="*/ 2225 h 3639"/>
                <a:gd name="T16" fmla="*/ 546 w 3743"/>
                <a:gd name="T17" fmla="*/ 1430 h 3639"/>
                <a:gd name="T18" fmla="*/ 1098 w 3743"/>
                <a:gd name="T19" fmla="*/ 581 h 3639"/>
                <a:gd name="T20" fmla="*/ 648 w 3743"/>
                <a:gd name="T21" fmla="*/ 2075 h 3639"/>
                <a:gd name="T22" fmla="*/ 2784 w 3743"/>
                <a:gd name="T23" fmla="*/ 2750 h 3639"/>
                <a:gd name="T24" fmla="*/ 3171 w 3743"/>
                <a:gd name="T25" fmla="*/ 1965 h 3639"/>
                <a:gd name="T26" fmla="*/ 2308 w 3743"/>
                <a:gd name="T27" fmla="*/ 1176 h 3639"/>
                <a:gd name="T28" fmla="*/ 1894 w 3743"/>
                <a:gd name="T29" fmla="*/ 1237 h 3639"/>
                <a:gd name="T30" fmla="*/ 2630 w 3743"/>
                <a:gd name="T31" fmla="*/ 140 h 3639"/>
                <a:gd name="T32" fmla="*/ 1184 w 3743"/>
                <a:gd name="T33" fmla="*/ 458 h 3639"/>
                <a:gd name="T34" fmla="*/ 1305 w 3743"/>
                <a:gd name="T35" fmla="*/ 3036 h 3639"/>
                <a:gd name="T36" fmla="*/ 3268 w 3743"/>
                <a:gd name="T37" fmla="*/ 1616 h 3639"/>
                <a:gd name="T38" fmla="*/ 1853 w 3743"/>
                <a:gd name="T39" fmla="*/ 1163 h 3639"/>
                <a:gd name="T40" fmla="*/ 1864 w 3743"/>
                <a:gd name="T41" fmla="*/ 2402 h 3639"/>
                <a:gd name="T42" fmla="*/ 2297 w 3743"/>
                <a:gd name="T43" fmla="*/ 1615 h 3639"/>
                <a:gd name="T44" fmla="*/ 1953 w 3743"/>
                <a:gd name="T45" fmla="*/ 2278 h 3639"/>
                <a:gd name="T46" fmla="*/ 2690 w 3743"/>
                <a:gd name="T47" fmla="*/ 1433 h 3639"/>
                <a:gd name="T48" fmla="*/ 3025 w 3743"/>
                <a:gd name="T49" fmla="*/ 1922 h 3639"/>
                <a:gd name="T50" fmla="*/ 2319 w 3743"/>
                <a:gd name="T51" fmla="*/ 2852 h 3639"/>
                <a:gd name="T52" fmla="*/ 1492 w 3743"/>
                <a:gd name="T53" fmla="*/ 433 h 3639"/>
                <a:gd name="T54" fmla="*/ 2630 w 3743"/>
                <a:gd name="T55" fmla="*/ 140 h 3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39">
                  <a:moveTo>
                    <a:pt x="1894" y="1237"/>
                  </a:moveTo>
                  <a:cubicBezTo>
                    <a:pt x="1847" y="1287"/>
                    <a:pt x="1750" y="1348"/>
                    <a:pt x="1694" y="1383"/>
                  </a:cubicBezTo>
                  <a:lnTo>
                    <a:pt x="1832" y="1247"/>
                  </a:lnTo>
                  <a:cubicBezTo>
                    <a:pt x="1894" y="1217"/>
                    <a:pt x="1846" y="1235"/>
                    <a:pt x="1894" y="1237"/>
                  </a:cubicBezTo>
                  <a:close/>
                  <a:moveTo>
                    <a:pt x="1894" y="1237"/>
                  </a:moveTo>
                  <a:cubicBezTo>
                    <a:pt x="2127" y="997"/>
                    <a:pt x="3146" y="1064"/>
                    <a:pt x="3306" y="1940"/>
                  </a:cubicBezTo>
                  <a:cubicBezTo>
                    <a:pt x="3396" y="2437"/>
                    <a:pt x="2926" y="3059"/>
                    <a:pt x="2152" y="3149"/>
                  </a:cubicBezTo>
                  <a:cubicBezTo>
                    <a:pt x="1499" y="3225"/>
                    <a:pt x="807" y="2761"/>
                    <a:pt x="593" y="2225"/>
                  </a:cubicBezTo>
                  <a:cubicBezTo>
                    <a:pt x="498" y="1989"/>
                    <a:pt x="466" y="1735"/>
                    <a:pt x="546" y="1430"/>
                  </a:cubicBezTo>
                  <a:cubicBezTo>
                    <a:pt x="650" y="1032"/>
                    <a:pt x="805" y="884"/>
                    <a:pt x="1098" y="581"/>
                  </a:cubicBezTo>
                  <a:cubicBezTo>
                    <a:pt x="647" y="1134"/>
                    <a:pt x="472" y="1570"/>
                    <a:pt x="648" y="2075"/>
                  </a:cubicBezTo>
                  <a:cubicBezTo>
                    <a:pt x="927" y="2878"/>
                    <a:pt x="2029" y="3337"/>
                    <a:pt x="2784" y="2750"/>
                  </a:cubicBezTo>
                  <a:cubicBezTo>
                    <a:pt x="3040" y="2551"/>
                    <a:pt x="3194" y="2210"/>
                    <a:pt x="3171" y="1965"/>
                  </a:cubicBezTo>
                  <a:cubicBezTo>
                    <a:pt x="3133" y="1552"/>
                    <a:pt x="2783" y="1203"/>
                    <a:pt x="2308" y="1176"/>
                  </a:cubicBezTo>
                  <a:cubicBezTo>
                    <a:pt x="2061" y="1162"/>
                    <a:pt x="2021" y="1222"/>
                    <a:pt x="1894" y="1237"/>
                  </a:cubicBezTo>
                  <a:close/>
                  <a:moveTo>
                    <a:pt x="2630" y="140"/>
                  </a:moveTo>
                  <a:cubicBezTo>
                    <a:pt x="2299" y="0"/>
                    <a:pt x="1548" y="210"/>
                    <a:pt x="1184" y="458"/>
                  </a:cubicBezTo>
                  <a:cubicBezTo>
                    <a:pt x="229" y="1107"/>
                    <a:pt x="144" y="2465"/>
                    <a:pt x="1305" y="3036"/>
                  </a:cubicBezTo>
                  <a:cubicBezTo>
                    <a:pt x="2531" y="3639"/>
                    <a:pt x="3743" y="2527"/>
                    <a:pt x="3268" y="1616"/>
                  </a:cubicBezTo>
                  <a:cubicBezTo>
                    <a:pt x="2986" y="1076"/>
                    <a:pt x="2305" y="933"/>
                    <a:pt x="1853" y="1163"/>
                  </a:cubicBezTo>
                  <a:cubicBezTo>
                    <a:pt x="1290" y="1449"/>
                    <a:pt x="1254" y="2184"/>
                    <a:pt x="1864" y="2402"/>
                  </a:cubicBezTo>
                  <a:cubicBezTo>
                    <a:pt x="2563" y="2651"/>
                    <a:pt x="2968" y="1724"/>
                    <a:pt x="2297" y="1615"/>
                  </a:cubicBezTo>
                  <a:cubicBezTo>
                    <a:pt x="2898" y="1980"/>
                    <a:pt x="2354" y="2429"/>
                    <a:pt x="1953" y="2278"/>
                  </a:cubicBezTo>
                  <a:cubicBezTo>
                    <a:pt x="1210" y="1999"/>
                    <a:pt x="1888" y="943"/>
                    <a:pt x="2690" y="1433"/>
                  </a:cubicBezTo>
                  <a:cubicBezTo>
                    <a:pt x="2927" y="1579"/>
                    <a:pt x="2989" y="1748"/>
                    <a:pt x="3025" y="1922"/>
                  </a:cubicBezTo>
                  <a:cubicBezTo>
                    <a:pt x="3105" y="2317"/>
                    <a:pt x="2719" y="2759"/>
                    <a:pt x="2319" y="2852"/>
                  </a:cubicBezTo>
                  <a:cubicBezTo>
                    <a:pt x="894" y="3185"/>
                    <a:pt x="0" y="1362"/>
                    <a:pt x="1492" y="433"/>
                  </a:cubicBezTo>
                  <a:cubicBezTo>
                    <a:pt x="1997" y="118"/>
                    <a:pt x="2287" y="188"/>
                    <a:pt x="2630" y="14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7" name="Freeform 184">
              <a:extLst>
                <a:ext uri="{FF2B5EF4-FFF2-40B4-BE49-F238E27FC236}">
                  <a16:creationId xmlns:a16="http://schemas.microsoft.com/office/drawing/2014/main" id="{C89BE54B-5EEB-AF78-3217-2BEF78052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90" y="96520"/>
              <a:ext cx="4445" cy="5080"/>
            </a:xfrm>
            <a:custGeom>
              <a:avLst/>
              <a:gdLst>
                <a:gd name="T0" fmla="*/ 0 w 74"/>
                <a:gd name="T1" fmla="*/ 0 h 86"/>
                <a:gd name="T2" fmla="*/ 58 w 74"/>
                <a:gd name="T3" fmla="*/ 34 h 86"/>
                <a:gd name="T4" fmla="*/ 74 w 74"/>
                <a:gd name="T5" fmla="*/ 86 h 86"/>
                <a:gd name="T6" fmla="*/ 0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0" y="0"/>
                  </a:moveTo>
                  <a:lnTo>
                    <a:pt x="58" y="34"/>
                  </a:lnTo>
                  <a:cubicBezTo>
                    <a:pt x="64" y="51"/>
                    <a:pt x="69" y="69"/>
                    <a:pt x="74" y="86"/>
                  </a:cubicBezTo>
                  <a:cubicBezTo>
                    <a:pt x="49" y="66"/>
                    <a:pt x="24" y="36"/>
                    <a:pt x="0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8" name="Freeform 185">
              <a:extLst>
                <a:ext uri="{FF2B5EF4-FFF2-40B4-BE49-F238E27FC236}">
                  <a16:creationId xmlns:a16="http://schemas.microsoft.com/office/drawing/2014/main" id="{44081B17-3FF1-E3CC-F32A-47D8F9327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28905"/>
              <a:ext cx="165735" cy="158750"/>
            </a:xfrm>
            <a:custGeom>
              <a:avLst/>
              <a:gdLst>
                <a:gd name="T0" fmla="*/ 1428 w 2930"/>
                <a:gd name="T1" fmla="*/ 656 h 2756"/>
                <a:gd name="T2" fmla="*/ 1842 w 2930"/>
                <a:gd name="T3" fmla="*/ 595 h 2756"/>
                <a:gd name="T4" fmla="*/ 2705 w 2930"/>
                <a:gd name="T5" fmla="*/ 1384 h 2756"/>
                <a:gd name="T6" fmla="*/ 2318 w 2930"/>
                <a:gd name="T7" fmla="*/ 2169 h 2756"/>
                <a:gd name="T8" fmla="*/ 182 w 2930"/>
                <a:gd name="T9" fmla="*/ 1494 h 2756"/>
                <a:gd name="T10" fmla="*/ 632 w 2930"/>
                <a:gd name="T11" fmla="*/ 0 h 2756"/>
                <a:gd name="T12" fmla="*/ 80 w 2930"/>
                <a:gd name="T13" fmla="*/ 849 h 2756"/>
                <a:gd name="T14" fmla="*/ 127 w 2930"/>
                <a:gd name="T15" fmla="*/ 1644 h 2756"/>
                <a:gd name="T16" fmla="*/ 1686 w 2930"/>
                <a:gd name="T17" fmla="*/ 2568 h 2756"/>
                <a:gd name="T18" fmla="*/ 2840 w 2930"/>
                <a:gd name="T19" fmla="*/ 1359 h 2756"/>
                <a:gd name="T20" fmla="*/ 1428 w 2930"/>
                <a:gd name="T21" fmla="*/ 656 h 2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6">
                  <a:moveTo>
                    <a:pt x="1428" y="656"/>
                  </a:moveTo>
                  <a:cubicBezTo>
                    <a:pt x="1555" y="641"/>
                    <a:pt x="1595" y="581"/>
                    <a:pt x="1842" y="595"/>
                  </a:cubicBezTo>
                  <a:cubicBezTo>
                    <a:pt x="2317" y="622"/>
                    <a:pt x="2667" y="971"/>
                    <a:pt x="2705" y="1384"/>
                  </a:cubicBezTo>
                  <a:cubicBezTo>
                    <a:pt x="2728" y="1629"/>
                    <a:pt x="2574" y="1970"/>
                    <a:pt x="2318" y="2169"/>
                  </a:cubicBezTo>
                  <a:cubicBezTo>
                    <a:pt x="1563" y="2756"/>
                    <a:pt x="461" y="2297"/>
                    <a:pt x="182" y="1494"/>
                  </a:cubicBezTo>
                  <a:cubicBezTo>
                    <a:pt x="6" y="989"/>
                    <a:pt x="181" y="553"/>
                    <a:pt x="632" y="0"/>
                  </a:cubicBezTo>
                  <a:cubicBezTo>
                    <a:pt x="339" y="303"/>
                    <a:pt x="184" y="451"/>
                    <a:pt x="80" y="849"/>
                  </a:cubicBezTo>
                  <a:cubicBezTo>
                    <a:pt x="0" y="1154"/>
                    <a:pt x="32" y="1408"/>
                    <a:pt x="127" y="1644"/>
                  </a:cubicBezTo>
                  <a:cubicBezTo>
                    <a:pt x="341" y="2180"/>
                    <a:pt x="1033" y="2644"/>
                    <a:pt x="1686" y="2568"/>
                  </a:cubicBezTo>
                  <a:cubicBezTo>
                    <a:pt x="2460" y="2478"/>
                    <a:pt x="2930" y="1856"/>
                    <a:pt x="2840" y="1359"/>
                  </a:cubicBezTo>
                  <a:cubicBezTo>
                    <a:pt x="2680" y="483"/>
                    <a:pt x="1661" y="416"/>
                    <a:pt x="1428" y="65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9" name="Freeform 186">
              <a:extLst>
                <a:ext uri="{FF2B5EF4-FFF2-40B4-BE49-F238E27FC236}">
                  <a16:creationId xmlns:a16="http://schemas.microsoft.com/office/drawing/2014/main" id="{414D15F3-5F40-F8AD-5F4C-627F46592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" y="102235"/>
              <a:ext cx="8255" cy="2540"/>
            </a:xfrm>
            <a:custGeom>
              <a:avLst/>
              <a:gdLst>
                <a:gd name="T0" fmla="*/ 144 w 144"/>
                <a:gd name="T1" fmla="*/ 16 h 43"/>
                <a:gd name="T2" fmla="*/ 31 w 144"/>
                <a:gd name="T3" fmla="*/ 0 h 43"/>
                <a:gd name="T4" fmla="*/ 0 w 144"/>
                <a:gd name="T5" fmla="*/ 43 h 43"/>
                <a:gd name="T6" fmla="*/ 144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144" y="16"/>
                  </a:moveTo>
                  <a:cubicBezTo>
                    <a:pt x="104" y="9"/>
                    <a:pt x="67" y="4"/>
                    <a:pt x="31" y="0"/>
                  </a:cubicBezTo>
                  <a:lnTo>
                    <a:pt x="0" y="43"/>
                  </a:lnTo>
                  <a:cubicBezTo>
                    <a:pt x="59" y="37"/>
                    <a:pt x="109" y="28"/>
                    <a:pt x="144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0" name="Freeform 187">
              <a:extLst>
                <a:ext uri="{FF2B5EF4-FFF2-40B4-BE49-F238E27FC236}">
                  <a16:creationId xmlns:a16="http://schemas.microsoft.com/office/drawing/2014/main" id="{03D4D78C-EEA3-0BC1-1ABF-DD01C12D6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90" y="165735"/>
              <a:ext cx="11430" cy="9525"/>
            </a:xfrm>
            <a:custGeom>
              <a:avLst/>
              <a:gdLst>
                <a:gd name="T0" fmla="*/ 200 w 200"/>
                <a:gd name="T1" fmla="*/ 20 h 166"/>
                <a:gd name="T2" fmla="*/ 138 w 200"/>
                <a:gd name="T3" fmla="*/ 30 h 166"/>
                <a:gd name="T4" fmla="*/ 0 w 200"/>
                <a:gd name="T5" fmla="*/ 166 h 166"/>
                <a:gd name="T6" fmla="*/ 200 w 200"/>
                <a:gd name="T7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6">
                  <a:moveTo>
                    <a:pt x="200" y="20"/>
                  </a:moveTo>
                  <a:cubicBezTo>
                    <a:pt x="152" y="18"/>
                    <a:pt x="200" y="0"/>
                    <a:pt x="138" y="30"/>
                  </a:cubicBezTo>
                  <a:lnTo>
                    <a:pt x="0" y="166"/>
                  </a:lnTo>
                  <a:cubicBezTo>
                    <a:pt x="56" y="131"/>
                    <a:pt x="153" y="70"/>
                    <a:pt x="20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1" name="Freeform 188">
              <a:extLst>
                <a:ext uri="{FF2B5EF4-FFF2-40B4-BE49-F238E27FC236}">
                  <a16:creationId xmlns:a16="http://schemas.microsoft.com/office/drawing/2014/main" id="{58CF893C-DF6E-954A-237E-1EF3971DB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095" y="101600"/>
              <a:ext cx="4445" cy="3175"/>
            </a:xfrm>
            <a:custGeom>
              <a:avLst/>
              <a:gdLst>
                <a:gd name="T0" fmla="*/ 37 w 80"/>
                <a:gd name="T1" fmla="*/ 0 h 65"/>
                <a:gd name="T2" fmla="*/ 0 w 80"/>
                <a:gd name="T3" fmla="*/ 44 h 65"/>
                <a:gd name="T4" fmla="*/ 68 w 80"/>
                <a:gd name="T5" fmla="*/ 65 h 65"/>
                <a:gd name="T6" fmla="*/ 37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37" y="0"/>
                  </a:moveTo>
                  <a:lnTo>
                    <a:pt x="0" y="44"/>
                  </a:lnTo>
                  <a:lnTo>
                    <a:pt x="68" y="65"/>
                  </a:lnTo>
                  <a:cubicBezTo>
                    <a:pt x="68" y="7"/>
                    <a:pt x="80" y="43"/>
                    <a:pt x="37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2" name="Freeform 189">
              <a:extLst>
                <a:ext uri="{FF2B5EF4-FFF2-40B4-BE49-F238E27FC236}">
                  <a16:creationId xmlns:a16="http://schemas.microsoft.com/office/drawing/2014/main" id="{E8F49158-3DE4-2504-C348-D9416643E2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8520" y="97155"/>
              <a:ext cx="211455" cy="208915"/>
            </a:xfrm>
            <a:custGeom>
              <a:avLst/>
              <a:gdLst>
                <a:gd name="T0" fmla="*/ 1848 w 3743"/>
                <a:gd name="T1" fmla="*/ 1238 h 3640"/>
                <a:gd name="T2" fmla="*/ 2048 w 3743"/>
                <a:gd name="T3" fmla="*/ 1383 h 3640"/>
                <a:gd name="T4" fmla="*/ 1910 w 3743"/>
                <a:gd name="T5" fmla="*/ 1248 h 3640"/>
                <a:gd name="T6" fmla="*/ 1848 w 3743"/>
                <a:gd name="T7" fmla="*/ 1238 h 3640"/>
                <a:gd name="T8" fmla="*/ 1848 w 3743"/>
                <a:gd name="T9" fmla="*/ 1238 h 3640"/>
                <a:gd name="T10" fmla="*/ 436 w 3743"/>
                <a:gd name="T11" fmla="*/ 1941 h 3640"/>
                <a:gd name="T12" fmla="*/ 1590 w 3743"/>
                <a:gd name="T13" fmla="*/ 3150 h 3640"/>
                <a:gd name="T14" fmla="*/ 3149 w 3743"/>
                <a:gd name="T15" fmla="*/ 2226 h 3640"/>
                <a:gd name="T16" fmla="*/ 3197 w 3743"/>
                <a:gd name="T17" fmla="*/ 1431 h 3640"/>
                <a:gd name="T18" fmla="*/ 2644 w 3743"/>
                <a:gd name="T19" fmla="*/ 581 h 3640"/>
                <a:gd name="T20" fmla="*/ 3094 w 3743"/>
                <a:gd name="T21" fmla="*/ 2076 h 3640"/>
                <a:gd name="T22" fmla="*/ 958 w 3743"/>
                <a:gd name="T23" fmla="*/ 2751 h 3640"/>
                <a:gd name="T24" fmla="*/ 571 w 3743"/>
                <a:gd name="T25" fmla="*/ 1966 h 3640"/>
                <a:gd name="T26" fmla="*/ 1434 w 3743"/>
                <a:gd name="T27" fmla="*/ 1177 h 3640"/>
                <a:gd name="T28" fmla="*/ 1848 w 3743"/>
                <a:gd name="T29" fmla="*/ 1238 h 3640"/>
                <a:gd name="T30" fmla="*/ 1112 w 3743"/>
                <a:gd name="T31" fmla="*/ 141 h 3640"/>
                <a:gd name="T32" fmla="*/ 2558 w 3743"/>
                <a:gd name="T33" fmla="*/ 458 h 3640"/>
                <a:gd name="T34" fmla="*/ 2437 w 3743"/>
                <a:gd name="T35" fmla="*/ 3037 h 3640"/>
                <a:gd name="T36" fmla="*/ 475 w 3743"/>
                <a:gd name="T37" fmla="*/ 1617 h 3640"/>
                <a:gd name="T38" fmla="*/ 1889 w 3743"/>
                <a:gd name="T39" fmla="*/ 1164 h 3640"/>
                <a:gd name="T40" fmla="*/ 1879 w 3743"/>
                <a:gd name="T41" fmla="*/ 2402 h 3640"/>
                <a:gd name="T42" fmla="*/ 1445 w 3743"/>
                <a:gd name="T43" fmla="*/ 1616 h 3640"/>
                <a:gd name="T44" fmla="*/ 1789 w 3743"/>
                <a:gd name="T45" fmla="*/ 2279 h 3640"/>
                <a:gd name="T46" fmla="*/ 1053 w 3743"/>
                <a:gd name="T47" fmla="*/ 1434 h 3640"/>
                <a:gd name="T48" fmla="*/ 718 w 3743"/>
                <a:gd name="T49" fmla="*/ 1923 h 3640"/>
                <a:gd name="T50" fmla="*/ 1424 w 3743"/>
                <a:gd name="T51" fmla="*/ 2853 h 3640"/>
                <a:gd name="T52" fmla="*/ 2251 w 3743"/>
                <a:gd name="T53" fmla="*/ 434 h 3640"/>
                <a:gd name="T54" fmla="*/ 1112 w 3743"/>
                <a:gd name="T55" fmla="*/ 141 h 3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40">
                  <a:moveTo>
                    <a:pt x="1848" y="1238"/>
                  </a:moveTo>
                  <a:cubicBezTo>
                    <a:pt x="1895" y="1287"/>
                    <a:pt x="1992" y="1349"/>
                    <a:pt x="2048" y="1383"/>
                  </a:cubicBezTo>
                  <a:lnTo>
                    <a:pt x="1910" y="1248"/>
                  </a:lnTo>
                  <a:cubicBezTo>
                    <a:pt x="1848" y="1218"/>
                    <a:pt x="1896" y="1235"/>
                    <a:pt x="1848" y="1238"/>
                  </a:cubicBezTo>
                  <a:close/>
                  <a:moveTo>
                    <a:pt x="1848" y="1238"/>
                  </a:moveTo>
                  <a:cubicBezTo>
                    <a:pt x="1615" y="998"/>
                    <a:pt x="596" y="1065"/>
                    <a:pt x="436" y="1941"/>
                  </a:cubicBezTo>
                  <a:cubicBezTo>
                    <a:pt x="346" y="2438"/>
                    <a:pt x="816" y="3060"/>
                    <a:pt x="1590" y="3150"/>
                  </a:cubicBezTo>
                  <a:cubicBezTo>
                    <a:pt x="2243" y="3226"/>
                    <a:pt x="2935" y="2762"/>
                    <a:pt x="3149" y="2226"/>
                  </a:cubicBezTo>
                  <a:cubicBezTo>
                    <a:pt x="3244" y="1989"/>
                    <a:pt x="3276" y="1735"/>
                    <a:pt x="3197" y="1431"/>
                  </a:cubicBezTo>
                  <a:cubicBezTo>
                    <a:pt x="3093" y="1033"/>
                    <a:pt x="2937" y="885"/>
                    <a:pt x="2644" y="581"/>
                  </a:cubicBezTo>
                  <a:cubicBezTo>
                    <a:pt x="3095" y="1135"/>
                    <a:pt x="3270" y="1570"/>
                    <a:pt x="3094" y="2076"/>
                  </a:cubicBezTo>
                  <a:cubicBezTo>
                    <a:pt x="2815" y="2878"/>
                    <a:pt x="1713" y="3338"/>
                    <a:pt x="958" y="2751"/>
                  </a:cubicBezTo>
                  <a:cubicBezTo>
                    <a:pt x="703" y="2552"/>
                    <a:pt x="548" y="2210"/>
                    <a:pt x="571" y="1966"/>
                  </a:cubicBezTo>
                  <a:cubicBezTo>
                    <a:pt x="609" y="1552"/>
                    <a:pt x="959" y="1204"/>
                    <a:pt x="1434" y="1177"/>
                  </a:cubicBezTo>
                  <a:cubicBezTo>
                    <a:pt x="1681" y="1163"/>
                    <a:pt x="1721" y="1223"/>
                    <a:pt x="1848" y="1238"/>
                  </a:cubicBezTo>
                  <a:close/>
                  <a:moveTo>
                    <a:pt x="1112" y="141"/>
                  </a:moveTo>
                  <a:cubicBezTo>
                    <a:pt x="1444" y="0"/>
                    <a:pt x="2194" y="211"/>
                    <a:pt x="2558" y="458"/>
                  </a:cubicBezTo>
                  <a:cubicBezTo>
                    <a:pt x="3513" y="1108"/>
                    <a:pt x="3598" y="2466"/>
                    <a:pt x="2437" y="3037"/>
                  </a:cubicBezTo>
                  <a:cubicBezTo>
                    <a:pt x="1211" y="3640"/>
                    <a:pt x="0" y="2528"/>
                    <a:pt x="475" y="1617"/>
                  </a:cubicBezTo>
                  <a:cubicBezTo>
                    <a:pt x="756" y="1077"/>
                    <a:pt x="1438" y="934"/>
                    <a:pt x="1889" y="1164"/>
                  </a:cubicBezTo>
                  <a:cubicBezTo>
                    <a:pt x="2452" y="1450"/>
                    <a:pt x="2488" y="2185"/>
                    <a:pt x="1879" y="2402"/>
                  </a:cubicBezTo>
                  <a:cubicBezTo>
                    <a:pt x="1179" y="2652"/>
                    <a:pt x="775" y="1725"/>
                    <a:pt x="1445" y="1616"/>
                  </a:cubicBezTo>
                  <a:cubicBezTo>
                    <a:pt x="844" y="1981"/>
                    <a:pt x="1388" y="2429"/>
                    <a:pt x="1789" y="2279"/>
                  </a:cubicBezTo>
                  <a:cubicBezTo>
                    <a:pt x="2532" y="2000"/>
                    <a:pt x="1854" y="943"/>
                    <a:pt x="1053" y="1434"/>
                  </a:cubicBezTo>
                  <a:cubicBezTo>
                    <a:pt x="815" y="1579"/>
                    <a:pt x="753" y="1748"/>
                    <a:pt x="718" y="1923"/>
                  </a:cubicBezTo>
                  <a:cubicBezTo>
                    <a:pt x="638" y="2318"/>
                    <a:pt x="1023" y="2760"/>
                    <a:pt x="1424" y="2853"/>
                  </a:cubicBezTo>
                  <a:cubicBezTo>
                    <a:pt x="2848" y="3186"/>
                    <a:pt x="3743" y="1363"/>
                    <a:pt x="2251" y="434"/>
                  </a:cubicBezTo>
                  <a:cubicBezTo>
                    <a:pt x="1745" y="119"/>
                    <a:pt x="1455" y="189"/>
                    <a:pt x="1112" y="141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3" name="Freeform 190">
              <a:extLst>
                <a:ext uri="{FF2B5EF4-FFF2-40B4-BE49-F238E27FC236}">
                  <a16:creationId xmlns:a16="http://schemas.microsoft.com/office/drawing/2014/main" id="{A3240C16-970C-D2B0-DFC5-E720EC7A8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5" y="97790"/>
              <a:ext cx="4445" cy="4445"/>
            </a:xfrm>
            <a:custGeom>
              <a:avLst/>
              <a:gdLst>
                <a:gd name="T0" fmla="*/ 74 w 74"/>
                <a:gd name="T1" fmla="*/ 0 h 86"/>
                <a:gd name="T2" fmla="*/ 16 w 74"/>
                <a:gd name="T3" fmla="*/ 34 h 86"/>
                <a:gd name="T4" fmla="*/ 0 w 74"/>
                <a:gd name="T5" fmla="*/ 86 h 86"/>
                <a:gd name="T6" fmla="*/ 74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74" y="0"/>
                  </a:moveTo>
                  <a:lnTo>
                    <a:pt x="16" y="34"/>
                  </a:lnTo>
                  <a:cubicBezTo>
                    <a:pt x="11" y="51"/>
                    <a:pt x="5" y="68"/>
                    <a:pt x="0" y="86"/>
                  </a:cubicBezTo>
                  <a:cubicBezTo>
                    <a:pt x="26" y="65"/>
                    <a:pt x="50" y="36"/>
                    <a:pt x="74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4" name="Freeform 191">
              <a:extLst>
                <a:ext uri="{FF2B5EF4-FFF2-40B4-BE49-F238E27FC236}">
                  <a16:creationId xmlns:a16="http://schemas.microsoft.com/office/drawing/2014/main" id="{6894D7D7-6F18-0632-EA0C-10392FD34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570" y="130175"/>
              <a:ext cx="165735" cy="158750"/>
            </a:xfrm>
            <a:custGeom>
              <a:avLst/>
              <a:gdLst>
                <a:gd name="T0" fmla="*/ 1502 w 2930"/>
                <a:gd name="T1" fmla="*/ 657 h 2757"/>
                <a:gd name="T2" fmla="*/ 1088 w 2930"/>
                <a:gd name="T3" fmla="*/ 596 h 2757"/>
                <a:gd name="T4" fmla="*/ 225 w 2930"/>
                <a:gd name="T5" fmla="*/ 1385 h 2757"/>
                <a:gd name="T6" fmla="*/ 612 w 2930"/>
                <a:gd name="T7" fmla="*/ 2170 h 2757"/>
                <a:gd name="T8" fmla="*/ 2748 w 2930"/>
                <a:gd name="T9" fmla="*/ 1495 h 2757"/>
                <a:gd name="T10" fmla="*/ 2298 w 2930"/>
                <a:gd name="T11" fmla="*/ 0 h 2757"/>
                <a:gd name="T12" fmla="*/ 2851 w 2930"/>
                <a:gd name="T13" fmla="*/ 850 h 2757"/>
                <a:gd name="T14" fmla="*/ 2803 w 2930"/>
                <a:gd name="T15" fmla="*/ 1645 h 2757"/>
                <a:gd name="T16" fmla="*/ 1244 w 2930"/>
                <a:gd name="T17" fmla="*/ 2569 h 2757"/>
                <a:gd name="T18" fmla="*/ 90 w 2930"/>
                <a:gd name="T19" fmla="*/ 1360 h 2757"/>
                <a:gd name="T20" fmla="*/ 1502 w 2930"/>
                <a:gd name="T21" fmla="*/ 657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7">
                  <a:moveTo>
                    <a:pt x="1502" y="657"/>
                  </a:moveTo>
                  <a:cubicBezTo>
                    <a:pt x="1375" y="642"/>
                    <a:pt x="1335" y="582"/>
                    <a:pt x="1088" y="596"/>
                  </a:cubicBezTo>
                  <a:cubicBezTo>
                    <a:pt x="613" y="623"/>
                    <a:pt x="263" y="971"/>
                    <a:pt x="225" y="1385"/>
                  </a:cubicBezTo>
                  <a:cubicBezTo>
                    <a:pt x="202" y="1629"/>
                    <a:pt x="357" y="1971"/>
                    <a:pt x="612" y="2170"/>
                  </a:cubicBezTo>
                  <a:cubicBezTo>
                    <a:pt x="1367" y="2757"/>
                    <a:pt x="2469" y="2297"/>
                    <a:pt x="2748" y="1495"/>
                  </a:cubicBezTo>
                  <a:cubicBezTo>
                    <a:pt x="2924" y="989"/>
                    <a:pt x="2749" y="554"/>
                    <a:pt x="2298" y="0"/>
                  </a:cubicBezTo>
                  <a:cubicBezTo>
                    <a:pt x="2591" y="304"/>
                    <a:pt x="2747" y="452"/>
                    <a:pt x="2851" y="850"/>
                  </a:cubicBezTo>
                  <a:cubicBezTo>
                    <a:pt x="2930" y="1154"/>
                    <a:pt x="2898" y="1408"/>
                    <a:pt x="2803" y="1645"/>
                  </a:cubicBezTo>
                  <a:cubicBezTo>
                    <a:pt x="2589" y="2181"/>
                    <a:pt x="1897" y="2645"/>
                    <a:pt x="1244" y="2569"/>
                  </a:cubicBezTo>
                  <a:cubicBezTo>
                    <a:pt x="470" y="2479"/>
                    <a:pt x="0" y="1857"/>
                    <a:pt x="90" y="1360"/>
                  </a:cubicBezTo>
                  <a:cubicBezTo>
                    <a:pt x="250" y="484"/>
                    <a:pt x="1269" y="417"/>
                    <a:pt x="1502" y="657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5" name="Freeform 192">
              <a:extLst>
                <a:ext uri="{FF2B5EF4-FFF2-40B4-BE49-F238E27FC236}">
                  <a16:creationId xmlns:a16="http://schemas.microsoft.com/office/drawing/2014/main" id="{35C37F86-1EC3-30CA-F356-A4ED46122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460" y="103505"/>
              <a:ext cx="8255" cy="1905"/>
            </a:xfrm>
            <a:custGeom>
              <a:avLst/>
              <a:gdLst>
                <a:gd name="T0" fmla="*/ 0 w 144"/>
                <a:gd name="T1" fmla="*/ 16 h 43"/>
                <a:gd name="T2" fmla="*/ 113 w 144"/>
                <a:gd name="T3" fmla="*/ 0 h 43"/>
                <a:gd name="T4" fmla="*/ 144 w 144"/>
                <a:gd name="T5" fmla="*/ 43 h 43"/>
                <a:gd name="T6" fmla="*/ 0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0" y="16"/>
                  </a:moveTo>
                  <a:cubicBezTo>
                    <a:pt x="41" y="9"/>
                    <a:pt x="78" y="4"/>
                    <a:pt x="113" y="0"/>
                  </a:cubicBezTo>
                  <a:lnTo>
                    <a:pt x="144" y="43"/>
                  </a:lnTo>
                  <a:cubicBezTo>
                    <a:pt x="85" y="37"/>
                    <a:pt x="35" y="28"/>
                    <a:pt x="0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6" name="Freeform 193">
              <a:extLst>
                <a:ext uri="{FF2B5EF4-FFF2-40B4-BE49-F238E27FC236}">
                  <a16:creationId xmlns:a16="http://schemas.microsoft.com/office/drawing/2014/main" id="{3EDEE152-0B5D-D39A-BE1E-20E467ADB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60" y="167005"/>
              <a:ext cx="11430" cy="9525"/>
            </a:xfrm>
            <a:custGeom>
              <a:avLst/>
              <a:gdLst>
                <a:gd name="T0" fmla="*/ 0 w 200"/>
                <a:gd name="T1" fmla="*/ 20 h 165"/>
                <a:gd name="T2" fmla="*/ 62 w 200"/>
                <a:gd name="T3" fmla="*/ 30 h 165"/>
                <a:gd name="T4" fmla="*/ 200 w 200"/>
                <a:gd name="T5" fmla="*/ 165 h 165"/>
                <a:gd name="T6" fmla="*/ 0 w 200"/>
                <a:gd name="T7" fmla="*/ 2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5">
                  <a:moveTo>
                    <a:pt x="0" y="20"/>
                  </a:moveTo>
                  <a:cubicBezTo>
                    <a:pt x="48" y="17"/>
                    <a:pt x="0" y="0"/>
                    <a:pt x="62" y="30"/>
                  </a:cubicBezTo>
                  <a:lnTo>
                    <a:pt x="200" y="165"/>
                  </a:lnTo>
                  <a:cubicBezTo>
                    <a:pt x="144" y="131"/>
                    <a:pt x="47" y="69"/>
                    <a:pt x="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7" name="Freeform 194">
              <a:extLst>
                <a:ext uri="{FF2B5EF4-FFF2-40B4-BE49-F238E27FC236}">
                  <a16:creationId xmlns:a16="http://schemas.microsoft.com/office/drawing/2014/main" id="{8672E78A-4B10-35E6-CBEC-4F065DDB3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940" y="102235"/>
              <a:ext cx="4445" cy="3810"/>
            </a:xfrm>
            <a:custGeom>
              <a:avLst/>
              <a:gdLst>
                <a:gd name="T0" fmla="*/ 43 w 80"/>
                <a:gd name="T1" fmla="*/ 0 h 65"/>
                <a:gd name="T2" fmla="*/ 80 w 80"/>
                <a:gd name="T3" fmla="*/ 44 h 65"/>
                <a:gd name="T4" fmla="*/ 13 w 80"/>
                <a:gd name="T5" fmla="*/ 65 h 65"/>
                <a:gd name="T6" fmla="*/ 43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43" y="0"/>
                  </a:moveTo>
                  <a:lnTo>
                    <a:pt x="80" y="44"/>
                  </a:lnTo>
                  <a:lnTo>
                    <a:pt x="13" y="65"/>
                  </a:lnTo>
                  <a:cubicBezTo>
                    <a:pt x="12" y="6"/>
                    <a:pt x="0" y="43"/>
                    <a:pt x="43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8" name="Freeform 195">
              <a:extLst>
                <a:ext uri="{FF2B5EF4-FFF2-40B4-BE49-F238E27FC236}">
                  <a16:creationId xmlns:a16="http://schemas.microsoft.com/office/drawing/2014/main" id="{7F692ADA-396D-5261-E9F8-A7B2C46D0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5" y="-19050"/>
              <a:ext cx="513080" cy="149860"/>
            </a:xfrm>
            <a:custGeom>
              <a:avLst/>
              <a:gdLst>
                <a:gd name="T0" fmla="*/ 138 w 9072"/>
                <a:gd name="T1" fmla="*/ 2182 h 2602"/>
                <a:gd name="T2" fmla="*/ 6417 w 9072"/>
                <a:gd name="T3" fmla="*/ 2104 h 2602"/>
                <a:gd name="T4" fmla="*/ 8192 w 9072"/>
                <a:gd name="T5" fmla="*/ 835 h 2602"/>
                <a:gd name="T6" fmla="*/ 6960 w 9072"/>
                <a:gd name="T7" fmla="*/ 1290 h 2602"/>
                <a:gd name="T8" fmla="*/ 7365 w 9072"/>
                <a:gd name="T9" fmla="*/ 969 h 2602"/>
                <a:gd name="T10" fmla="*/ 7232 w 9072"/>
                <a:gd name="T11" fmla="*/ 888 h 2602"/>
                <a:gd name="T12" fmla="*/ 7363 w 9072"/>
                <a:gd name="T13" fmla="*/ 935 h 2602"/>
                <a:gd name="T14" fmla="*/ 6859 w 9072"/>
                <a:gd name="T15" fmla="*/ 1359 h 2602"/>
                <a:gd name="T16" fmla="*/ 8355 w 9072"/>
                <a:gd name="T17" fmla="*/ 747 h 2602"/>
                <a:gd name="T18" fmla="*/ 6442 w 9072"/>
                <a:gd name="T19" fmla="*/ 2323 h 2602"/>
                <a:gd name="T20" fmla="*/ 238 w 9072"/>
                <a:gd name="T21" fmla="*/ 2469 h 2602"/>
                <a:gd name="T22" fmla="*/ 27 w 9072"/>
                <a:gd name="T23" fmla="*/ 2370 h 2602"/>
                <a:gd name="T24" fmla="*/ 138 w 9072"/>
                <a:gd name="T25" fmla="*/ 2182 h 2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2">
                  <a:moveTo>
                    <a:pt x="138" y="2182"/>
                  </a:moveTo>
                  <a:cubicBezTo>
                    <a:pt x="2834" y="1544"/>
                    <a:pt x="3817" y="2348"/>
                    <a:pt x="6417" y="2104"/>
                  </a:cubicBezTo>
                  <a:cubicBezTo>
                    <a:pt x="6970" y="2052"/>
                    <a:pt x="8782" y="1754"/>
                    <a:pt x="8192" y="835"/>
                  </a:cubicBezTo>
                  <a:cubicBezTo>
                    <a:pt x="7817" y="251"/>
                    <a:pt x="6332" y="503"/>
                    <a:pt x="6960" y="1290"/>
                  </a:cubicBezTo>
                  <a:cubicBezTo>
                    <a:pt x="7082" y="1442"/>
                    <a:pt x="8678" y="1331"/>
                    <a:pt x="7365" y="969"/>
                  </a:cubicBezTo>
                  <a:cubicBezTo>
                    <a:pt x="7272" y="944"/>
                    <a:pt x="7359" y="916"/>
                    <a:pt x="7232" y="888"/>
                  </a:cubicBezTo>
                  <a:cubicBezTo>
                    <a:pt x="7346" y="864"/>
                    <a:pt x="7305" y="921"/>
                    <a:pt x="7363" y="935"/>
                  </a:cubicBezTo>
                  <a:cubicBezTo>
                    <a:pt x="8892" y="1308"/>
                    <a:pt x="7086" y="1623"/>
                    <a:pt x="6859" y="1359"/>
                  </a:cubicBezTo>
                  <a:cubicBezTo>
                    <a:pt x="6069" y="441"/>
                    <a:pt x="7852" y="0"/>
                    <a:pt x="8355" y="747"/>
                  </a:cubicBezTo>
                  <a:cubicBezTo>
                    <a:pt x="9072" y="1811"/>
                    <a:pt x="7157" y="2245"/>
                    <a:pt x="6442" y="2323"/>
                  </a:cubicBezTo>
                  <a:cubicBezTo>
                    <a:pt x="3891" y="2602"/>
                    <a:pt x="2811" y="1827"/>
                    <a:pt x="238" y="2469"/>
                  </a:cubicBezTo>
                  <a:cubicBezTo>
                    <a:pt x="149" y="2494"/>
                    <a:pt x="55" y="2449"/>
                    <a:pt x="27" y="2370"/>
                  </a:cubicBezTo>
                  <a:cubicBezTo>
                    <a:pt x="0" y="2291"/>
                    <a:pt x="49" y="2207"/>
                    <a:pt x="138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9" name="Freeform 196">
              <a:extLst>
                <a:ext uri="{FF2B5EF4-FFF2-40B4-BE49-F238E27FC236}">
                  <a16:creationId xmlns:a16="http://schemas.microsoft.com/office/drawing/2014/main" id="{2E4BCD9C-7183-4F55-56B7-2E52AFE1B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-17780"/>
              <a:ext cx="512445" cy="149860"/>
            </a:xfrm>
            <a:custGeom>
              <a:avLst/>
              <a:gdLst>
                <a:gd name="T0" fmla="*/ 8933 w 9072"/>
                <a:gd name="T1" fmla="*/ 2182 h 2601"/>
                <a:gd name="T2" fmla="*/ 2655 w 9072"/>
                <a:gd name="T3" fmla="*/ 2104 h 2601"/>
                <a:gd name="T4" fmla="*/ 880 w 9072"/>
                <a:gd name="T5" fmla="*/ 834 h 2601"/>
                <a:gd name="T6" fmla="*/ 2111 w 9072"/>
                <a:gd name="T7" fmla="*/ 1290 h 2601"/>
                <a:gd name="T8" fmla="*/ 1706 w 9072"/>
                <a:gd name="T9" fmla="*/ 969 h 2601"/>
                <a:gd name="T10" fmla="*/ 1840 w 9072"/>
                <a:gd name="T11" fmla="*/ 888 h 2601"/>
                <a:gd name="T12" fmla="*/ 1709 w 9072"/>
                <a:gd name="T13" fmla="*/ 935 h 2601"/>
                <a:gd name="T14" fmla="*/ 2212 w 9072"/>
                <a:gd name="T15" fmla="*/ 1359 h 2601"/>
                <a:gd name="T16" fmla="*/ 716 w 9072"/>
                <a:gd name="T17" fmla="*/ 747 h 2601"/>
                <a:gd name="T18" fmla="*/ 2629 w 9072"/>
                <a:gd name="T19" fmla="*/ 2322 h 2601"/>
                <a:gd name="T20" fmla="*/ 8833 w 9072"/>
                <a:gd name="T21" fmla="*/ 2469 h 2601"/>
                <a:gd name="T22" fmla="*/ 9044 w 9072"/>
                <a:gd name="T23" fmla="*/ 2370 h 2601"/>
                <a:gd name="T24" fmla="*/ 8933 w 9072"/>
                <a:gd name="T25" fmla="*/ 2182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1">
                  <a:moveTo>
                    <a:pt x="8933" y="2182"/>
                  </a:moveTo>
                  <a:cubicBezTo>
                    <a:pt x="6238" y="1543"/>
                    <a:pt x="5254" y="2348"/>
                    <a:pt x="2655" y="2104"/>
                  </a:cubicBezTo>
                  <a:cubicBezTo>
                    <a:pt x="2101" y="2052"/>
                    <a:pt x="289" y="1754"/>
                    <a:pt x="880" y="834"/>
                  </a:cubicBezTo>
                  <a:cubicBezTo>
                    <a:pt x="1255" y="251"/>
                    <a:pt x="2739" y="503"/>
                    <a:pt x="2111" y="1290"/>
                  </a:cubicBezTo>
                  <a:cubicBezTo>
                    <a:pt x="1990" y="1442"/>
                    <a:pt x="393" y="1331"/>
                    <a:pt x="1706" y="969"/>
                  </a:cubicBezTo>
                  <a:cubicBezTo>
                    <a:pt x="1799" y="944"/>
                    <a:pt x="1713" y="916"/>
                    <a:pt x="1840" y="888"/>
                  </a:cubicBezTo>
                  <a:cubicBezTo>
                    <a:pt x="1726" y="864"/>
                    <a:pt x="1766" y="921"/>
                    <a:pt x="1709" y="935"/>
                  </a:cubicBezTo>
                  <a:cubicBezTo>
                    <a:pt x="179" y="1308"/>
                    <a:pt x="1985" y="1622"/>
                    <a:pt x="2212" y="1359"/>
                  </a:cubicBezTo>
                  <a:cubicBezTo>
                    <a:pt x="3002" y="441"/>
                    <a:pt x="1219" y="0"/>
                    <a:pt x="716" y="747"/>
                  </a:cubicBezTo>
                  <a:cubicBezTo>
                    <a:pt x="0" y="1811"/>
                    <a:pt x="1915" y="2244"/>
                    <a:pt x="2629" y="2322"/>
                  </a:cubicBezTo>
                  <a:cubicBezTo>
                    <a:pt x="5181" y="2601"/>
                    <a:pt x="6261" y="1827"/>
                    <a:pt x="8833" y="2469"/>
                  </a:cubicBezTo>
                  <a:cubicBezTo>
                    <a:pt x="8922" y="2493"/>
                    <a:pt x="9016" y="2449"/>
                    <a:pt x="9044" y="2370"/>
                  </a:cubicBezTo>
                  <a:cubicBezTo>
                    <a:pt x="9072" y="2291"/>
                    <a:pt x="9022" y="2207"/>
                    <a:pt x="8933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0" name="Freeform 197">
              <a:extLst>
                <a:ext uri="{FF2B5EF4-FFF2-40B4-BE49-F238E27FC236}">
                  <a16:creationId xmlns:a16="http://schemas.microsoft.com/office/drawing/2014/main" id="{5B4A1628-4B4C-4D4F-D71C-5E00D1C5F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515" y="492760"/>
              <a:ext cx="73660" cy="80010"/>
            </a:xfrm>
            <a:custGeom>
              <a:avLst/>
              <a:gdLst>
                <a:gd name="T0" fmla="*/ 600 w 1310"/>
                <a:gd name="T1" fmla="*/ 516 h 1396"/>
                <a:gd name="T2" fmla="*/ 576 w 1310"/>
                <a:gd name="T3" fmla="*/ 513 h 1396"/>
                <a:gd name="T4" fmla="*/ 551 w 1310"/>
                <a:gd name="T5" fmla="*/ 283 h 1396"/>
                <a:gd name="T6" fmla="*/ 498 w 1310"/>
                <a:gd name="T7" fmla="*/ 334 h 1396"/>
                <a:gd name="T8" fmla="*/ 434 w 1310"/>
                <a:gd name="T9" fmla="*/ 195 h 1396"/>
                <a:gd name="T10" fmla="*/ 402 w 1310"/>
                <a:gd name="T11" fmla="*/ 229 h 1396"/>
                <a:gd name="T12" fmla="*/ 318 w 1310"/>
                <a:gd name="T13" fmla="*/ 75 h 1396"/>
                <a:gd name="T14" fmla="*/ 284 w 1310"/>
                <a:gd name="T15" fmla="*/ 141 h 1396"/>
                <a:gd name="T16" fmla="*/ 185 w 1310"/>
                <a:gd name="T17" fmla="*/ 30 h 1396"/>
                <a:gd name="T18" fmla="*/ 194 w 1310"/>
                <a:gd name="T19" fmla="*/ 91 h 1396"/>
                <a:gd name="T20" fmla="*/ 43 w 1310"/>
                <a:gd name="T21" fmla="*/ 0 h 1396"/>
                <a:gd name="T22" fmla="*/ 220 w 1310"/>
                <a:gd name="T23" fmla="*/ 340 h 1396"/>
                <a:gd name="T24" fmla="*/ 243 w 1310"/>
                <a:gd name="T25" fmla="*/ 680 h 1396"/>
                <a:gd name="T26" fmla="*/ 288 w 1310"/>
                <a:gd name="T27" fmla="*/ 754 h 1396"/>
                <a:gd name="T28" fmla="*/ 0 w 1310"/>
                <a:gd name="T29" fmla="*/ 806 h 1396"/>
                <a:gd name="T30" fmla="*/ 524 w 1310"/>
                <a:gd name="T31" fmla="*/ 1185 h 1396"/>
                <a:gd name="T32" fmla="*/ 919 w 1310"/>
                <a:gd name="T33" fmla="*/ 1200 h 1396"/>
                <a:gd name="T34" fmla="*/ 1045 w 1310"/>
                <a:gd name="T35" fmla="*/ 1301 h 1396"/>
                <a:gd name="T36" fmla="*/ 1173 w 1310"/>
                <a:gd name="T37" fmla="*/ 1384 h 1396"/>
                <a:gd name="T38" fmla="*/ 1172 w 1310"/>
                <a:gd name="T39" fmla="*/ 1273 h 1396"/>
                <a:gd name="T40" fmla="*/ 1251 w 1310"/>
                <a:gd name="T41" fmla="*/ 1265 h 1396"/>
                <a:gd name="T42" fmla="*/ 1204 w 1310"/>
                <a:gd name="T43" fmla="*/ 1180 h 1396"/>
                <a:gd name="T44" fmla="*/ 1310 w 1310"/>
                <a:gd name="T45" fmla="*/ 1127 h 1396"/>
                <a:gd name="T46" fmla="*/ 1209 w 1310"/>
                <a:gd name="T47" fmla="*/ 1069 h 1396"/>
                <a:gd name="T48" fmla="*/ 1272 w 1310"/>
                <a:gd name="T49" fmla="*/ 984 h 1396"/>
                <a:gd name="T50" fmla="*/ 984 w 1310"/>
                <a:gd name="T51" fmla="*/ 1037 h 1396"/>
                <a:gd name="T52" fmla="*/ 711 w 1310"/>
                <a:gd name="T53" fmla="*/ 970 h 1396"/>
                <a:gd name="T54" fmla="*/ 901 w 1310"/>
                <a:gd name="T55" fmla="*/ 920 h 1396"/>
                <a:gd name="T56" fmla="*/ 1001 w 1310"/>
                <a:gd name="T57" fmla="*/ 787 h 1396"/>
                <a:gd name="T58" fmla="*/ 951 w 1310"/>
                <a:gd name="T59" fmla="*/ 778 h 1396"/>
                <a:gd name="T60" fmla="*/ 1003 w 1310"/>
                <a:gd name="T61" fmla="*/ 720 h 1396"/>
                <a:gd name="T62" fmla="*/ 1033 w 1310"/>
                <a:gd name="T63" fmla="*/ 638 h 1396"/>
                <a:gd name="T64" fmla="*/ 994 w 1310"/>
                <a:gd name="T65" fmla="*/ 625 h 1396"/>
                <a:gd name="T66" fmla="*/ 1062 w 1310"/>
                <a:gd name="T67" fmla="*/ 459 h 1396"/>
                <a:gd name="T68" fmla="*/ 1012 w 1310"/>
                <a:gd name="T69" fmla="*/ 468 h 1396"/>
                <a:gd name="T70" fmla="*/ 1038 w 1310"/>
                <a:gd name="T71" fmla="*/ 310 h 1396"/>
                <a:gd name="T72" fmla="*/ 960 w 1310"/>
                <a:gd name="T73" fmla="*/ 328 h 1396"/>
                <a:gd name="T74" fmla="*/ 1011 w 1310"/>
                <a:gd name="T75" fmla="*/ 212 h 1396"/>
                <a:gd name="T76" fmla="*/ 1031 w 1310"/>
                <a:gd name="T77" fmla="*/ 111 h 1396"/>
                <a:gd name="T78" fmla="*/ 1018 w 1310"/>
                <a:gd name="T79" fmla="*/ 82 h 1396"/>
                <a:gd name="T80" fmla="*/ 854 w 1310"/>
                <a:gd name="T81" fmla="*/ 317 h 1396"/>
                <a:gd name="T82" fmla="*/ 652 w 1310"/>
                <a:gd name="T83" fmla="*/ 507 h 1396"/>
                <a:gd name="T84" fmla="*/ 541 w 1310"/>
                <a:gd name="T85" fmla="*/ 595 h 1396"/>
                <a:gd name="T86" fmla="*/ 474 w 1310"/>
                <a:gd name="T87" fmla="*/ 954 h 1396"/>
                <a:gd name="T88" fmla="*/ 408 w 1310"/>
                <a:gd name="T89" fmla="*/ 709 h 1396"/>
                <a:gd name="T90" fmla="*/ 500 w 1310"/>
                <a:gd name="T91" fmla="*/ 608 h 1396"/>
                <a:gd name="T92" fmla="*/ 600 w 1310"/>
                <a:gd name="T93" fmla="*/ 51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10" h="1396">
                  <a:moveTo>
                    <a:pt x="600" y="516"/>
                  </a:moveTo>
                  <a:lnTo>
                    <a:pt x="576" y="513"/>
                  </a:lnTo>
                  <a:cubicBezTo>
                    <a:pt x="572" y="445"/>
                    <a:pt x="589" y="339"/>
                    <a:pt x="551" y="283"/>
                  </a:cubicBezTo>
                  <a:cubicBezTo>
                    <a:pt x="507" y="286"/>
                    <a:pt x="523" y="306"/>
                    <a:pt x="498" y="334"/>
                  </a:cubicBezTo>
                  <a:cubicBezTo>
                    <a:pt x="451" y="304"/>
                    <a:pt x="476" y="228"/>
                    <a:pt x="434" y="195"/>
                  </a:cubicBezTo>
                  <a:cubicBezTo>
                    <a:pt x="408" y="206"/>
                    <a:pt x="426" y="211"/>
                    <a:pt x="402" y="229"/>
                  </a:cubicBezTo>
                  <a:cubicBezTo>
                    <a:pt x="371" y="191"/>
                    <a:pt x="363" y="95"/>
                    <a:pt x="318" y="75"/>
                  </a:cubicBezTo>
                  <a:cubicBezTo>
                    <a:pt x="288" y="93"/>
                    <a:pt x="304" y="114"/>
                    <a:pt x="284" y="141"/>
                  </a:cubicBezTo>
                  <a:cubicBezTo>
                    <a:pt x="249" y="113"/>
                    <a:pt x="237" y="34"/>
                    <a:pt x="185" y="30"/>
                  </a:cubicBezTo>
                  <a:lnTo>
                    <a:pt x="194" y="91"/>
                  </a:lnTo>
                  <a:cubicBezTo>
                    <a:pt x="149" y="81"/>
                    <a:pt x="111" y="8"/>
                    <a:pt x="43" y="0"/>
                  </a:cubicBezTo>
                  <a:cubicBezTo>
                    <a:pt x="32" y="97"/>
                    <a:pt x="198" y="205"/>
                    <a:pt x="220" y="340"/>
                  </a:cubicBezTo>
                  <a:cubicBezTo>
                    <a:pt x="241" y="470"/>
                    <a:pt x="158" y="551"/>
                    <a:pt x="243" y="680"/>
                  </a:cubicBezTo>
                  <a:cubicBezTo>
                    <a:pt x="265" y="712"/>
                    <a:pt x="293" y="722"/>
                    <a:pt x="288" y="754"/>
                  </a:cubicBezTo>
                  <a:cubicBezTo>
                    <a:pt x="252" y="761"/>
                    <a:pt x="144" y="670"/>
                    <a:pt x="0" y="806"/>
                  </a:cubicBezTo>
                  <a:cubicBezTo>
                    <a:pt x="210" y="859"/>
                    <a:pt x="160" y="1180"/>
                    <a:pt x="524" y="1185"/>
                  </a:cubicBezTo>
                  <a:cubicBezTo>
                    <a:pt x="675" y="1188"/>
                    <a:pt x="764" y="1125"/>
                    <a:pt x="919" y="1200"/>
                  </a:cubicBezTo>
                  <a:cubicBezTo>
                    <a:pt x="961" y="1221"/>
                    <a:pt x="1012" y="1271"/>
                    <a:pt x="1045" y="1301"/>
                  </a:cubicBezTo>
                  <a:cubicBezTo>
                    <a:pt x="1075" y="1327"/>
                    <a:pt x="1134" y="1396"/>
                    <a:pt x="1173" y="1384"/>
                  </a:cubicBezTo>
                  <a:cubicBezTo>
                    <a:pt x="1194" y="1342"/>
                    <a:pt x="1170" y="1314"/>
                    <a:pt x="1172" y="1273"/>
                  </a:cubicBezTo>
                  <a:cubicBezTo>
                    <a:pt x="1211" y="1268"/>
                    <a:pt x="1218" y="1288"/>
                    <a:pt x="1251" y="1265"/>
                  </a:cubicBezTo>
                  <a:cubicBezTo>
                    <a:pt x="1243" y="1212"/>
                    <a:pt x="1210" y="1215"/>
                    <a:pt x="1204" y="1180"/>
                  </a:cubicBezTo>
                  <a:cubicBezTo>
                    <a:pt x="1249" y="1172"/>
                    <a:pt x="1294" y="1183"/>
                    <a:pt x="1310" y="1127"/>
                  </a:cubicBezTo>
                  <a:cubicBezTo>
                    <a:pt x="1268" y="1067"/>
                    <a:pt x="1241" y="1097"/>
                    <a:pt x="1209" y="1069"/>
                  </a:cubicBezTo>
                  <a:cubicBezTo>
                    <a:pt x="1214" y="1037"/>
                    <a:pt x="1268" y="1043"/>
                    <a:pt x="1272" y="984"/>
                  </a:cubicBezTo>
                  <a:cubicBezTo>
                    <a:pt x="1227" y="977"/>
                    <a:pt x="1050" y="1030"/>
                    <a:pt x="984" y="1037"/>
                  </a:cubicBezTo>
                  <a:cubicBezTo>
                    <a:pt x="920" y="1044"/>
                    <a:pt x="730" y="1047"/>
                    <a:pt x="711" y="970"/>
                  </a:cubicBezTo>
                  <a:cubicBezTo>
                    <a:pt x="724" y="961"/>
                    <a:pt x="858" y="937"/>
                    <a:pt x="901" y="920"/>
                  </a:cubicBezTo>
                  <a:cubicBezTo>
                    <a:pt x="943" y="902"/>
                    <a:pt x="1013" y="838"/>
                    <a:pt x="1001" y="787"/>
                  </a:cubicBezTo>
                  <a:lnTo>
                    <a:pt x="951" y="778"/>
                  </a:lnTo>
                  <a:cubicBezTo>
                    <a:pt x="955" y="749"/>
                    <a:pt x="981" y="745"/>
                    <a:pt x="1003" y="720"/>
                  </a:cubicBezTo>
                  <a:cubicBezTo>
                    <a:pt x="1025" y="693"/>
                    <a:pt x="1033" y="675"/>
                    <a:pt x="1033" y="638"/>
                  </a:cubicBezTo>
                  <a:lnTo>
                    <a:pt x="994" y="625"/>
                  </a:lnTo>
                  <a:cubicBezTo>
                    <a:pt x="1006" y="571"/>
                    <a:pt x="1088" y="518"/>
                    <a:pt x="1062" y="459"/>
                  </a:cubicBezTo>
                  <a:cubicBezTo>
                    <a:pt x="1033" y="454"/>
                    <a:pt x="1052" y="469"/>
                    <a:pt x="1012" y="468"/>
                  </a:cubicBezTo>
                  <a:cubicBezTo>
                    <a:pt x="1015" y="410"/>
                    <a:pt x="1064" y="387"/>
                    <a:pt x="1038" y="310"/>
                  </a:cubicBezTo>
                  <a:cubicBezTo>
                    <a:pt x="986" y="299"/>
                    <a:pt x="1000" y="328"/>
                    <a:pt x="960" y="328"/>
                  </a:cubicBezTo>
                  <a:cubicBezTo>
                    <a:pt x="955" y="290"/>
                    <a:pt x="996" y="248"/>
                    <a:pt x="1011" y="212"/>
                  </a:cubicBezTo>
                  <a:cubicBezTo>
                    <a:pt x="1022" y="185"/>
                    <a:pt x="1034" y="142"/>
                    <a:pt x="1031" y="111"/>
                  </a:cubicBezTo>
                  <a:cubicBezTo>
                    <a:pt x="1029" y="88"/>
                    <a:pt x="1023" y="87"/>
                    <a:pt x="1018" y="82"/>
                  </a:cubicBezTo>
                  <a:cubicBezTo>
                    <a:pt x="969" y="110"/>
                    <a:pt x="898" y="265"/>
                    <a:pt x="854" y="317"/>
                  </a:cubicBezTo>
                  <a:cubicBezTo>
                    <a:pt x="789" y="391"/>
                    <a:pt x="731" y="444"/>
                    <a:pt x="652" y="507"/>
                  </a:cubicBezTo>
                  <a:cubicBezTo>
                    <a:pt x="617" y="535"/>
                    <a:pt x="575" y="565"/>
                    <a:pt x="541" y="595"/>
                  </a:cubicBezTo>
                  <a:cubicBezTo>
                    <a:pt x="260" y="839"/>
                    <a:pt x="461" y="904"/>
                    <a:pt x="474" y="954"/>
                  </a:cubicBezTo>
                  <a:cubicBezTo>
                    <a:pt x="411" y="951"/>
                    <a:pt x="323" y="821"/>
                    <a:pt x="408" y="709"/>
                  </a:cubicBezTo>
                  <a:cubicBezTo>
                    <a:pt x="434" y="674"/>
                    <a:pt x="469" y="637"/>
                    <a:pt x="500" y="608"/>
                  </a:cubicBezTo>
                  <a:lnTo>
                    <a:pt x="600" y="51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1" name="Freeform 198">
              <a:extLst>
                <a:ext uri="{FF2B5EF4-FFF2-40B4-BE49-F238E27FC236}">
                  <a16:creationId xmlns:a16="http://schemas.microsoft.com/office/drawing/2014/main" id="{8B331F0C-C0AA-D3E9-A72F-578978A3C3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4990" y="491490"/>
              <a:ext cx="84455" cy="83820"/>
            </a:xfrm>
            <a:custGeom>
              <a:avLst/>
              <a:gdLst>
                <a:gd name="T0" fmla="*/ 101 w 1496"/>
                <a:gd name="T1" fmla="*/ 837 h 1459"/>
                <a:gd name="T2" fmla="*/ 120 w 1496"/>
                <a:gd name="T3" fmla="*/ 794 h 1459"/>
                <a:gd name="T4" fmla="*/ 113 w 1496"/>
                <a:gd name="T5" fmla="*/ 758 h 1459"/>
                <a:gd name="T6" fmla="*/ 132 w 1496"/>
                <a:gd name="T7" fmla="*/ 696 h 1459"/>
                <a:gd name="T8" fmla="*/ 135 w 1496"/>
                <a:gd name="T9" fmla="*/ 767 h 1459"/>
                <a:gd name="T10" fmla="*/ 147 w 1496"/>
                <a:gd name="T11" fmla="*/ 779 h 1459"/>
                <a:gd name="T12" fmla="*/ 119 w 1496"/>
                <a:gd name="T13" fmla="*/ 827 h 1459"/>
                <a:gd name="T14" fmla="*/ 62 w 1496"/>
                <a:gd name="T15" fmla="*/ 687 h 1459"/>
                <a:gd name="T16" fmla="*/ 767 w 1496"/>
                <a:gd name="T17" fmla="*/ 533 h 1459"/>
                <a:gd name="T18" fmla="*/ 575 w 1496"/>
                <a:gd name="T19" fmla="*/ 726 h 1459"/>
                <a:gd name="T20" fmla="*/ 708 w 1496"/>
                <a:gd name="T21" fmla="*/ 612 h 1459"/>
                <a:gd name="T22" fmla="*/ 1021 w 1496"/>
                <a:gd name="T23" fmla="*/ 334 h 1459"/>
                <a:gd name="T24" fmla="*/ 1198 w 1496"/>
                <a:gd name="T25" fmla="*/ 128 h 1459"/>
                <a:gd name="T26" fmla="*/ 1127 w 1496"/>
                <a:gd name="T27" fmla="*/ 345 h 1459"/>
                <a:gd name="T28" fmla="*/ 1179 w 1496"/>
                <a:gd name="T29" fmla="*/ 485 h 1459"/>
                <a:gd name="T30" fmla="*/ 1161 w 1496"/>
                <a:gd name="T31" fmla="*/ 642 h 1459"/>
                <a:gd name="T32" fmla="*/ 1170 w 1496"/>
                <a:gd name="T33" fmla="*/ 737 h 1459"/>
                <a:gd name="T34" fmla="*/ 1168 w 1496"/>
                <a:gd name="T35" fmla="*/ 804 h 1459"/>
                <a:gd name="T36" fmla="*/ 878 w 1496"/>
                <a:gd name="T37" fmla="*/ 987 h 1459"/>
                <a:gd name="T38" fmla="*/ 1439 w 1496"/>
                <a:gd name="T39" fmla="*/ 1001 h 1459"/>
                <a:gd name="T40" fmla="*/ 1477 w 1496"/>
                <a:gd name="T41" fmla="*/ 1144 h 1459"/>
                <a:gd name="T42" fmla="*/ 1418 w 1496"/>
                <a:gd name="T43" fmla="*/ 1282 h 1459"/>
                <a:gd name="T44" fmla="*/ 1340 w 1496"/>
                <a:gd name="T45" fmla="*/ 1401 h 1459"/>
                <a:gd name="T46" fmla="*/ 1086 w 1496"/>
                <a:gd name="T47" fmla="*/ 1217 h 1459"/>
                <a:gd name="T48" fmla="*/ 167 w 1496"/>
                <a:gd name="T49" fmla="*/ 823 h 1459"/>
                <a:gd name="T50" fmla="*/ 410 w 1496"/>
                <a:gd name="T51" fmla="*/ 697 h 1459"/>
                <a:gd name="T52" fmla="*/ 210 w 1496"/>
                <a:gd name="T53" fmla="*/ 17 h 1459"/>
                <a:gd name="T54" fmla="*/ 352 w 1496"/>
                <a:gd name="T55" fmla="*/ 47 h 1459"/>
                <a:gd name="T56" fmla="*/ 485 w 1496"/>
                <a:gd name="T57" fmla="*/ 92 h 1459"/>
                <a:gd name="T58" fmla="*/ 601 w 1496"/>
                <a:gd name="T59" fmla="*/ 212 h 1459"/>
                <a:gd name="T60" fmla="*/ 718 w 1496"/>
                <a:gd name="T61" fmla="*/ 300 h 1459"/>
                <a:gd name="T62" fmla="*/ 767 w 1496"/>
                <a:gd name="T63" fmla="*/ 533 h 1459"/>
                <a:gd name="T64" fmla="*/ 412 w 1496"/>
                <a:gd name="T65" fmla="*/ 736 h 1459"/>
                <a:gd name="T66" fmla="*/ 263 w 1496"/>
                <a:gd name="T67" fmla="*/ 737 h 1459"/>
                <a:gd name="T68" fmla="*/ 185 w 1496"/>
                <a:gd name="T69" fmla="*/ 738 h 1459"/>
                <a:gd name="T70" fmla="*/ 155 w 1496"/>
                <a:gd name="T71" fmla="*/ 679 h 1459"/>
                <a:gd name="T72" fmla="*/ 84 w 1496"/>
                <a:gd name="T73" fmla="*/ 753 h 1459"/>
                <a:gd name="T74" fmla="*/ 90 w 1496"/>
                <a:gd name="T75" fmla="*/ 805 h 1459"/>
                <a:gd name="T76" fmla="*/ 174 w 1496"/>
                <a:gd name="T77" fmla="*/ 851 h 1459"/>
                <a:gd name="T78" fmla="*/ 204 w 1496"/>
                <a:gd name="T79" fmla="*/ 864 h 1459"/>
                <a:gd name="T80" fmla="*/ 726 w 1496"/>
                <a:gd name="T81" fmla="*/ 1222 h 1459"/>
                <a:gd name="T82" fmla="*/ 1352 w 1496"/>
                <a:gd name="T83" fmla="*/ 1421 h 1459"/>
                <a:gd name="T84" fmla="*/ 1437 w 1496"/>
                <a:gd name="T85" fmla="*/ 1302 h 1459"/>
                <a:gd name="T86" fmla="*/ 1493 w 1496"/>
                <a:gd name="T87" fmla="*/ 1150 h 1459"/>
                <a:gd name="T88" fmla="*/ 1456 w 1496"/>
                <a:gd name="T89" fmla="*/ 987 h 1459"/>
                <a:gd name="T90" fmla="*/ 909 w 1496"/>
                <a:gd name="T91" fmla="*/ 1001 h 1459"/>
                <a:gd name="T92" fmla="*/ 1186 w 1496"/>
                <a:gd name="T93" fmla="*/ 801 h 1459"/>
                <a:gd name="T94" fmla="*/ 1213 w 1496"/>
                <a:gd name="T95" fmla="*/ 643 h 1459"/>
                <a:gd name="T96" fmla="*/ 1214 w 1496"/>
                <a:gd name="T97" fmla="*/ 451 h 1459"/>
                <a:gd name="T98" fmla="*/ 1193 w 1496"/>
                <a:gd name="T99" fmla="*/ 79 h 1459"/>
                <a:gd name="T100" fmla="*/ 767 w 1496"/>
                <a:gd name="T101" fmla="*/ 533 h 1459"/>
                <a:gd name="T102" fmla="*/ 670 w 1496"/>
                <a:gd name="T103" fmla="*/ 304 h 1459"/>
                <a:gd name="T104" fmla="*/ 656 w 1496"/>
                <a:gd name="T105" fmla="*/ 301 h 1459"/>
                <a:gd name="T106" fmla="*/ 569 w 1496"/>
                <a:gd name="T107" fmla="*/ 205 h 1459"/>
                <a:gd name="T108" fmla="*/ 444 w 1496"/>
                <a:gd name="T109" fmla="*/ 113 h 1459"/>
                <a:gd name="T110" fmla="*/ 334 w 1496"/>
                <a:gd name="T111" fmla="*/ 51 h 1459"/>
                <a:gd name="T112" fmla="*/ 326 w 1496"/>
                <a:gd name="T113" fmla="*/ 64 h 1459"/>
                <a:gd name="T114" fmla="*/ 354 w 1496"/>
                <a:gd name="T115" fmla="*/ 313 h 1459"/>
                <a:gd name="T116" fmla="*/ 400 w 1496"/>
                <a:gd name="T117" fmla="*/ 728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96" h="1459">
                  <a:moveTo>
                    <a:pt x="119" y="827"/>
                  </a:moveTo>
                  <a:lnTo>
                    <a:pt x="101" y="837"/>
                  </a:lnTo>
                  <a:cubicBezTo>
                    <a:pt x="102" y="809"/>
                    <a:pt x="102" y="825"/>
                    <a:pt x="109" y="817"/>
                  </a:cubicBezTo>
                  <a:lnTo>
                    <a:pt x="120" y="794"/>
                  </a:lnTo>
                  <a:lnTo>
                    <a:pt x="76" y="788"/>
                  </a:lnTo>
                  <a:cubicBezTo>
                    <a:pt x="81" y="764"/>
                    <a:pt x="90" y="769"/>
                    <a:pt x="113" y="758"/>
                  </a:cubicBezTo>
                  <a:lnTo>
                    <a:pt x="109" y="745"/>
                  </a:lnTo>
                  <a:lnTo>
                    <a:pt x="132" y="696"/>
                  </a:lnTo>
                  <a:cubicBezTo>
                    <a:pt x="144" y="713"/>
                    <a:pt x="143" y="693"/>
                    <a:pt x="139" y="729"/>
                  </a:cubicBezTo>
                  <a:cubicBezTo>
                    <a:pt x="136" y="749"/>
                    <a:pt x="134" y="744"/>
                    <a:pt x="135" y="767"/>
                  </a:cubicBezTo>
                  <a:lnTo>
                    <a:pt x="160" y="745"/>
                  </a:lnTo>
                  <a:cubicBezTo>
                    <a:pt x="157" y="779"/>
                    <a:pt x="157" y="753"/>
                    <a:pt x="147" y="779"/>
                  </a:cubicBezTo>
                  <a:cubicBezTo>
                    <a:pt x="141" y="796"/>
                    <a:pt x="145" y="800"/>
                    <a:pt x="140" y="820"/>
                  </a:cubicBezTo>
                  <a:lnTo>
                    <a:pt x="119" y="827"/>
                  </a:lnTo>
                  <a:close/>
                  <a:moveTo>
                    <a:pt x="109" y="745"/>
                  </a:moveTo>
                  <a:cubicBezTo>
                    <a:pt x="77" y="738"/>
                    <a:pt x="60" y="722"/>
                    <a:pt x="62" y="687"/>
                  </a:cubicBezTo>
                  <a:cubicBezTo>
                    <a:pt x="85" y="698"/>
                    <a:pt x="99" y="722"/>
                    <a:pt x="109" y="745"/>
                  </a:cubicBezTo>
                  <a:close/>
                  <a:moveTo>
                    <a:pt x="767" y="533"/>
                  </a:moveTo>
                  <a:lnTo>
                    <a:pt x="667" y="625"/>
                  </a:lnTo>
                  <a:cubicBezTo>
                    <a:pt x="636" y="654"/>
                    <a:pt x="601" y="691"/>
                    <a:pt x="575" y="726"/>
                  </a:cubicBezTo>
                  <a:cubicBezTo>
                    <a:pt x="490" y="838"/>
                    <a:pt x="578" y="968"/>
                    <a:pt x="641" y="971"/>
                  </a:cubicBezTo>
                  <a:cubicBezTo>
                    <a:pt x="628" y="921"/>
                    <a:pt x="427" y="856"/>
                    <a:pt x="708" y="612"/>
                  </a:cubicBezTo>
                  <a:cubicBezTo>
                    <a:pt x="742" y="582"/>
                    <a:pt x="784" y="552"/>
                    <a:pt x="819" y="524"/>
                  </a:cubicBezTo>
                  <a:cubicBezTo>
                    <a:pt x="898" y="461"/>
                    <a:pt x="956" y="408"/>
                    <a:pt x="1021" y="334"/>
                  </a:cubicBezTo>
                  <a:cubicBezTo>
                    <a:pt x="1065" y="282"/>
                    <a:pt x="1136" y="127"/>
                    <a:pt x="1185" y="99"/>
                  </a:cubicBezTo>
                  <a:cubicBezTo>
                    <a:pt x="1190" y="104"/>
                    <a:pt x="1196" y="105"/>
                    <a:pt x="1198" y="128"/>
                  </a:cubicBezTo>
                  <a:cubicBezTo>
                    <a:pt x="1201" y="159"/>
                    <a:pt x="1189" y="202"/>
                    <a:pt x="1178" y="229"/>
                  </a:cubicBezTo>
                  <a:cubicBezTo>
                    <a:pt x="1163" y="265"/>
                    <a:pt x="1122" y="307"/>
                    <a:pt x="1127" y="345"/>
                  </a:cubicBezTo>
                  <a:cubicBezTo>
                    <a:pt x="1167" y="345"/>
                    <a:pt x="1153" y="316"/>
                    <a:pt x="1205" y="327"/>
                  </a:cubicBezTo>
                  <a:cubicBezTo>
                    <a:pt x="1231" y="404"/>
                    <a:pt x="1182" y="427"/>
                    <a:pt x="1179" y="485"/>
                  </a:cubicBezTo>
                  <a:cubicBezTo>
                    <a:pt x="1219" y="486"/>
                    <a:pt x="1200" y="471"/>
                    <a:pt x="1229" y="476"/>
                  </a:cubicBezTo>
                  <a:cubicBezTo>
                    <a:pt x="1255" y="535"/>
                    <a:pt x="1173" y="588"/>
                    <a:pt x="1161" y="642"/>
                  </a:cubicBezTo>
                  <a:lnTo>
                    <a:pt x="1200" y="655"/>
                  </a:lnTo>
                  <a:cubicBezTo>
                    <a:pt x="1200" y="692"/>
                    <a:pt x="1192" y="710"/>
                    <a:pt x="1170" y="737"/>
                  </a:cubicBezTo>
                  <a:cubicBezTo>
                    <a:pt x="1148" y="762"/>
                    <a:pt x="1122" y="766"/>
                    <a:pt x="1118" y="795"/>
                  </a:cubicBezTo>
                  <a:lnTo>
                    <a:pt x="1168" y="804"/>
                  </a:lnTo>
                  <a:cubicBezTo>
                    <a:pt x="1180" y="855"/>
                    <a:pt x="1110" y="919"/>
                    <a:pt x="1068" y="937"/>
                  </a:cubicBezTo>
                  <a:cubicBezTo>
                    <a:pt x="1025" y="954"/>
                    <a:pt x="891" y="978"/>
                    <a:pt x="878" y="987"/>
                  </a:cubicBezTo>
                  <a:cubicBezTo>
                    <a:pt x="897" y="1064"/>
                    <a:pt x="1087" y="1061"/>
                    <a:pt x="1151" y="1054"/>
                  </a:cubicBezTo>
                  <a:cubicBezTo>
                    <a:pt x="1217" y="1047"/>
                    <a:pt x="1394" y="994"/>
                    <a:pt x="1439" y="1001"/>
                  </a:cubicBezTo>
                  <a:cubicBezTo>
                    <a:pt x="1435" y="1060"/>
                    <a:pt x="1381" y="1054"/>
                    <a:pt x="1376" y="1086"/>
                  </a:cubicBezTo>
                  <a:cubicBezTo>
                    <a:pt x="1408" y="1114"/>
                    <a:pt x="1435" y="1084"/>
                    <a:pt x="1477" y="1144"/>
                  </a:cubicBezTo>
                  <a:cubicBezTo>
                    <a:pt x="1461" y="1200"/>
                    <a:pt x="1416" y="1189"/>
                    <a:pt x="1371" y="1197"/>
                  </a:cubicBezTo>
                  <a:cubicBezTo>
                    <a:pt x="1377" y="1232"/>
                    <a:pt x="1410" y="1229"/>
                    <a:pt x="1418" y="1282"/>
                  </a:cubicBezTo>
                  <a:cubicBezTo>
                    <a:pt x="1385" y="1305"/>
                    <a:pt x="1378" y="1285"/>
                    <a:pt x="1339" y="1290"/>
                  </a:cubicBezTo>
                  <a:cubicBezTo>
                    <a:pt x="1337" y="1331"/>
                    <a:pt x="1361" y="1359"/>
                    <a:pt x="1340" y="1401"/>
                  </a:cubicBezTo>
                  <a:cubicBezTo>
                    <a:pt x="1301" y="1413"/>
                    <a:pt x="1242" y="1344"/>
                    <a:pt x="1212" y="1318"/>
                  </a:cubicBezTo>
                  <a:cubicBezTo>
                    <a:pt x="1179" y="1288"/>
                    <a:pt x="1128" y="1238"/>
                    <a:pt x="1086" y="1217"/>
                  </a:cubicBezTo>
                  <a:cubicBezTo>
                    <a:pt x="931" y="1142"/>
                    <a:pt x="842" y="1205"/>
                    <a:pt x="691" y="1202"/>
                  </a:cubicBezTo>
                  <a:cubicBezTo>
                    <a:pt x="327" y="1197"/>
                    <a:pt x="377" y="876"/>
                    <a:pt x="167" y="823"/>
                  </a:cubicBezTo>
                  <a:cubicBezTo>
                    <a:pt x="311" y="687"/>
                    <a:pt x="419" y="778"/>
                    <a:pt x="455" y="771"/>
                  </a:cubicBezTo>
                  <a:cubicBezTo>
                    <a:pt x="460" y="739"/>
                    <a:pt x="432" y="729"/>
                    <a:pt x="410" y="697"/>
                  </a:cubicBezTo>
                  <a:cubicBezTo>
                    <a:pt x="325" y="568"/>
                    <a:pt x="408" y="487"/>
                    <a:pt x="387" y="357"/>
                  </a:cubicBezTo>
                  <a:cubicBezTo>
                    <a:pt x="365" y="222"/>
                    <a:pt x="199" y="114"/>
                    <a:pt x="210" y="17"/>
                  </a:cubicBezTo>
                  <a:cubicBezTo>
                    <a:pt x="278" y="25"/>
                    <a:pt x="316" y="98"/>
                    <a:pt x="361" y="108"/>
                  </a:cubicBezTo>
                  <a:lnTo>
                    <a:pt x="352" y="47"/>
                  </a:lnTo>
                  <a:cubicBezTo>
                    <a:pt x="404" y="51"/>
                    <a:pt x="416" y="130"/>
                    <a:pt x="451" y="158"/>
                  </a:cubicBezTo>
                  <a:cubicBezTo>
                    <a:pt x="471" y="131"/>
                    <a:pt x="455" y="110"/>
                    <a:pt x="485" y="92"/>
                  </a:cubicBezTo>
                  <a:cubicBezTo>
                    <a:pt x="530" y="112"/>
                    <a:pt x="538" y="208"/>
                    <a:pt x="569" y="246"/>
                  </a:cubicBezTo>
                  <a:cubicBezTo>
                    <a:pt x="593" y="228"/>
                    <a:pt x="575" y="223"/>
                    <a:pt x="601" y="212"/>
                  </a:cubicBezTo>
                  <a:cubicBezTo>
                    <a:pt x="643" y="245"/>
                    <a:pt x="618" y="321"/>
                    <a:pt x="665" y="351"/>
                  </a:cubicBezTo>
                  <a:cubicBezTo>
                    <a:pt x="690" y="323"/>
                    <a:pt x="674" y="303"/>
                    <a:pt x="718" y="300"/>
                  </a:cubicBezTo>
                  <a:cubicBezTo>
                    <a:pt x="756" y="356"/>
                    <a:pt x="739" y="462"/>
                    <a:pt x="743" y="530"/>
                  </a:cubicBezTo>
                  <a:lnTo>
                    <a:pt x="767" y="533"/>
                  </a:lnTo>
                  <a:close/>
                  <a:moveTo>
                    <a:pt x="400" y="728"/>
                  </a:moveTo>
                  <a:lnTo>
                    <a:pt x="412" y="736"/>
                  </a:lnTo>
                  <a:lnTo>
                    <a:pt x="398" y="729"/>
                  </a:lnTo>
                  <a:cubicBezTo>
                    <a:pt x="339" y="728"/>
                    <a:pt x="327" y="715"/>
                    <a:pt x="263" y="737"/>
                  </a:cubicBezTo>
                  <a:cubicBezTo>
                    <a:pt x="220" y="752"/>
                    <a:pt x="196" y="779"/>
                    <a:pt x="165" y="792"/>
                  </a:cubicBezTo>
                  <a:cubicBezTo>
                    <a:pt x="176" y="762"/>
                    <a:pt x="181" y="772"/>
                    <a:pt x="185" y="738"/>
                  </a:cubicBezTo>
                  <a:lnTo>
                    <a:pt x="158" y="723"/>
                  </a:lnTo>
                  <a:lnTo>
                    <a:pt x="155" y="679"/>
                  </a:lnTo>
                  <a:cubicBezTo>
                    <a:pt x="126" y="677"/>
                    <a:pt x="123" y="697"/>
                    <a:pt x="107" y="714"/>
                  </a:cubicBezTo>
                  <a:cubicBezTo>
                    <a:pt x="75" y="626"/>
                    <a:pt x="0" y="690"/>
                    <a:pt x="84" y="753"/>
                  </a:cubicBezTo>
                  <a:cubicBezTo>
                    <a:pt x="65" y="767"/>
                    <a:pt x="58" y="767"/>
                    <a:pt x="56" y="791"/>
                  </a:cubicBezTo>
                  <a:lnTo>
                    <a:pt x="90" y="805"/>
                  </a:lnTo>
                  <a:cubicBezTo>
                    <a:pt x="85" y="829"/>
                    <a:pt x="81" y="820"/>
                    <a:pt x="93" y="842"/>
                  </a:cubicBezTo>
                  <a:cubicBezTo>
                    <a:pt x="131" y="849"/>
                    <a:pt x="149" y="822"/>
                    <a:pt x="174" y="851"/>
                  </a:cubicBezTo>
                  <a:cubicBezTo>
                    <a:pt x="195" y="877"/>
                    <a:pt x="183" y="911"/>
                    <a:pt x="210" y="926"/>
                  </a:cubicBezTo>
                  <a:cubicBezTo>
                    <a:pt x="220" y="902"/>
                    <a:pt x="207" y="891"/>
                    <a:pt x="204" y="864"/>
                  </a:cubicBezTo>
                  <a:cubicBezTo>
                    <a:pt x="285" y="897"/>
                    <a:pt x="344" y="1037"/>
                    <a:pt x="399" y="1107"/>
                  </a:cubicBezTo>
                  <a:cubicBezTo>
                    <a:pt x="466" y="1190"/>
                    <a:pt x="622" y="1230"/>
                    <a:pt x="726" y="1222"/>
                  </a:cubicBezTo>
                  <a:cubicBezTo>
                    <a:pt x="861" y="1213"/>
                    <a:pt x="967" y="1166"/>
                    <a:pt x="1094" y="1250"/>
                  </a:cubicBezTo>
                  <a:cubicBezTo>
                    <a:pt x="1168" y="1299"/>
                    <a:pt x="1298" y="1459"/>
                    <a:pt x="1352" y="1421"/>
                  </a:cubicBezTo>
                  <a:cubicBezTo>
                    <a:pt x="1375" y="1389"/>
                    <a:pt x="1362" y="1351"/>
                    <a:pt x="1360" y="1311"/>
                  </a:cubicBezTo>
                  <a:lnTo>
                    <a:pt x="1437" y="1302"/>
                  </a:lnTo>
                  <a:cubicBezTo>
                    <a:pt x="1436" y="1265"/>
                    <a:pt x="1423" y="1237"/>
                    <a:pt x="1408" y="1213"/>
                  </a:cubicBezTo>
                  <a:cubicBezTo>
                    <a:pt x="1442" y="1206"/>
                    <a:pt x="1490" y="1193"/>
                    <a:pt x="1493" y="1150"/>
                  </a:cubicBezTo>
                  <a:cubicBezTo>
                    <a:pt x="1496" y="1104"/>
                    <a:pt x="1447" y="1091"/>
                    <a:pt x="1415" y="1075"/>
                  </a:cubicBezTo>
                  <a:cubicBezTo>
                    <a:pt x="1439" y="1048"/>
                    <a:pt x="1475" y="1027"/>
                    <a:pt x="1456" y="987"/>
                  </a:cubicBezTo>
                  <a:cubicBezTo>
                    <a:pt x="1425" y="945"/>
                    <a:pt x="1200" y="1049"/>
                    <a:pt x="1042" y="1036"/>
                  </a:cubicBezTo>
                  <a:cubicBezTo>
                    <a:pt x="968" y="1030"/>
                    <a:pt x="971" y="1022"/>
                    <a:pt x="909" y="1001"/>
                  </a:cubicBezTo>
                  <a:cubicBezTo>
                    <a:pt x="936" y="984"/>
                    <a:pt x="1038" y="971"/>
                    <a:pt x="1089" y="944"/>
                  </a:cubicBezTo>
                  <a:cubicBezTo>
                    <a:pt x="1136" y="919"/>
                    <a:pt x="1194" y="860"/>
                    <a:pt x="1186" y="801"/>
                  </a:cubicBezTo>
                  <a:lnTo>
                    <a:pt x="1156" y="776"/>
                  </a:lnTo>
                  <a:cubicBezTo>
                    <a:pt x="1195" y="746"/>
                    <a:pt x="1222" y="698"/>
                    <a:pt x="1213" y="643"/>
                  </a:cubicBezTo>
                  <a:lnTo>
                    <a:pt x="1190" y="624"/>
                  </a:lnTo>
                  <a:cubicBezTo>
                    <a:pt x="1229" y="564"/>
                    <a:pt x="1301" y="475"/>
                    <a:pt x="1214" y="451"/>
                  </a:cubicBezTo>
                  <a:cubicBezTo>
                    <a:pt x="1225" y="382"/>
                    <a:pt x="1270" y="298"/>
                    <a:pt x="1161" y="305"/>
                  </a:cubicBezTo>
                  <a:cubicBezTo>
                    <a:pt x="1186" y="239"/>
                    <a:pt x="1259" y="152"/>
                    <a:pt x="1193" y="79"/>
                  </a:cubicBezTo>
                  <a:cubicBezTo>
                    <a:pt x="1126" y="89"/>
                    <a:pt x="1049" y="271"/>
                    <a:pt x="1000" y="327"/>
                  </a:cubicBezTo>
                  <a:cubicBezTo>
                    <a:pt x="959" y="374"/>
                    <a:pt x="823" y="513"/>
                    <a:pt x="767" y="533"/>
                  </a:cubicBezTo>
                  <a:cubicBezTo>
                    <a:pt x="755" y="474"/>
                    <a:pt x="784" y="317"/>
                    <a:pt x="727" y="283"/>
                  </a:cubicBezTo>
                  <a:cubicBezTo>
                    <a:pt x="700" y="277"/>
                    <a:pt x="689" y="286"/>
                    <a:pt x="670" y="304"/>
                  </a:cubicBezTo>
                  <a:lnTo>
                    <a:pt x="662" y="316"/>
                  </a:lnTo>
                  <a:lnTo>
                    <a:pt x="656" y="301"/>
                  </a:lnTo>
                  <a:cubicBezTo>
                    <a:pt x="652" y="257"/>
                    <a:pt x="641" y="217"/>
                    <a:pt x="609" y="194"/>
                  </a:cubicBezTo>
                  <a:lnTo>
                    <a:pt x="569" y="205"/>
                  </a:lnTo>
                  <a:cubicBezTo>
                    <a:pt x="555" y="169"/>
                    <a:pt x="549" y="139"/>
                    <a:pt x="525" y="101"/>
                  </a:cubicBezTo>
                  <a:cubicBezTo>
                    <a:pt x="486" y="41"/>
                    <a:pt x="467" y="86"/>
                    <a:pt x="444" y="113"/>
                  </a:cubicBezTo>
                  <a:cubicBezTo>
                    <a:pt x="414" y="68"/>
                    <a:pt x="399" y="21"/>
                    <a:pt x="340" y="31"/>
                  </a:cubicBezTo>
                  <a:lnTo>
                    <a:pt x="334" y="51"/>
                  </a:lnTo>
                  <a:lnTo>
                    <a:pt x="341" y="74"/>
                  </a:lnTo>
                  <a:cubicBezTo>
                    <a:pt x="314" y="73"/>
                    <a:pt x="334" y="75"/>
                    <a:pt x="326" y="64"/>
                  </a:cubicBezTo>
                  <a:cubicBezTo>
                    <a:pt x="288" y="37"/>
                    <a:pt x="254" y="0"/>
                    <a:pt x="203" y="4"/>
                  </a:cubicBezTo>
                  <a:cubicBezTo>
                    <a:pt x="151" y="85"/>
                    <a:pt x="324" y="229"/>
                    <a:pt x="354" y="313"/>
                  </a:cubicBezTo>
                  <a:cubicBezTo>
                    <a:pt x="402" y="448"/>
                    <a:pt x="326" y="508"/>
                    <a:pt x="361" y="643"/>
                  </a:cubicBezTo>
                  <a:cubicBezTo>
                    <a:pt x="371" y="684"/>
                    <a:pt x="390" y="697"/>
                    <a:pt x="400" y="728"/>
                  </a:cubicBezTo>
                  <a:close/>
                </a:path>
              </a:pathLst>
            </a:custGeom>
            <a:solidFill>
              <a:srgbClr val="0A0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2" name="Freeform 199">
              <a:extLst>
                <a:ext uri="{FF2B5EF4-FFF2-40B4-BE49-F238E27FC236}">
                  <a16:creationId xmlns:a16="http://schemas.microsoft.com/office/drawing/2014/main" id="{D2609328-47CF-F757-873B-0269A5F34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531495"/>
              <a:ext cx="5080" cy="7620"/>
            </a:xfrm>
            <a:custGeom>
              <a:avLst/>
              <a:gdLst>
                <a:gd name="T0" fmla="*/ 33 w 84"/>
                <a:gd name="T1" fmla="*/ 52 h 135"/>
                <a:gd name="T2" fmla="*/ 37 w 84"/>
                <a:gd name="T3" fmla="*/ 65 h 135"/>
                <a:gd name="T4" fmla="*/ 0 w 84"/>
                <a:gd name="T5" fmla="*/ 95 h 135"/>
                <a:gd name="T6" fmla="*/ 44 w 84"/>
                <a:gd name="T7" fmla="*/ 101 h 135"/>
                <a:gd name="T8" fmla="*/ 33 w 84"/>
                <a:gd name="T9" fmla="*/ 124 h 135"/>
                <a:gd name="T10" fmla="*/ 29 w 84"/>
                <a:gd name="T11" fmla="*/ 135 h 135"/>
                <a:gd name="T12" fmla="*/ 43 w 84"/>
                <a:gd name="T13" fmla="*/ 134 h 135"/>
                <a:gd name="T14" fmla="*/ 64 w 84"/>
                <a:gd name="T15" fmla="*/ 127 h 135"/>
                <a:gd name="T16" fmla="*/ 71 w 84"/>
                <a:gd name="T17" fmla="*/ 86 h 135"/>
                <a:gd name="T18" fmla="*/ 84 w 84"/>
                <a:gd name="T19" fmla="*/ 52 h 135"/>
                <a:gd name="T20" fmla="*/ 59 w 84"/>
                <a:gd name="T21" fmla="*/ 74 h 135"/>
                <a:gd name="T22" fmla="*/ 63 w 84"/>
                <a:gd name="T23" fmla="*/ 36 h 135"/>
                <a:gd name="T24" fmla="*/ 56 w 84"/>
                <a:gd name="T25" fmla="*/ 3 h 135"/>
                <a:gd name="T26" fmla="*/ 33 w 84"/>
                <a:gd name="T27" fmla="*/ 5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135">
                  <a:moveTo>
                    <a:pt x="33" y="52"/>
                  </a:moveTo>
                  <a:lnTo>
                    <a:pt x="37" y="65"/>
                  </a:lnTo>
                  <a:cubicBezTo>
                    <a:pt x="14" y="76"/>
                    <a:pt x="5" y="71"/>
                    <a:pt x="0" y="95"/>
                  </a:cubicBezTo>
                  <a:lnTo>
                    <a:pt x="44" y="101"/>
                  </a:lnTo>
                  <a:lnTo>
                    <a:pt x="33" y="124"/>
                  </a:lnTo>
                  <a:lnTo>
                    <a:pt x="29" y="135"/>
                  </a:lnTo>
                  <a:lnTo>
                    <a:pt x="43" y="134"/>
                  </a:lnTo>
                  <a:lnTo>
                    <a:pt x="64" y="127"/>
                  </a:lnTo>
                  <a:cubicBezTo>
                    <a:pt x="69" y="107"/>
                    <a:pt x="65" y="103"/>
                    <a:pt x="71" y="86"/>
                  </a:cubicBezTo>
                  <a:cubicBezTo>
                    <a:pt x="81" y="60"/>
                    <a:pt x="81" y="86"/>
                    <a:pt x="84" y="52"/>
                  </a:cubicBezTo>
                  <a:lnTo>
                    <a:pt x="59" y="74"/>
                  </a:lnTo>
                  <a:cubicBezTo>
                    <a:pt x="58" y="51"/>
                    <a:pt x="60" y="56"/>
                    <a:pt x="63" y="36"/>
                  </a:cubicBezTo>
                  <a:cubicBezTo>
                    <a:pt x="67" y="0"/>
                    <a:pt x="68" y="20"/>
                    <a:pt x="56" y="3"/>
                  </a:cubicBezTo>
                  <a:lnTo>
                    <a:pt x="33" y="52"/>
                  </a:ln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3" name="Freeform 200">
              <a:extLst>
                <a:ext uri="{FF2B5EF4-FFF2-40B4-BE49-F238E27FC236}">
                  <a16:creationId xmlns:a16="http://schemas.microsoft.com/office/drawing/2014/main" id="{063F6F39-920E-FF8F-8B7E-8A32F4AF9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530860"/>
              <a:ext cx="2540" cy="3810"/>
            </a:xfrm>
            <a:custGeom>
              <a:avLst/>
              <a:gdLst>
                <a:gd name="T0" fmla="*/ 49 w 49"/>
                <a:gd name="T1" fmla="*/ 58 h 58"/>
                <a:gd name="T2" fmla="*/ 2 w 49"/>
                <a:gd name="T3" fmla="*/ 0 h 58"/>
                <a:gd name="T4" fmla="*/ 49 w 49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58">
                  <a:moveTo>
                    <a:pt x="49" y="58"/>
                  </a:moveTo>
                  <a:cubicBezTo>
                    <a:pt x="39" y="35"/>
                    <a:pt x="25" y="11"/>
                    <a:pt x="2" y="0"/>
                  </a:cubicBezTo>
                  <a:cubicBezTo>
                    <a:pt x="0" y="35"/>
                    <a:pt x="17" y="51"/>
                    <a:pt x="49" y="58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4" name="Freeform 201">
              <a:extLst>
                <a:ext uri="{FF2B5EF4-FFF2-40B4-BE49-F238E27FC236}">
                  <a16:creationId xmlns:a16="http://schemas.microsoft.com/office/drawing/2014/main" id="{16581682-CA94-146A-C249-91BCD8F41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770" y="494665"/>
              <a:ext cx="1270" cy="1270"/>
            </a:xfrm>
            <a:custGeom>
              <a:avLst/>
              <a:gdLst>
                <a:gd name="T0" fmla="*/ 12 w 27"/>
                <a:gd name="T1" fmla="*/ 13 h 27"/>
                <a:gd name="T2" fmla="*/ 27 w 27"/>
                <a:gd name="T3" fmla="*/ 23 h 27"/>
                <a:gd name="T4" fmla="*/ 20 w 27"/>
                <a:gd name="T5" fmla="*/ 0 h 27"/>
                <a:gd name="T6" fmla="*/ 12 w 27"/>
                <a:gd name="T7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27">
                  <a:moveTo>
                    <a:pt x="12" y="13"/>
                  </a:moveTo>
                  <a:cubicBezTo>
                    <a:pt x="20" y="24"/>
                    <a:pt x="0" y="22"/>
                    <a:pt x="27" y="23"/>
                  </a:cubicBezTo>
                  <a:lnTo>
                    <a:pt x="20" y="0"/>
                  </a:lnTo>
                  <a:cubicBezTo>
                    <a:pt x="18" y="27"/>
                    <a:pt x="22" y="10"/>
                    <a:pt x="12" y="13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5" name="Freeform 202">
              <a:extLst>
                <a:ext uri="{FF2B5EF4-FFF2-40B4-BE49-F238E27FC236}">
                  <a16:creationId xmlns:a16="http://schemas.microsoft.com/office/drawing/2014/main" id="{28B54E7B-28FC-5753-F709-D947BA334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705" y="537845"/>
              <a:ext cx="635" cy="1905"/>
            </a:xfrm>
            <a:custGeom>
              <a:avLst/>
              <a:gdLst>
                <a:gd name="T0" fmla="*/ 18 w 18"/>
                <a:gd name="T1" fmla="*/ 18 h 28"/>
                <a:gd name="T2" fmla="*/ 4 w 18"/>
                <a:gd name="T3" fmla="*/ 19 h 28"/>
                <a:gd name="T4" fmla="*/ 8 w 18"/>
                <a:gd name="T5" fmla="*/ 8 h 28"/>
                <a:gd name="T6" fmla="*/ 0 w 18"/>
                <a:gd name="T7" fmla="*/ 28 h 28"/>
                <a:gd name="T8" fmla="*/ 18 w 18"/>
                <a:gd name="T9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8">
                  <a:moveTo>
                    <a:pt x="18" y="18"/>
                  </a:moveTo>
                  <a:lnTo>
                    <a:pt x="4" y="19"/>
                  </a:lnTo>
                  <a:lnTo>
                    <a:pt x="8" y="8"/>
                  </a:lnTo>
                  <a:cubicBezTo>
                    <a:pt x="1" y="16"/>
                    <a:pt x="1" y="0"/>
                    <a:pt x="0" y="28"/>
                  </a:cubicBezTo>
                  <a:lnTo>
                    <a:pt x="18" y="18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6" name="Freeform 203">
              <a:extLst>
                <a:ext uri="{FF2B5EF4-FFF2-40B4-BE49-F238E27FC236}">
                  <a16:creationId xmlns:a16="http://schemas.microsoft.com/office/drawing/2014/main" id="{29D1346F-A798-1B03-52B8-39D8CFC82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820" y="508635"/>
              <a:ext cx="635" cy="1270"/>
            </a:xfrm>
            <a:custGeom>
              <a:avLst/>
              <a:gdLst>
                <a:gd name="T0" fmla="*/ 14 w 14"/>
                <a:gd name="T1" fmla="*/ 3 h 15"/>
                <a:gd name="T2" fmla="*/ 0 w 14"/>
                <a:gd name="T3" fmla="*/ 0 h 15"/>
                <a:gd name="T4" fmla="*/ 6 w 14"/>
                <a:gd name="T5" fmla="*/ 15 h 15"/>
                <a:gd name="T6" fmla="*/ 14 w 14"/>
                <a:gd name="T7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5">
                  <a:moveTo>
                    <a:pt x="14" y="3"/>
                  </a:moveTo>
                  <a:lnTo>
                    <a:pt x="0" y="0"/>
                  </a:lnTo>
                  <a:lnTo>
                    <a:pt x="6" y="15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9998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7" name="Freeform 204">
              <a:extLst>
                <a:ext uri="{FF2B5EF4-FFF2-40B4-BE49-F238E27FC236}">
                  <a16:creationId xmlns:a16="http://schemas.microsoft.com/office/drawing/2014/main" id="{648D26C2-EC0F-1B71-8475-8772F8B41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215" y="533400"/>
              <a:ext cx="635" cy="635"/>
            </a:xfrm>
            <a:custGeom>
              <a:avLst/>
              <a:gdLst>
                <a:gd name="T0" fmla="*/ 0 w 14"/>
                <a:gd name="T1" fmla="*/ 1 h 8"/>
                <a:gd name="T2" fmla="*/ 14 w 14"/>
                <a:gd name="T3" fmla="*/ 8 h 8"/>
                <a:gd name="T4" fmla="*/ 2 w 14"/>
                <a:gd name="T5" fmla="*/ 0 h 8"/>
                <a:gd name="T6" fmla="*/ 0 w 14"/>
                <a:gd name="T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8">
                  <a:moveTo>
                    <a:pt x="0" y="1"/>
                  </a:moveTo>
                  <a:lnTo>
                    <a:pt x="14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8" name="Rectangle 155">
              <a:extLst>
                <a:ext uri="{FF2B5EF4-FFF2-40B4-BE49-F238E27FC236}">
                  <a16:creationId xmlns:a16="http://schemas.microsoft.com/office/drawing/2014/main" id="{AE17E7E4-F3D8-E837-8D01-9B080B00DE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200000">
              <a:off x="164465" y="268605"/>
              <a:ext cx="1651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J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Rectangle 179">
              <a:extLst>
                <a:ext uri="{FF2B5EF4-FFF2-40B4-BE49-F238E27FC236}">
                  <a16:creationId xmlns:a16="http://schemas.microsoft.com/office/drawing/2014/main" id="{AEADE611-A154-128C-5434-149B918AA2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40000">
              <a:off x="832485" y="316865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10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943E1B-9BA6-3777-3E5A-873D0D91A191}"/>
              </a:ext>
            </a:extLst>
          </p:cNvPr>
          <p:cNvSpPr/>
          <p:nvPr/>
        </p:nvSpPr>
        <p:spPr>
          <a:xfrm>
            <a:off x="-14990" y="-14990"/>
            <a:ext cx="10058400" cy="7772400"/>
          </a:xfrm>
          <a:prstGeom prst="rect">
            <a:avLst/>
          </a:prstGeom>
          <a:pattFill prst="lgGrid">
            <a:fgClr>
              <a:srgbClr val="EEEEE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15A079-CF10-01E1-4A42-5B65779585EF}"/>
              </a:ext>
            </a:extLst>
          </p:cNvPr>
          <p:cNvSpPr txBox="1"/>
          <p:nvPr/>
        </p:nvSpPr>
        <p:spPr>
          <a:xfrm>
            <a:off x="1135315" y="509933"/>
            <a:ext cx="77577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Jardín de Niños Profa. Guadalupe Gonzales Ortiz T.M</a:t>
            </a:r>
          </a:p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Clave: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05EJN0097C     </a:t>
            </a:r>
            <a:r>
              <a:rPr lang="es-ES" sz="1600" b="1" dirty="0">
                <a:latin typeface="Century Gothic" panose="020B0502020202020204" pitchFamily="34" charset="0"/>
              </a:rPr>
              <a:t>Z.E.: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103    </a:t>
            </a:r>
            <a:r>
              <a:rPr lang="es-ES" sz="1600" b="1" u="sng" dirty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Prolongación Jesús </a:t>
            </a:r>
            <a:r>
              <a:rPr lang="es-ES" sz="1600" dirty="0" err="1">
                <a:latin typeface="Century Gothic" panose="020B0502020202020204" pitchFamily="34" charset="0"/>
              </a:rPr>
              <a:t>Glz</a:t>
            </a:r>
            <a:r>
              <a:rPr lang="es-ES" sz="1600" dirty="0">
                <a:latin typeface="Century Gothic" panose="020B0502020202020204" pitchFamily="34" charset="0"/>
              </a:rPr>
              <a:t>. Ortega No.194 Col. Adolfo Ruíz C.  </a:t>
            </a:r>
            <a:r>
              <a:rPr lang="es-ES" sz="1600" b="1" dirty="0">
                <a:latin typeface="Century Gothic" panose="020B0502020202020204" pitchFamily="34" charset="0"/>
              </a:rPr>
              <a:t>CP</a:t>
            </a:r>
            <a:r>
              <a:rPr lang="es-ES" sz="1600" b="1" u="sng" dirty="0">
                <a:latin typeface="Century Gothic" panose="020B0502020202020204" pitchFamily="34" charset="0"/>
              </a:rPr>
              <a:t>: </a:t>
            </a:r>
            <a:r>
              <a:rPr lang="es-ES" sz="1600" u="sng" dirty="0">
                <a:latin typeface="Century Gothic" panose="020B0502020202020204" pitchFamily="34" charset="0"/>
              </a:rPr>
              <a:t>25180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Saltillo, Coahuila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3DF6E69-E449-1B6E-C6F7-5E0E26007658}"/>
              </a:ext>
            </a:extLst>
          </p:cNvPr>
          <p:cNvSpPr txBox="1"/>
          <p:nvPr/>
        </p:nvSpPr>
        <p:spPr>
          <a:xfrm>
            <a:off x="110677" y="1516776"/>
            <a:ext cx="9837042" cy="1552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Grado: </a:t>
            </a:r>
            <a:r>
              <a:rPr lang="es-MX" sz="1400" dirty="0">
                <a:latin typeface="Century Gothic" panose="020B0502020202020204" pitchFamily="34" charset="0"/>
              </a:rPr>
              <a:t>3º  </a:t>
            </a:r>
            <a:r>
              <a:rPr lang="es-MX" sz="1400" b="1" dirty="0">
                <a:latin typeface="Century Gothic" panose="020B0502020202020204" pitchFamily="34" charset="0"/>
              </a:rPr>
              <a:t>Sección: </a:t>
            </a:r>
            <a:r>
              <a:rPr lang="es-MX" sz="1400" dirty="0">
                <a:latin typeface="Century Gothic" panose="020B0502020202020204" pitchFamily="34" charset="0"/>
              </a:rPr>
              <a:t>“B”    </a:t>
            </a:r>
            <a:r>
              <a:rPr lang="es-MX" sz="1400" b="1" dirty="0">
                <a:latin typeface="Century Gothic" panose="020B0502020202020204" pitchFamily="34" charset="0"/>
              </a:rPr>
              <a:t>H: </a:t>
            </a:r>
            <a:r>
              <a:rPr lang="es-MX" sz="1400" dirty="0">
                <a:latin typeface="Century Gothic" panose="020B0502020202020204" pitchFamily="34" charset="0"/>
              </a:rPr>
              <a:t>17</a:t>
            </a:r>
            <a:r>
              <a:rPr lang="es-MX" sz="1400" b="1" dirty="0">
                <a:latin typeface="Century Gothic" panose="020B0502020202020204" pitchFamily="34" charset="0"/>
              </a:rPr>
              <a:t>   M: </a:t>
            </a:r>
            <a:r>
              <a:rPr lang="es-MX" sz="1400" dirty="0">
                <a:latin typeface="Century Gothic" panose="020B0502020202020204" pitchFamily="34" charset="0"/>
              </a:rPr>
              <a:t>16</a:t>
            </a:r>
            <a:r>
              <a:rPr lang="es-MX" sz="1400" b="1" dirty="0">
                <a:latin typeface="Century Gothic" panose="020B0502020202020204" pitchFamily="34" charset="0"/>
              </a:rPr>
              <a:t>  T: </a:t>
            </a:r>
            <a:r>
              <a:rPr lang="es-MX" sz="1400" dirty="0">
                <a:latin typeface="Century Gothic" panose="020B0502020202020204" pitchFamily="34" charset="0"/>
              </a:rPr>
              <a:t>33  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Fecha de inicio y término: </a:t>
            </a:r>
            <a:r>
              <a:rPr lang="es-MX" sz="1400" dirty="0">
                <a:latin typeface="Century Gothic" panose="020B0502020202020204" pitchFamily="34" charset="0"/>
              </a:rPr>
              <a:t>21 de Noviembre al 02 de Diciembre 2022</a:t>
            </a:r>
            <a:endParaRPr lang="es-ES" sz="1400" dirty="0">
              <a:latin typeface="Century Gothic" panose="020B0502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Instrumentos</a:t>
            </a:r>
            <a:r>
              <a:rPr lang="es-MX" sz="1100" dirty="0">
                <a:solidFill>
                  <a:srgbClr val="002060"/>
                </a:solidFill>
                <a:latin typeface="Crowny - Personal Use" pitchFamily="50" charset="0"/>
              </a:rPr>
              <a:t>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de</a:t>
            </a:r>
            <a:r>
              <a:rPr lang="es-MX" sz="700" dirty="0">
                <a:solidFill>
                  <a:srgbClr val="002060"/>
                </a:solidFill>
                <a:latin typeface="Crowny - Personal Use" pitchFamily="50" charset="0"/>
              </a:rPr>
              <a:t> 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evaluación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Escala estimativa</a:t>
            </a:r>
            <a:endParaRPr lang="es-ES" sz="1400" dirty="0">
              <a:solidFill>
                <a:srgbClr val="FF0000"/>
              </a:solidFill>
              <a:latin typeface="Crowny - Personal Use" pitchFamily="50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60D7A6F-A8EB-3EFA-4035-6FBB13A9AB94}"/>
              </a:ext>
            </a:extLst>
          </p:cNvPr>
          <p:cNvSpPr/>
          <p:nvPr/>
        </p:nvSpPr>
        <p:spPr>
          <a:xfrm>
            <a:off x="202366" y="236095"/>
            <a:ext cx="9653665" cy="7300210"/>
          </a:xfrm>
          <a:prstGeom prst="roundRect">
            <a:avLst>
              <a:gd name="adj" fmla="val 7016"/>
            </a:avLst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Lienzo 5">
            <a:extLst>
              <a:ext uri="{FF2B5EF4-FFF2-40B4-BE49-F238E27FC236}">
                <a16:creationId xmlns:a16="http://schemas.microsoft.com/office/drawing/2014/main" id="{3FAD5F50-E2C1-5825-E1B6-C1AE16BF372D}"/>
              </a:ext>
            </a:extLst>
          </p:cNvPr>
          <p:cNvGrpSpPr/>
          <p:nvPr/>
        </p:nvGrpSpPr>
        <p:grpSpPr>
          <a:xfrm>
            <a:off x="439738" y="381127"/>
            <a:ext cx="2750212" cy="2602990"/>
            <a:chOff x="-23495" y="-19050"/>
            <a:chExt cx="2703195" cy="2381885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02ABE7C8-6C60-4B9A-DDE7-134EB75CFABF}"/>
                </a:ext>
              </a:extLst>
            </p:cNvPr>
            <p:cNvSpPr/>
            <p:nvPr/>
          </p:nvSpPr>
          <p:spPr>
            <a:xfrm>
              <a:off x="1633220" y="899795"/>
              <a:ext cx="1046480" cy="146304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D4C4701-0C99-13F1-27B9-9E8CDBD1A6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345" y="1452245"/>
              <a:ext cx="6350" cy="5715"/>
            </a:xfrm>
            <a:custGeom>
              <a:avLst/>
              <a:gdLst>
                <a:gd name="T0" fmla="*/ 0 w 107"/>
                <a:gd name="T1" fmla="*/ 12 h 101"/>
                <a:gd name="T2" fmla="*/ 11 w 107"/>
                <a:gd name="T3" fmla="*/ 0 h 101"/>
                <a:gd name="T4" fmla="*/ 107 w 107"/>
                <a:gd name="T5" fmla="*/ 89 h 101"/>
                <a:gd name="T6" fmla="*/ 96 w 107"/>
                <a:gd name="T7" fmla="*/ 101 h 101"/>
                <a:gd name="T8" fmla="*/ 0 w 107"/>
                <a:gd name="T9" fmla="*/ 12 h 101"/>
                <a:gd name="T10" fmla="*/ 107 w 107"/>
                <a:gd name="T11" fmla="*/ 89 h 101"/>
                <a:gd name="T12" fmla="*/ 96 w 107"/>
                <a:gd name="T13" fmla="*/ 101 h 101"/>
                <a:gd name="T14" fmla="*/ 0 w 107"/>
                <a:gd name="T15" fmla="*/ 12 h 101"/>
                <a:gd name="T16" fmla="*/ 11 w 107"/>
                <a:gd name="T17" fmla="*/ 0 h 101"/>
                <a:gd name="T18" fmla="*/ 107 w 107"/>
                <a:gd name="T19" fmla="*/ 8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1">
                  <a:moveTo>
                    <a:pt x="0" y="12"/>
                  </a:moveTo>
                  <a:lnTo>
                    <a:pt x="11" y="0"/>
                  </a:lnTo>
                  <a:lnTo>
                    <a:pt x="107" y="89"/>
                  </a:lnTo>
                  <a:lnTo>
                    <a:pt x="96" y="101"/>
                  </a:lnTo>
                  <a:lnTo>
                    <a:pt x="0" y="12"/>
                  </a:lnTo>
                  <a:close/>
                  <a:moveTo>
                    <a:pt x="107" y="89"/>
                  </a:moveTo>
                  <a:lnTo>
                    <a:pt x="96" y="101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07" y="89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7C5F7AD3-C54C-1A33-2D65-58DE17928A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5750" y="339725"/>
              <a:ext cx="551815" cy="412115"/>
            </a:xfrm>
            <a:custGeom>
              <a:avLst/>
              <a:gdLst>
                <a:gd name="T0" fmla="*/ 5506 w 9763"/>
                <a:gd name="T1" fmla="*/ 2748 h 7155"/>
                <a:gd name="T2" fmla="*/ 6307 w 9763"/>
                <a:gd name="T3" fmla="*/ 2228 h 7155"/>
                <a:gd name="T4" fmla="*/ 6864 w 9763"/>
                <a:gd name="T5" fmla="*/ 2849 h 7155"/>
                <a:gd name="T6" fmla="*/ 6441 w 9763"/>
                <a:gd name="T7" fmla="*/ 3708 h 7155"/>
                <a:gd name="T8" fmla="*/ 7133 w 9763"/>
                <a:gd name="T9" fmla="*/ 3823 h 7155"/>
                <a:gd name="T10" fmla="*/ 7680 w 9763"/>
                <a:gd name="T11" fmla="*/ 2827 h 7155"/>
                <a:gd name="T12" fmla="*/ 7322 w 9763"/>
                <a:gd name="T13" fmla="*/ 2300 h 7155"/>
                <a:gd name="T14" fmla="*/ 8003 w 9763"/>
                <a:gd name="T15" fmla="*/ 2075 h 7155"/>
                <a:gd name="T16" fmla="*/ 8580 w 9763"/>
                <a:gd name="T17" fmla="*/ 3079 h 7155"/>
                <a:gd name="T18" fmla="*/ 4444 w 9763"/>
                <a:gd name="T19" fmla="*/ 2364 h 7155"/>
                <a:gd name="T20" fmla="*/ 2917 w 9763"/>
                <a:gd name="T21" fmla="*/ 2061 h 7155"/>
                <a:gd name="T22" fmla="*/ 2561 w 9763"/>
                <a:gd name="T23" fmla="*/ 1219 h 7155"/>
                <a:gd name="T24" fmla="*/ 3765 w 9763"/>
                <a:gd name="T25" fmla="*/ 918 h 7155"/>
                <a:gd name="T26" fmla="*/ 4611 w 9763"/>
                <a:gd name="T27" fmla="*/ 1580 h 7155"/>
                <a:gd name="T28" fmla="*/ 5546 w 9763"/>
                <a:gd name="T29" fmla="*/ 1928 h 7155"/>
                <a:gd name="T30" fmla="*/ 4960 w 9763"/>
                <a:gd name="T31" fmla="*/ 1862 h 7155"/>
                <a:gd name="T32" fmla="*/ 4522 w 9763"/>
                <a:gd name="T33" fmla="*/ 1203 h 7155"/>
                <a:gd name="T34" fmla="*/ 5781 w 9763"/>
                <a:gd name="T35" fmla="*/ 1011 h 7155"/>
                <a:gd name="T36" fmla="*/ 4368 w 9763"/>
                <a:gd name="T37" fmla="*/ 822 h 7155"/>
                <a:gd name="T38" fmla="*/ 325 w 9763"/>
                <a:gd name="T39" fmla="*/ 2292 h 7155"/>
                <a:gd name="T40" fmla="*/ 1576 w 9763"/>
                <a:gd name="T41" fmla="*/ 1422 h 7155"/>
                <a:gd name="T42" fmla="*/ 2703 w 9763"/>
                <a:gd name="T43" fmla="*/ 1819 h 7155"/>
                <a:gd name="T44" fmla="*/ 2039 w 9763"/>
                <a:gd name="T45" fmla="*/ 2450 h 7155"/>
                <a:gd name="T46" fmla="*/ 2259 w 9763"/>
                <a:gd name="T47" fmla="*/ 3225 h 7155"/>
                <a:gd name="T48" fmla="*/ 2447 w 9763"/>
                <a:gd name="T49" fmla="*/ 4218 h 7155"/>
                <a:gd name="T50" fmla="*/ 2884 w 9763"/>
                <a:gd name="T51" fmla="*/ 4483 h 7155"/>
                <a:gd name="T52" fmla="*/ 2479 w 9763"/>
                <a:gd name="T53" fmla="*/ 3211 h 7155"/>
                <a:gd name="T54" fmla="*/ 2946 w 9763"/>
                <a:gd name="T55" fmla="*/ 2622 h 7155"/>
                <a:gd name="T56" fmla="*/ 3522 w 9763"/>
                <a:gd name="T57" fmla="*/ 2384 h 7155"/>
                <a:gd name="T58" fmla="*/ 4658 w 9763"/>
                <a:gd name="T59" fmla="*/ 2679 h 7155"/>
                <a:gd name="T60" fmla="*/ 5275 w 9763"/>
                <a:gd name="T61" fmla="*/ 3388 h 7155"/>
                <a:gd name="T62" fmla="*/ 3658 w 9763"/>
                <a:gd name="T63" fmla="*/ 3782 h 7155"/>
                <a:gd name="T64" fmla="*/ 4357 w 9763"/>
                <a:gd name="T65" fmla="*/ 3491 h 7155"/>
                <a:gd name="T66" fmla="*/ 5145 w 9763"/>
                <a:gd name="T67" fmla="*/ 4088 h 7155"/>
                <a:gd name="T68" fmla="*/ 5260 w 9763"/>
                <a:gd name="T69" fmla="*/ 3923 h 7155"/>
                <a:gd name="T70" fmla="*/ 5950 w 9763"/>
                <a:gd name="T71" fmla="*/ 4146 h 7155"/>
                <a:gd name="T72" fmla="*/ 5704 w 9763"/>
                <a:gd name="T73" fmla="*/ 4995 h 7155"/>
                <a:gd name="T74" fmla="*/ 5853 w 9763"/>
                <a:gd name="T75" fmla="*/ 5193 h 7155"/>
                <a:gd name="T76" fmla="*/ 6860 w 9763"/>
                <a:gd name="T77" fmla="*/ 4052 h 7155"/>
                <a:gd name="T78" fmla="*/ 7149 w 9763"/>
                <a:gd name="T79" fmla="*/ 5240 h 7155"/>
                <a:gd name="T80" fmla="*/ 6251 w 9763"/>
                <a:gd name="T81" fmla="*/ 5504 h 7155"/>
                <a:gd name="T82" fmla="*/ 7266 w 9763"/>
                <a:gd name="T83" fmla="*/ 5409 h 7155"/>
                <a:gd name="T84" fmla="*/ 7597 w 9763"/>
                <a:gd name="T85" fmla="*/ 4159 h 7155"/>
                <a:gd name="T86" fmla="*/ 9019 w 9763"/>
                <a:gd name="T87" fmla="*/ 4076 h 7155"/>
                <a:gd name="T88" fmla="*/ 8334 w 9763"/>
                <a:gd name="T89" fmla="*/ 5332 h 7155"/>
                <a:gd name="T90" fmla="*/ 8087 w 9763"/>
                <a:gd name="T91" fmla="*/ 6307 h 7155"/>
                <a:gd name="T92" fmla="*/ 7634 w 9763"/>
                <a:gd name="T93" fmla="*/ 6572 h 7155"/>
                <a:gd name="T94" fmla="*/ 6682 w 9763"/>
                <a:gd name="T95" fmla="*/ 7019 h 7155"/>
                <a:gd name="T96" fmla="*/ 7772 w 9763"/>
                <a:gd name="T97" fmla="*/ 6487 h 7155"/>
                <a:gd name="T98" fmla="*/ 8994 w 9763"/>
                <a:gd name="T99" fmla="*/ 5713 h 7155"/>
                <a:gd name="T100" fmla="*/ 9498 w 9763"/>
                <a:gd name="T101" fmla="*/ 4663 h 7155"/>
                <a:gd name="T102" fmla="*/ 9179 w 9763"/>
                <a:gd name="T103" fmla="*/ 3109 h 7155"/>
                <a:gd name="T104" fmla="*/ 8928 w 9763"/>
                <a:gd name="T105" fmla="*/ 2339 h 7155"/>
                <a:gd name="T106" fmla="*/ 8186 w 9763"/>
                <a:gd name="T107" fmla="*/ 1542 h 7155"/>
                <a:gd name="T108" fmla="*/ 7102 w 9763"/>
                <a:gd name="T109" fmla="*/ 1736 h 7155"/>
                <a:gd name="T110" fmla="*/ 6485 w 9763"/>
                <a:gd name="T111" fmla="*/ 1265 h 7155"/>
                <a:gd name="T112" fmla="*/ 5879 w 9763"/>
                <a:gd name="T113" fmla="*/ 553 h 7155"/>
                <a:gd name="T114" fmla="*/ 4841 w 9763"/>
                <a:gd name="T115" fmla="*/ 339 h 7155"/>
                <a:gd name="T116" fmla="*/ 3929 w 9763"/>
                <a:gd name="T117" fmla="*/ 292 h 7155"/>
                <a:gd name="T118" fmla="*/ 2984 w 9763"/>
                <a:gd name="T119" fmla="*/ 785 h 7155"/>
                <a:gd name="T120" fmla="*/ 1527 w 9763"/>
                <a:gd name="T121" fmla="*/ 1036 h 7155"/>
                <a:gd name="T122" fmla="*/ 583 w 9763"/>
                <a:gd name="T123" fmla="*/ 1667 h 7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63" h="7155">
                  <a:moveTo>
                    <a:pt x="6068" y="3398"/>
                  </a:moveTo>
                  <a:lnTo>
                    <a:pt x="5916" y="3412"/>
                  </a:lnTo>
                  <a:cubicBezTo>
                    <a:pt x="5907" y="3398"/>
                    <a:pt x="5918" y="3405"/>
                    <a:pt x="5896" y="3378"/>
                  </a:cubicBezTo>
                  <a:cubicBezTo>
                    <a:pt x="5812" y="3409"/>
                    <a:pt x="5836" y="3438"/>
                    <a:pt x="5779" y="3503"/>
                  </a:cubicBezTo>
                  <a:lnTo>
                    <a:pt x="5739" y="3387"/>
                  </a:lnTo>
                  <a:lnTo>
                    <a:pt x="5646" y="3390"/>
                  </a:lnTo>
                  <a:cubicBezTo>
                    <a:pt x="5614" y="3469"/>
                    <a:pt x="5647" y="3486"/>
                    <a:pt x="5639" y="3580"/>
                  </a:cubicBezTo>
                  <a:cubicBezTo>
                    <a:pt x="5588" y="3516"/>
                    <a:pt x="5636" y="3519"/>
                    <a:pt x="5559" y="3465"/>
                  </a:cubicBezTo>
                  <a:cubicBezTo>
                    <a:pt x="5511" y="3518"/>
                    <a:pt x="5483" y="3575"/>
                    <a:pt x="5415" y="3602"/>
                  </a:cubicBezTo>
                  <a:lnTo>
                    <a:pt x="5393" y="3530"/>
                  </a:lnTo>
                  <a:cubicBezTo>
                    <a:pt x="5439" y="3486"/>
                    <a:pt x="5447" y="3510"/>
                    <a:pt x="5489" y="3455"/>
                  </a:cubicBezTo>
                  <a:lnTo>
                    <a:pt x="5411" y="3388"/>
                  </a:lnTo>
                  <a:lnTo>
                    <a:pt x="5503" y="3324"/>
                  </a:lnTo>
                  <a:lnTo>
                    <a:pt x="5489" y="3259"/>
                  </a:lnTo>
                  <a:lnTo>
                    <a:pt x="5371" y="3228"/>
                  </a:lnTo>
                  <a:lnTo>
                    <a:pt x="5483" y="3152"/>
                  </a:lnTo>
                  <a:lnTo>
                    <a:pt x="5438" y="3119"/>
                  </a:lnTo>
                  <a:cubicBezTo>
                    <a:pt x="5474" y="3085"/>
                    <a:pt x="5503" y="3086"/>
                    <a:pt x="5523" y="3040"/>
                  </a:cubicBezTo>
                  <a:lnTo>
                    <a:pt x="5442" y="2995"/>
                  </a:lnTo>
                  <a:lnTo>
                    <a:pt x="5551" y="2959"/>
                  </a:lnTo>
                  <a:cubicBezTo>
                    <a:pt x="5561" y="2812"/>
                    <a:pt x="5497" y="2835"/>
                    <a:pt x="5379" y="2825"/>
                  </a:cubicBezTo>
                  <a:lnTo>
                    <a:pt x="5506" y="2748"/>
                  </a:lnTo>
                  <a:lnTo>
                    <a:pt x="5270" y="2779"/>
                  </a:lnTo>
                  <a:cubicBezTo>
                    <a:pt x="5325" y="2701"/>
                    <a:pt x="5373" y="2689"/>
                    <a:pt x="5446" y="2629"/>
                  </a:cubicBezTo>
                  <a:lnTo>
                    <a:pt x="5330" y="2537"/>
                  </a:lnTo>
                  <a:cubicBezTo>
                    <a:pt x="5358" y="2473"/>
                    <a:pt x="5360" y="2497"/>
                    <a:pt x="5399" y="2447"/>
                  </a:cubicBezTo>
                  <a:cubicBezTo>
                    <a:pt x="5342" y="2434"/>
                    <a:pt x="5345" y="2447"/>
                    <a:pt x="5307" y="2416"/>
                  </a:cubicBezTo>
                  <a:lnTo>
                    <a:pt x="5401" y="2410"/>
                  </a:lnTo>
                  <a:cubicBezTo>
                    <a:pt x="5412" y="2375"/>
                    <a:pt x="5415" y="2390"/>
                    <a:pt x="5397" y="2324"/>
                  </a:cubicBezTo>
                  <a:lnTo>
                    <a:pt x="5523" y="2381"/>
                  </a:lnTo>
                  <a:cubicBezTo>
                    <a:pt x="5590" y="2285"/>
                    <a:pt x="5516" y="2302"/>
                    <a:pt x="5669" y="2252"/>
                  </a:cubicBezTo>
                  <a:lnTo>
                    <a:pt x="5766" y="2335"/>
                  </a:lnTo>
                  <a:cubicBezTo>
                    <a:pt x="5742" y="2177"/>
                    <a:pt x="5719" y="2226"/>
                    <a:pt x="5809" y="2135"/>
                  </a:cubicBezTo>
                  <a:cubicBezTo>
                    <a:pt x="5876" y="2228"/>
                    <a:pt x="5838" y="2272"/>
                    <a:pt x="5784" y="2340"/>
                  </a:cubicBezTo>
                  <a:cubicBezTo>
                    <a:pt x="5857" y="2397"/>
                    <a:pt x="5791" y="2386"/>
                    <a:pt x="5884" y="2404"/>
                  </a:cubicBezTo>
                  <a:lnTo>
                    <a:pt x="5907" y="2324"/>
                  </a:lnTo>
                  <a:lnTo>
                    <a:pt x="5958" y="2361"/>
                  </a:lnTo>
                  <a:cubicBezTo>
                    <a:pt x="6014" y="2312"/>
                    <a:pt x="6006" y="2256"/>
                    <a:pt x="6024" y="2188"/>
                  </a:cubicBezTo>
                  <a:lnTo>
                    <a:pt x="6114" y="2221"/>
                  </a:lnTo>
                  <a:lnTo>
                    <a:pt x="6115" y="2111"/>
                  </a:lnTo>
                  <a:cubicBezTo>
                    <a:pt x="6165" y="2070"/>
                    <a:pt x="6156" y="2053"/>
                    <a:pt x="6190" y="2011"/>
                  </a:cubicBezTo>
                  <a:lnTo>
                    <a:pt x="6286" y="1928"/>
                  </a:lnTo>
                  <a:cubicBezTo>
                    <a:pt x="6380" y="2080"/>
                    <a:pt x="6235" y="2015"/>
                    <a:pt x="6249" y="2215"/>
                  </a:cubicBezTo>
                  <a:lnTo>
                    <a:pt x="6307" y="2228"/>
                  </a:lnTo>
                  <a:lnTo>
                    <a:pt x="6270" y="2357"/>
                  </a:lnTo>
                  <a:cubicBezTo>
                    <a:pt x="6366" y="2361"/>
                    <a:pt x="6301" y="2344"/>
                    <a:pt x="6369" y="2310"/>
                  </a:cubicBezTo>
                  <a:cubicBezTo>
                    <a:pt x="6399" y="2296"/>
                    <a:pt x="6401" y="2331"/>
                    <a:pt x="6522" y="2186"/>
                  </a:cubicBezTo>
                  <a:lnTo>
                    <a:pt x="6511" y="2273"/>
                  </a:lnTo>
                  <a:lnTo>
                    <a:pt x="6583" y="2243"/>
                  </a:lnTo>
                  <a:lnTo>
                    <a:pt x="6584" y="2322"/>
                  </a:lnTo>
                  <a:lnTo>
                    <a:pt x="6722" y="2325"/>
                  </a:lnTo>
                  <a:cubicBezTo>
                    <a:pt x="6659" y="2456"/>
                    <a:pt x="6655" y="2351"/>
                    <a:pt x="6592" y="2500"/>
                  </a:cubicBezTo>
                  <a:lnTo>
                    <a:pt x="6710" y="2397"/>
                  </a:lnTo>
                  <a:lnTo>
                    <a:pt x="6727" y="2475"/>
                  </a:lnTo>
                  <a:lnTo>
                    <a:pt x="6864" y="2428"/>
                  </a:lnTo>
                  <a:cubicBezTo>
                    <a:pt x="6874" y="2474"/>
                    <a:pt x="6960" y="2446"/>
                    <a:pt x="6987" y="2441"/>
                  </a:cubicBezTo>
                  <a:lnTo>
                    <a:pt x="6949" y="2609"/>
                  </a:lnTo>
                  <a:lnTo>
                    <a:pt x="7045" y="2609"/>
                  </a:lnTo>
                  <a:cubicBezTo>
                    <a:pt x="7068" y="2642"/>
                    <a:pt x="7065" y="2646"/>
                    <a:pt x="7090" y="2670"/>
                  </a:cubicBezTo>
                  <a:cubicBezTo>
                    <a:pt x="7118" y="2698"/>
                    <a:pt x="7108" y="2673"/>
                    <a:pt x="7135" y="2718"/>
                  </a:cubicBezTo>
                  <a:cubicBezTo>
                    <a:pt x="7073" y="2775"/>
                    <a:pt x="7017" y="2771"/>
                    <a:pt x="6950" y="2718"/>
                  </a:cubicBezTo>
                  <a:cubicBezTo>
                    <a:pt x="6861" y="2648"/>
                    <a:pt x="6872" y="2637"/>
                    <a:pt x="6839" y="2530"/>
                  </a:cubicBezTo>
                  <a:cubicBezTo>
                    <a:pt x="6793" y="2546"/>
                    <a:pt x="6773" y="2569"/>
                    <a:pt x="6729" y="2601"/>
                  </a:cubicBezTo>
                  <a:cubicBezTo>
                    <a:pt x="6682" y="2635"/>
                    <a:pt x="6664" y="2655"/>
                    <a:pt x="6646" y="2717"/>
                  </a:cubicBezTo>
                  <a:cubicBezTo>
                    <a:pt x="6687" y="2737"/>
                    <a:pt x="6711" y="2732"/>
                    <a:pt x="6752" y="2776"/>
                  </a:cubicBezTo>
                  <a:cubicBezTo>
                    <a:pt x="6811" y="2840"/>
                    <a:pt x="6766" y="2823"/>
                    <a:pt x="6864" y="2849"/>
                  </a:cubicBezTo>
                  <a:cubicBezTo>
                    <a:pt x="6860" y="2918"/>
                    <a:pt x="6837" y="2857"/>
                    <a:pt x="6854" y="2896"/>
                  </a:cubicBezTo>
                  <a:lnTo>
                    <a:pt x="6953" y="2871"/>
                  </a:lnTo>
                  <a:cubicBezTo>
                    <a:pt x="7029" y="2875"/>
                    <a:pt x="6910" y="2940"/>
                    <a:pt x="7043" y="2885"/>
                  </a:cubicBezTo>
                  <a:cubicBezTo>
                    <a:pt x="7074" y="2872"/>
                    <a:pt x="7070" y="2867"/>
                    <a:pt x="7108" y="2857"/>
                  </a:cubicBezTo>
                  <a:cubicBezTo>
                    <a:pt x="7042" y="2965"/>
                    <a:pt x="7019" y="3024"/>
                    <a:pt x="6884" y="3050"/>
                  </a:cubicBezTo>
                  <a:lnTo>
                    <a:pt x="6919" y="3093"/>
                  </a:lnTo>
                  <a:cubicBezTo>
                    <a:pt x="6832" y="3103"/>
                    <a:pt x="6888" y="3100"/>
                    <a:pt x="6837" y="3164"/>
                  </a:cubicBezTo>
                  <a:cubicBezTo>
                    <a:pt x="6770" y="3163"/>
                    <a:pt x="6783" y="3152"/>
                    <a:pt x="6722" y="3186"/>
                  </a:cubicBezTo>
                  <a:lnTo>
                    <a:pt x="6708" y="3275"/>
                  </a:lnTo>
                  <a:lnTo>
                    <a:pt x="6657" y="3286"/>
                  </a:lnTo>
                  <a:cubicBezTo>
                    <a:pt x="6705" y="3365"/>
                    <a:pt x="6684" y="3304"/>
                    <a:pt x="6715" y="3401"/>
                  </a:cubicBezTo>
                  <a:cubicBezTo>
                    <a:pt x="6732" y="3455"/>
                    <a:pt x="6774" y="3478"/>
                    <a:pt x="6810" y="3505"/>
                  </a:cubicBezTo>
                  <a:cubicBezTo>
                    <a:pt x="6765" y="3551"/>
                    <a:pt x="6768" y="3527"/>
                    <a:pt x="6712" y="3555"/>
                  </a:cubicBezTo>
                  <a:cubicBezTo>
                    <a:pt x="6755" y="3593"/>
                    <a:pt x="6775" y="3592"/>
                    <a:pt x="6832" y="3603"/>
                  </a:cubicBezTo>
                  <a:lnTo>
                    <a:pt x="6754" y="3699"/>
                  </a:lnTo>
                  <a:lnTo>
                    <a:pt x="6783" y="3740"/>
                  </a:lnTo>
                  <a:lnTo>
                    <a:pt x="6639" y="3727"/>
                  </a:lnTo>
                  <a:cubicBezTo>
                    <a:pt x="6655" y="3815"/>
                    <a:pt x="6711" y="3758"/>
                    <a:pt x="6737" y="3847"/>
                  </a:cubicBezTo>
                  <a:lnTo>
                    <a:pt x="6621" y="3883"/>
                  </a:lnTo>
                  <a:cubicBezTo>
                    <a:pt x="6527" y="3867"/>
                    <a:pt x="6579" y="3864"/>
                    <a:pt x="6487" y="3889"/>
                  </a:cubicBezTo>
                  <a:cubicBezTo>
                    <a:pt x="6397" y="3729"/>
                    <a:pt x="6486" y="3823"/>
                    <a:pt x="6399" y="3757"/>
                  </a:cubicBezTo>
                  <a:lnTo>
                    <a:pt x="6441" y="3708"/>
                  </a:lnTo>
                  <a:cubicBezTo>
                    <a:pt x="6364" y="3596"/>
                    <a:pt x="6276" y="3660"/>
                    <a:pt x="6192" y="3684"/>
                  </a:cubicBezTo>
                  <a:cubicBezTo>
                    <a:pt x="6211" y="3611"/>
                    <a:pt x="6223" y="3639"/>
                    <a:pt x="6229" y="3547"/>
                  </a:cubicBezTo>
                  <a:cubicBezTo>
                    <a:pt x="6164" y="3522"/>
                    <a:pt x="6153" y="3535"/>
                    <a:pt x="6155" y="3470"/>
                  </a:cubicBezTo>
                  <a:lnTo>
                    <a:pt x="6077" y="3450"/>
                  </a:lnTo>
                  <a:lnTo>
                    <a:pt x="6068" y="3398"/>
                  </a:lnTo>
                  <a:close/>
                  <a:moveTo>
                    <a:pt x="7940" y="3384"/>
                  </a:moveTo>
                  <a:cubicBezTo>
                    <a:pt x="7885" y="3501"/>
                    <a:pt x="7892" y="3459"/>
                    <a:pt x="7854" y="3594"/>
                  </a:cubicBezTo>
                  <a:lnTo>
                    <a:pt x="7819" y="3669"/>
                  </a:lnTo>
                  <a:cubicBezTo>
                    <a:pt x="7799" y="3606"/>
                    <a:pt x="7805" y="3590"/>
                    <a:pt x="7770" y="3557"/>
                  </a:cubicBezTo>
                  <a:cubicBezTo>
                    <a:pt x="7696" y="3579"/>
                    <a:pt x="7717" y="3641"/>
                    <a:pt x="7711" y="3723"/>
                  </a:cubicBezTo>
                  <a:cubicBezTo>
                    <a:pt x="7673" y="3669"/>
                    <a:pt x="7720" y="3689"/>
                    <a:pt x="7657" y="3652"/>
                  </a:cubicBezTo>
                  <a:cubicBezTo>
                    <a:pt x="7630" y="3748"/>
                    <a:pt x="7584" y="3848"/>
                    <a:pt x="7557" y="3948"/>
                  </a:cubicBezTo>
                  <a:cubicBezTo>
                    <a:pt x="7527" y="4056"/>
                    <a:pt x="7491" y="4144"/>
                    <a:pt x="7369" y="4135"/>
                  </a:cubicBezTo>
                  <a:lnTo>
                    <a:pt x="7463" y="4048"/>
                  </a:lnTo>
                  <a:cubicBezTo>
                    <a:pt x="7429" y="4039"/>
                    <a:pt x="7342" y="4028"/>
                    <a:pt x="7322" y="4001"/>
                  </a:cubicBezTo>
                  <a:lnTo>
                    <a:pt x="7307" y="3983"/>
                  </a:lnTo>
                  <a:cubicBezTo>
                    <a:pt x="7306" y="3981"/>
                    <a:pt x="7301" y="3976"/>
                    <a:pt x="7298" y="3973"/>
                  </a:cubicBezTo>
                  <a:lnTo>
                    <a:pt x="7131" y="4026"/>
                  </a:lnTo>
                  <a:lnTo>
                    <a:pt x="7158" y="3968"/>
                  </a:lnTo>
                  <a:lnTo>
                    <a:pt x="7060" y="3983"/>
                  </a:lnTo>
                  <a:cubicBezTo>
                    <a:pt x="7117" y="3907"/>
                    <a:pt x="7149" y="3947"/>
                    <a:pt x="7216" y="3848"/>
                  </a:cubicBezTo>
                  <a:lnTo>
                    <a:pt x="7133" y="3823"/>
                  </a:lnTo>
                  <a:cubicBezTo>
                    <a:pt x="7102" y="3869"/>
                    <a:pt x="7108" y="3854"/>
                    <a:pt x="7050" y="3870"/>
                  </a:cubicBezTo>
                  <a:cubicBezTo>
                    <a:pt x="7131" y="3754"/>
                    <a:pt x="7118" y="3810"/>
                    <a:pt x="7211" y="3740"/>
                  </a:cubicBezTo>
                  <a:cubicBezTo>
                    <a:pt x="7206" y="3738"/>
                    <a:pt x="7187" y="3734"/>
                    <a:pt x="7184" y="3732"/>
                  </a:cubicBezTo>
                  <a:cubicBezTo>
                    <a:pt x="7154" y="3715"/>
                    <a:pt x="7166" y="3721"/>
                    <a:pt x="7153" y="3709"/>
                  </a:cubicBezTo>
                  <a:lnTo>
                    <a:pt x="7293" y="3619"/>
                  </a:lnTo>
                  <a:cubicBezTo>
                    <a:pt x="7271" y="3506"/>
                    <a:pt x="7323" y="3575"/>
                    <a:pt x="7383" y="3482"/>
                  </a:cubicBezTo>
                  <a:lnTo>
                    <a:pt x="7349" y="3444"/>
                  </a:lnTo>
                  <a:lnTo>
                    <a:pt x="7451" y="3369"/>
                  </a:lnTo>
                  <a:cubicBezTo>
                    <a:pt x="7356" y="3317"/>
                    <a:pt x="7486" y="3311"/>
                    <a:pt x="7355" y="3319"/>
                  </a:cubicBezTo>
                  <a:lnTo>
                    <a:pt x="7388" y="3269"/>
                  </a:lnTo>
                  <a:lnTo>
                    <a:pt x="7327" y="3241"/>
                  </a:lnTo>
                  <a:cubicBezTo>
                    <a:pt x="7340" y="3226"/>
                    <a:pt x="7358" y="3204"/>
                    <a:pt x="7368" y="3195"/>
                  </a:cubicBezTo>
                  <a:cubicBezTo>
                    <a:pt x="7393" y="3171"/>
                    <a:pt x="7388" y="3186"/>
                    <a:pt x="7417" y="3152"/>
                  </a:cubicBezTo>
                  <a:cubicBezTo>
                    <a:pt x="7333" y="3079"/>
                    <a:pt x="7326" y="3183"/>
                    <a:pt x="7231" y="3144"/>
                  </a:cubicBezTo>
                  <a:cubicBezTo>
                    <a:pt x="7223" y="3044"/>
                    <a:pt x="7303" y="3097"/>
                    <a:pt x="7355" y="3093"/>
                  </a:cubicBezTo>
                  <a:cubicBezTo>
                    <a:pt x="7454" y="3085"/>
                    <a:pt x="7429" y="3047"/>
                    <a:pt x="7570" y="3051"/>
                  </a:cubicBezTo>
                  <a:lnTo>
                    <a:pt x="7529" y="3007"/>
                  </a:lnTo>
                  <a:cubicBezTo>
                    <a:pt x="7530" y="3008"/>
                    <a:pt x="7535" y="3003"/>
                    <a:pt x="7535" y="3006"/>
                  </a:cubicBezTo>
                  <a:lnTo>
                    <a:pt x="7554" y="2988"/>
                  </a:lnTo>
                  <a:cubicBezTo>
                    <a:pt x="7556" y="2961"/>
                    <a:pt x="7522" y="3021"/>
                    <a:pt x="7550" y="2949"/>
                  </a:cubicBezTo>
                  <a:cubicBezTo>
                    <a:pt x="7650" y="2909"/>
                    <a:pt x="7671" y="2980"/>
                    <a:pt x="7765" y="2996"/>
                  </a:cubicBezTo>
                  <a:cubicBezTo>
                    <a:pt x="7665" y="2880"/>
                    <a:pt x="7737" y="2937"/>
                    <a:pt x="7680" y="2827"/>
                  </a:cubicBezTo>
                  <a:cubicBezTo>
                    <a:pt x="7688" y="2829"/>
                    <a:pt x="7725" y="2837"/>
                    <a:pt x="7725" y="2837"/>
                  </a:cubicBezTo>
                  <a:cubicBezTo>
                    <a:pt x="7813" y="2838"/>
                    <a:pt x="7768" y="2832"/>
                    <a:pt x="7787" y="2811"/>
                  </a:cubicBezTo>
                  <a:lnTo>
                    <a:pt x="7735" y="2773"/>
                  </a:lnTo>
                  <a:cubicBezTo>
                    <a:pt x="7785" y="2720"/>
                    <a:pt x="7775" y="2749"/>
                    <a:pt x="7814" y="2694"/>
                  </a:cubicBezTo>
                  <a:cubicBezTo>
                    <a:pt x="7790" y="2693"/>
                    <a:pt x="7756" y="2693"/>
                    <a:pt x="7733" y="2691"/>
                  </a:cubicBezTo>
                  <a:cubicBezTo>
                    <a:pt x="7721" y="2690"/>
                    <a:pt x="7704" y="2688"/>
                    <a:pt x="7693" y="2684"/>
                  </a:cubicBezTo>
                  <a:cubicBezTo>
                    <a:pt x="7631" y="2663"/>
                    <a:pt x="7685" y="2683"/>
                    <a:pt x="7660" y="2665"/>
                  </a:cubicBezTo>
                  <a:lnTo>
                    <a:pt x="7757" y="2618"/>
                  </a:lnTo>
                  <a:cubicBezTo>
                    <a:pt x="7711" y="2565"/>
                    <a:pt x="7735" y="2570"/>
                    <a:pt x="7670" y="2562"/>
                  </a:cubicBezTo>
                  <a:cubicBezTo>
                    <a:pt x="7609" y="2567"/>
                    <a:pt x="7532" y="2578"/>
                    <a:pt x="7491" y="2550"/>
                  </a:cubicBezTo>
                  <a:cubicBezTo>
                    <a:pt x="7526" y="2454"/>
                    <a:pt x="7447" y="2567"/>
                    <a:pt x="7644" y="2528"/>
                  </a:cubicBezTo>
                  <a:lnTo>
                    <a:pt x="7606" y="2511"/>
                  </a:lnTo>
                  <a:lnTo>
                    <a:pt x="7653" y="2442"/>
                  </a:lnTo>
                  <a:lnTo>
                    <a:pt x="7558" y="2463"/>
                  </a:lnTo>
                  <a:lnTo>
                    <a:pt x="7606" y="2394"/>
                  </a:lnTo>
                  <a:lnTo>
                    <a:pt x="7501" y="2405"/>
                  </a:lnTo>
                  <a:lnTo>
                    <a:pt x="7561" y="2257"/>
                  </a:lnTo>
                  <a:lnTo>
                    <a:pt x="7427" y="2340"/>
                  </a:lnTo>
                  <a:lnTo>
                    <a:pt x="7401" y="2250"/>
                  </a:lnTo>
                  <a:cubicBezTo>
                    <a:pt x="7348" y="2288"/>
                    <a:pt x="7368" y="2264"/>
                    <a:pt x="7342" y="2318"/>
                  </a:cubicBezTo>
                  <a:cubicBezTo>
                    <a:pt x="7339" y="2315"/>
                    <a:pt x="7334" y="2305"/>
                    <a:pt x="7332" y="2309"/>
                  </a:cubicBezTo>
                  <a:cubicBezTo>
                    <a:pt x="7331" y="2312"/>
                    <a:pt x="7324" y="2302"/>
                    <a:pt x="7322" y="2300"/>
                  </a:cubicBezTo>
                  <a:lnTo>
                    <a:pt x="7269" y="2280"/>
                  </a:lnTo>
                  <a:cubicBezTo>
                    <a:pt x="7297" y="2181"/>
                    <a:pt x="7416" y="2195"/>
                    <a:pt x="7433" y="2102"/>
                  </a:cubicBezTo>
                  <a:lnTo>
                    <a:pt x="7305" y="2112"/>
                  </a:lnTo>
                  <a:lnTo>
                    <a:pt x="7397" y="1956"/>
                  </a:lnTo>
                  <a:cubicBezTo>
                    <a:pt x="7294" y="1962"/>
                    <a:pt x="7359" y="1972"/>
                    <a:pt x="7286" y="2010"/>
                  </a:cubicBezTo>
                  <a:lnTo>
                    <a:pt x="7299" y="1928"/>
                  </a:lnTo>
                  <a:lnTo>
                    <a:pt x="7334" y="1943"/>
                  </a:lnTo>
                  <a:cubicBezTo>
                    <a:pt x="7336" y="1944"/>
                    <a:pt x="7343" y="1946"/>
                    <a:pt x="7346" y="1947"/>
                  </a:cubicBezTo>
                  <a:cubicBezTo>
                    <a:pt x="7348" y="1948"/>
                    <a:pt x="7354" y="1949"/>
                    <a:pt x="7358" y="1950"/>
                  </a:cubicBezTo>
                  <a:lnTo>
                    <a:pt x="7392" y="1901"/>
                  </a:lnTo>
                  <a:lnTo>
                    <a:pt x="7464" y="1969"/>
                  </a:lnTo>
                  <a:cubicBezTo>
                    <a:pt x="7524" y="1943"/>
                    <a:pt x="7488" y="1936"/>
                    <a:pt x="7569" y="1963"/>
                  </a:cubicBezTo>
                  <a:cubicBezTo>
                    <a:pt x="7613" y="1865"/>
                    <a:pt x="7571" y="1934"/>
                    <a:pt x="7615" y="1911"/>
                  </a:cubicBezTo>
                  <a:lnTo>
                    <a:pt x="7644" y="2010"/>
                  </a:lnTo>
                  <a:lnTo>
                    <a:pt x="7675" y="1968"/>
                  </a:lnTo>
                  <a:cubicBezTo>
                    <a:pt x="7693" y="1995"/>
                    <a:pt x="7678" y="1971"/>
                    <a:pt x="7691" y="1999"/>
                  </a:cubicBezTo>
                  <a:lnTo>
                    <a:pt x="7707" y="2030"/>
                  </a:lnTo>
                  <a:lnTo>
                    <a:pt x="7761" y="1970"/>
                  </a:lnTo>
                  <a:cubicBezTo>
                    <a:pt x="7765" y="2073"/>
                    <a:pt x="7745" y="2041"/>
                    <a:pt x="7793" y="2084"/>
                  </a:cubicBezTo>
                  <a:lnTo>
                    <a:pt x="7848" y="1862"/>
                  </a:lnTo>
                  <a:cubicBezTo>
                    <a:pt x="7900" y="1931"/>
                    <a:pt x="7894" y="2069"/>
                    <a:pt x="7904" y="2159"/>
                  </a:cubicBezTo>
                  <a:lnTo>
                    <a:pt x="8003" y="2075"/>
                  </a:lnTo>
                  <a:lnTo>
                    <a:pt x="7991" y="2194"/>
                  </a:lnTo>
                  <a:cubicBezTo>
                    <a:pt x="8103" y="2150"/>
                    <a:pt x="7965" y="2162"/>
                    <a:pt x="8193" y="2089"/>
                  </a:cubicBezTo>
                  <a:lnTo>
                    <a:pt x="8043" y="2375"/>
                  </a:lnTo>
                  <a:cubicBezTo>
                    <a:pt x="8231" y="2316"/>
                    <a:pt x="8111" y="2278"/>
                    <a:pt x="8250" y="2229"/>
                  </a:cubicBezTo>
                  <a:cubicBezTo>
                    <a:pt x="8213" y="2334"/>
                    <a:pt x="8137" y="2425"/>
                    <a:pt x="8116" y="2535"/>
                  </a:cubicBezTo>
                  <a:lnTo>
                    <a:pt x="8167" y="2480"/>
                  </a:lnTo>
                  <a:lnTo>
                    <a:pt x="8169" y="2597"/>
                  </a:lnTo>
                  <a:cubicBezTo>
                    <a:pt x="8230" y="2571"/>
                    <a:pt x="8281" y="2436"/>
                    <a:pt x="8305" y="2367"/>
                  </a:cubicBezTo>
                  <a:cubicBezTo>
                    <a:pt x="8368" y="2386"/>
                    <a:pt x="8354" y="2369"/>
                    <a:pt x="8399" y="2445"/>
                  </a:cubicBezTo>
                  <a:cubicBezTo>
                    <a:pt x="8403" y="2452"/>
                    <a:pt x="8413" y="2470"/>
                    <a:pt x="8416" y="2474"/>
                  </a:cubicBezTo>
                  <a:lnTo>
                    <a:pt x="8554" y="2430"/>
                  </a:lnTo>
                  <a:cubicBezTo>
                    <a:pt x="8509" y="2485"/>
                    <a:pt x="8474" y="2533"/>
                    <a:pt x="8424" y="2572"/>
                  </a:cubicBezTo>
                  <a:cubicBezTo>
                    <a:pt x="8442" y="2716"/>
                    <a:pt x="8460" y="2734"/>
                    <a:pt x="8313" y="2821"/>
                  </a:cubicBezTo>
                  <a:cubicBezTo>
                    <a:pt x="8424" y="2879"/>
                    <a:pt x="8463" y="2831"/>
                    <a:pt x="8572" y="2805"/>
                  </a:cubicBezTo>
                  <a:lnTo>
                    <a:pt x="8545" y="2912"/>
                  </a:lnTo>
                  <a:cubicBezTo>
                    <a:pt x="8659" y="2860"/>
                    <a:pt x="8691" y="2831"/>
                    <a:pt x="8822" y="2811"/>
                  </a:cubicBezTo>
                  <a:cubicBezTo>
                    <a:pt x="8778" y="2866"/>
                    <a:pt x="8743" y="2858"/>
                    <a:pt x="8696" y="2928"/>
                  </a:cubicBezTo>
                  <a:lnTo>
                    <a:pt x="8808" y="2956"/>
                  </a:lnTo>
                  <a:cubicBezTo>
                    <a:pt x="8768" y="3000"/>
                    <a:pt x="8733" y="3006"/>
                    <a:pt x="8708" y="3053"/>
                  </a:cubicBezTo>
                  <a:lnTo>
                    <a:pt x="8755" y="3077"/>
                  </a:lnTo>
                  <a:lnTo>
                    <a:pt x="8659" y="3129"/>
                  </a:lnTo>
                  <a:lnTo>
                    <a:pt x="8580" y="3079"/>
                  </a:lnTo>
                  <a:cubicBezTo>
                    <a:pt x="8420" y="3185"/>
                    <a:pt x="8621" y="3102"/>
                    <a:pt x="8314" y="3294"/>
                  </a:cubicBezTo>
                  <a:cubicBezTo>
                    <a:pt x="8335" y="3184"/>
                    <a:pt x="8325" y="3258"/>
                    <a:pt x="8308" y="3230"/>
                  </a:cubicBezTo>
                  <a:lnTo>
                    <a:pt x="8162" y="3348"/>
                  </a:lnTo>
                  <a:lnTo>
                    <a:pt x="8166" y="3238"/>
                  </a:lnTo>
                  <a:cubicBezTo>
                    <a:pt x="8052" y="3253"/>
                    <a:pt x="8039" y="3346"/>
                    <a:pt x="8023" y="3459"/>
                  </a:cubicBezTo>
                  <a:cubicBezTo>
                    <a:pt x="7983" y="3414"/>
                    <a:pt x="7998" y="3411"/>
                    <a:pt x="7940" y="3384"/>
                  </a:cubicBezTo>
                  <a:close/>
                  <a:moveTo>
                    <a:pt x="8510" y="1852"/>
                  </a:moveTo>
                  <a:cubicBezTo>
                    <a:pt x="8480" y="1911"/>
                    <a:pt x="8470" y="1894"/>
                    <a:pt x="8439" y="1968"/>
                  </a:cubicBezTo>
                  <a:cubicBezTo>
                    <a:pt x="8419" y="1929"/>
                    <a:pt x="8424" y="1923"/>
                    <a:pt x="8445" y="1870"/>
                  </a:cubicBezTo>
                  <a:lnTo>
                    <a:pt x="8510" y="1852"/>
                  </a:lnTo>
                  <a:close/>
                  <a:moveTo>
                    <a:pt x="6478" y="1893"/>
                  </a:moveTo>
                  <a:cubicBezTo>
                    <a:pt x="6490" y="1819"/>
                    <a:pt x="6530" y="1822"/>
                    <a:pt x="6600" y="1811"/>
                  </a:cubicBezTo>
                  <a:cubicBezTo>
                    <a:pt x="6577" y="1879"/>
                    <a:pt x="6547" y="1901"/>
                    <a:pt x="6478" y="1893"/>
                  </a:cubicBezTo>
                  <a:close/>
                  <a:moveTo>
                    <a:pt x="4065" y="1368"/>
                  </a:moveTo>
                  <a:cubicBezTo>
                    <a:pt x="4048" y="1424"/>
                    <a:pt x="4036" y="1444"/>
                    <a:pt x="3993" y="1472"/>
                  </a:cubicBezTo>
                  <a:lnTo>
                    <a:pt x="3997" y="1371"/>
                  </a:lnTo>
                  <a:lnTo>
                    <a:pt x="4065" y="1368"/>
                  </a:lnTo>
                  <a:close/>
                  <a:moveTo>
                    <a:pt x="4850" y="2355"/>
                  </a:moveTo>
                  <a:cubicBezTo>
                    <a:pt x="4766" y="2411"/>
                    <a:pt x="4684" y="2500"/>
                    <a:pt x="4579" y="2497"/>
                  </a:cubicBezTo>
                  <a:lnTo>
                    <a:pt x="4564" y="2412"/>
                  </a:lnTo>
                  <a:cubicBezTo>
                    <a:pt x="4465" y="2417"/>
                    <a:pt x="4527" y="2429"/>
                    <a:pt x="4455" y="2463"/>
                  </a:cubicBezTo>
                  <a:lnTo>
                    <a:pt x="4444" y="2364"/>
                  </a:lnTo>
                  <a:cubicBezTo>
                    <a:pt x="4342" y="2361"/>
                    <a:pt x="4368" y="2360"/>
                    <a:pt x="4290" y="2412"/>
                  </a:cubicBezTo>
                  <a:lnTo>
                    <a:pt x="4264" y="2361"/>
                  </a:lnTo>
                  <a:cubicBezTo>
                    <a:pt x="4119" y="2375"/>
                    <a:pt x="4164" y="2528"/>
                    <a:pt x="4066" y="2576"/>
                  </a:cubicBezTo>
                  <a:cubicBezTo>
                    <a:pt x="4036" y="2489"/>
                    <a:pt x="4075" y="2458"/>
                    <a:pt x="4072" y="2370"/>
                  </a:cubicBezTo>
                  <a:cubicBezTo>
                    <a:pt x="4000" y="2379"/>
                    <a:pt x="3975" y="2434"/>
                    <a:pt x="3923" y="2487"/>
                  </a:cubicBezTo>
                  <a:cubicBezTo>
                    <a:pt x="3929" y="2425"/>
                    <a:pt x="3944" y="2429"/>
                    <a:pt x="3975" y="2369"/>
                  </a:cubicBezTo>
                  <a:cubicBezTo>
                    <a:pt x="3915" y="2368"/>
                    <a:pt x="3885" y="2386"/>
                    <a:pt x="3830" y="2399"/>
                  </a:cubicBezTo>
                  <a:lnTo>
                    <a:pt x="3922" y="2221"/>
                  </a:lnTo>
                  <a:lnTo>
                    <a:pt x="3799" y="2266"/>
                  </a:lnTo>
                  <a:lnTo>
                    <a:pt x="3861" y="2115"/>
                  </a:lnTo>
                  <a:cubicBezTo>
                    <a:pt x="3793" y="2129"/>
                    <a:pt x="3786" y="2145"/>
                    <a:pt x="3732" y="2178"/>
                  </a:cubicBezTo>
                  <a:cubicBezTo>
                    <a:pt x="3741" y="2117"/>
                    <a:pt x="3752" y="2124"/>
                    <a:pt x="3728" y="2065"/>
                  </a:cubicBezTo>
                  <a:cubicBezTo>
                    <a:pt x="3675" y="2109"/>
                    <a:pt x="3658" y="2152"/>
                    <a:pt x="3595" y="2194"/>
                  </a:cubicBezTo>
                  <a:cubicBezTo>
                    <a:pt x="3552" y="2223"/>
                    <a:pt x="3616" y="2155"/>
                    <a:pt x="3459" y="2285"/>
                  </a:cubicBezTo>
                  <a:lnTo>
                    <a:pt x="3443" y="2132"/>
                  </a:lnTo>
                  <a:cubicBezTo>
                    <a:pt x="3422" y="2116"/>
                    <a:pt x="3462" y="2110"/>
                    <a:pt x="3420" y="2120"/>
                  </a:cubicBezTo>
                  <a:lnTo>
                    <a:pt x="3346" y="2261"/>
                  </a:lnTo>
                  <a:cubicBezTo>
                    <a:pt x="3246" y="2156"/>
                    <a:pt x="3314" y="2173"/>
                    <a:pt x="3229" y="2122"/>
                  </a:cubicBezTo>
                  <a:lnTo>
                    <a:pt x="3188" y="2226"/>
                  </a:lnTo>
                  <a:lnTo>
                    <a:pt x="3118" y="2156"/>
                  </a:lnTo>
                  <a:cubicBezTo>
                    <a:pt x="2999" y="2200"/>
                    <a:pt x="2969" y="2282"/>
                    <a:pt x="2966" y="2078"/>
                  </a:cubicBezTo>
                  <a:lnTo>
                    <a:pt x="2917" y="2061"/>
                  </a:lnTo>
                  <a:cubicBezTo>
                    <a:pt x="3085" y="1974"/>
                    <a:pt x="3059" y="2063"/>
                    <a:pt x="3093" y="1980"/>
                  </a:cubicBezTo>
                  <a:cubicBezTo>
                    <a:pt x="3070" y="1959"/>
                    <a:pt x="3137" y="1950"/>
                    <a:pt x="2977" y="1969"/>
                  </a:cubicBezTo>
                  <a:cubicBezTo>
                    <a:pt x="3021" y="1882"/>
                    <a:pt x="3058" y="1922"/>
                    <a:pt x="3093" y="1833"/>
                  </a:cubicBezTo>
                  <a:lnTo>
                    <a:pt x="2990" y="1850"/>
                  </a:lnTo>
                  <a:cubicBezTo>
                    <a:pt x="3022" y="1810"/>
                    <a:pt x="3003" y="1845"/>
                    <a:pt x="3012" y="1810"/>
                  </a:cubicBezTo>
                  <a:lnTo>
                    <a:pt x="2921" y="1827"/>
                  </a:lnTo>
                  <a:cubicBezTo>
                    <a:pt x="2915" y="1816"/>
                    <a:pt x="2897" y="1853"/>
                    <a:pt x="2927" y="1780"/>
                  </a:cubicBezTo>
                  <a:lnTo>
                    <a:pt x="2861" y="1761"/>
                  </a:lnTo>
                  <a:cubicBezTo>
                    <a:pt x="2835" y="1635"/>
                    <a:pt x="2813" y="1684"/>
                    <a:pt x="2651" y="1737"/>
                  </a:cubicBezTo>
                  <a:cubicBezTo>
                    <a:pt x="2679" y="1666"/>
                    <a:pt x="2703" y="1643"/>
                    <a:pt x="2780" y="1643"/>
                  </a:cubicBezTo>
                  <a:lnTo>
                    <a:pt x="2754" y="1590"/>
                  </a:lnTo>
                  <a:cubicBezTo>
                    <a:pt x="2807" y="1569"/>
                    <a:pt x="2839" y="1564"/>
                    <a:pt x="2873" y="1526"/>
                  </a:cubicBezTo>
                  <a:lnTo>
                    <a:pt x="2843" y="1507"/>
                  </a:lnTo>
                  <a:lnTo>
                    <a:pt x="2735" y="1488"/>
                  </a:lnTo>
                  <a:cubicBezTo>
                    <a:pt x="2747" y="1466"/>
                    <a:pt x="2763" y="1436"/>
                    <a:pt x="2773" y="1421"/>
                  </a:cubicBezTo>
                  <a:cubicBezTo>
                    <a:pt x="2796" y="1386"/>
                    <a:pt x="2790" y="1416"/>
                    <a:pt x="2805" y="1361"/>
                  </a:cubicBezTo>
                  <a:lnTo>
                    <a:pt x="2657" y="1413"/>
                  </a:lnTo>
                  <a:lnTo>
                    <a:pt x="2768" y="1193"/>
                  </a:lnTo>
                  <a:cubicBezTo>
                    <a:pt x="2726" y="1205"/>
                    <a:pt x="2701" y="1233"/>
                    <a:pt x="2668" y="1271"/>
                  </a:cubicBezTo>
                  <a:cubicBezTo>
                    <a:pt x="2625" y="1200"/>
                    <a:pt x="2664" y="1245"/>
                    <a:pt x="2618" y="1222"/>
                  </a:cubicBezTo>
                  <a:lnTo>
                    <a:pt x="2570" y="1289"/>
                  </a:lnTo>
                  <a:cubicBezTo>
                    <a:pt x="2568" y="1261"/>
                    <a:pt x="2570" y="1236"/>
                    <a:pt x="2561" y="1219"/>
                  </a:cubicBezTo>
                  <a:cubicBezTo>
                    <a:pt x="2539" y="1176"/>
                    <a:pt x="2583" y="1244"/>
                    <a:pt x="2546" y="1203"/>
                  </a:cubicBezTo>
                  <a:lnTo>
                    <a:pt x="2569" y="1116"/>
                  </a:lnTo>
                  <a:lnTo>
                    <a:pt x="2468" y="1140"/>
                  </a:lnTo>
                  <a:lnTo>
                    <a:pt x="2487" y="1012"/>
                  </a:lnTo>
                  <a:lnTo>
                    <a:pt x="2566" y="1031"/>
                  </a:lnTo>
                  <a:cubicBezTo>
                    <a:pt x="2567" y="954"/>
                    <a:pt x="2550" y="996"/>
                    <a:pt x="2588" y="980"/>
                  </a:cubicBezTo>
                  <a:cubicBezTo>
                    <a:pt x="2670" y="1031"/>
                    <a:pt x="2670" y="1101"/>
                    <a:pt x="2732" y="1132"/>
                  </a:cubicBezTo>
                  <a:lnTo>
                    <a:pt x="2765" y="1068"/>
                  </a:lnTo>
                  <a:cubicBezTo>
                    <a:pt x="2880" y="1077"/>
                    <a:pt x="2819" y="1125"/>
                    <a:pt x="2932" y="1166"/>
                  </a:cubicBezTo>
                  <a:lnTo>
                    <a:pt x="2893" y="1047"/>
                  </a:lnTo>
                  <a:cubicBezTo>
                    <a:pt x="2926" y="1030"/>
                    <a:pt x="2919" y="1030"/>
                    <a:pt x="2969" y="1040"/>
                  </a:cubicBezTo>
                  <a:lnTo>
                    <a:pt x="3048" y="1202"/>
                  </a:lnTo>
                  <a:lnTo>
                    <a:pt x="3027" y="1068"/>
                  </a:lnTo>
                  <a:cubicBezTo>
                    <a:pt x="3083" y="1086"/>
                    <a:pt x="3070" y="1098"/>
                    <a:pt x="3114" y="1134"/>
                  </a:cubicBezTo>
                  <a:lnTo>
                    <a:pt x="3111" y="1014"/>
                  </a:lnTo>
                  <a:lnTo>
                    <a:pt x="3152" y="1085"/>
                  </a:lnTo>
                  <a:lnTo>
                    <a:pt x="3180" y="1021"/>
                  </a:lnTo>
                  <a:lnTo>
                    <a:pt x="3261" y="1093"/>
                  </a:lnTo>
                  <a:cubicBezTo>
                    <a:pt x="3383" y="956"/>
                    <a:pt x="3319" y="1087"/>
                    <a:pt x="3386" y="947"/>
                  </a:cubicBezTo>
                  <a:cubicBezTo>
                    <a:pt x="3396" y="926"/>
                    <a:pt x="3407" y="909"/>
                    <a:pt x="3412" y="902"/>
                  </a:cubicBezTo>
                  <a:cubicBezTo>
                    <a:pt x="3489" y="913"/>
                    <a:pt x="3492" y="920"/>
                    <a:pt x="3536" y="962"/>
                  </a:cubicBezTo>
                  <a:cubicBezTo>
                    <a:pt x="3617" y="900"/>
                    <a:pt x="3661" y="899"/>
                    <a:pt x="3765" y="918"/>
                  </a:cubicBezTo>
                  <a:lnTo>
                    <a:pt x="3761" y="1014"/>
                  </a:lnTo>
                  <a:cubicBezTo>
                    <a:pt x="3709" y="1063"/>
                    <a:pt x="3622" y="1082"/>
                    <a:pt x="3591" y="1140"/>
                  </a:cubicBezTo>
                  <a:lnTo>
                    <a:pt x="3767" y="1225"/>
                  </a:lnTo>
                  <a:lnTo>
                    <a:pt x="3716" y="1317"/>
                  </a:lnTo>
                  <a:lnTo>
                    <a:pt x="3751" y="1320"/>
                  </a:lnTo>
                  <a:lnTo>
                    <a:pt x="3681" y="1467"/>
                  </a:lnTo>
                  <a:lnTo>
                    <a:pt x="3757" y="1447"/>
                  </a:lnTo>
                  <a:lnTo>
                    <a:pt x="3823" y="1495"/>
                  </a:lnTo>
                  <a:lnTo>
                    <a:pt x="3947" y="1364"/>
                  </a:lnTo>
                  <a:lnTo>
                    <a:pt x="3965" y="1503"/>
                  </a:lnTo>
                  <a:cubicBezTo>
                    <a:pt x="4043" y="1490"/>
                    <a:pt x="4010" y="1509"/>
                    <a:pt x="4070" y="1506"/>
                  </a:cubicBezTo>
                  <a:cubicBezTo>
                    <a:pt x="4116" y="1452"/>
                    <a:pt x="4211" y="1314"/>
                    <a:pt x="4267" y="1277"/>
                  </a:cubicBezTo>
                  <a:lnTo>
                    <a:pt x="4283" y="1339"/>
                  </a:lnTo>
                  <a:lnTo>
                    <a:pt x="4342" y="1320"/>
                  </a:lnTo>
                  <a:lnTo>
                    <a:pt x="4362" y="1406"/>
                  </a:lnTo>
                  <a:cubicBezTo>
                    <a:pt x="4433" y="1377"/>
                    <a:pt x="4402" y="1372"/>
                    <a:pt x="4494" y="1361"/>
                  </a:cubicBezTo>
                  <a:lnTo>
                    <a:pt x="4458" y="1440"/>
                  </a:lnTo>
                  <a:lnTo>
                    <a:pt x="4506" y="1435"/>
                  </a:lnTo>
                  <a:cubicBezTo>
                    <a:pt x="4475" y="1495"/>
                    <a:pt x="4440" y="1507"/>
                    <a:pt x="4441" y="1569"/>
                  </a:cubicBezTo>
                  <a:cubicBezTo>
                    <a:pt x="4498" y="1533"/>
                    <a:pt x="4476" y="1547"/>
                    <a:pt x="4503" y="1592"/>
                  </a:cubicBezTo>
                  <a:lnTo>
                    <a:pt x="4581" y="1502"/>
                  </a:lnTo>
                  <a:cubicBezTo>
                    <a:pt x="4583" y="1601"/>
                    <a:pt x="4570" y="1560"/>
                    <a:pt x="4611" y="1580"/>
                  </a:cubicBezTo>
                  <a:cubicBezTo>
                    <a:pt x="4653" y="1560"/>
                    <a:pt x="4641" y="1607"/>
                    <a:pt x="4648" y="1529"/>
                  </a:cubicBezTo>
                  <a:cubicBezTo>
                    <a:pt x="4649" y="1521"/>
                    <a:pt x="4640" y="1473"/>
                    <a:pt x="4641" y="1456"/>
                  </a:cubicBezTo>
                  <a:lnTo>
                    <a:pt x="4716" y="1515"/>
                  </a:lnTo>
                  <a:cubicBezTo>
                    <a:pt x="4698" y="1562"/>
                    <a:pt x="4639" y="1616"/>
                    <a:pt x="4596" y="1698"/>
                  </a:cubicBezTo>
                  <a:lnTo>
                    <a:pt x="4730" y="1673"/>
                  </a:lnTo>
                  <a:lnTo>
                    <a:pt x="4620" y="1776"/>
                  </a:lnTo>
                  <a:cubicBezTo>
                    <a:pt x="4621" y="1778"/>
                    <a:pt x="4636" y="1806"/>
                    <a:pt x="4639" y="1817"/>
                  </a:cubicBezTo>
                  <a:lnTo>
                    <a:pt x="4601" y="1892"/>
                  </a:lnTo>
                  <a:lnTo>
                    <a:pt x="4717" y="1896"/>
                  </a:lnTo>
                  <a:cubicBezTo>
                    <a:pt x="4652" y="1940"/>
                    <a:pt x="4559" y="1897"/>
                    <a:pt x="4556" y="1980"/>
                  </a:cubicBezTo>
                  <a:cubicBezTo>
                    <a:pt x="4571" y="1987"/>
                    <a:pt x="4559" y="1987"/>
                    <a:pt x="4589" y="1990"/>
                  </a:cubicBezTo>
                  <a:cubicBezTo>
                    <a:pt x="4609" y="1992"/>
                    <a:pt x="4670" y="1970"/>
                    <a:pt x="4669" y="2031"/>
                  </a:cubicBezTo>
                  <a:cubicBezTo>
                    <a:pt x="4669" y="2088"/>
                    <a:pt x="4608" y="2031"/>
                    <a:pt x="4596" y="2151"/>
                  </a:cubicBezTo>
                  <a:lnTo>
                    <a:pt x="4733" y="2142"/>
                  </a:lnTo>
                  <a:lnTo>
                    <a:pt x="4670" y="2209"/>
                  </a:lnTo>
                  <a:lnTo>
                    <a:pt x="4706" y="2273"/>
                  </a:lnTo>
                  <a:cubicBezTo>
                    <a:pt x="4764" y="2257"/>
                    <a:pt x="4844" y="2126"/>
                    <a:pt x="4999" y="2307"/>
                  </a:cubicBezTo>
                  <a:cubicBezTo>
                    <a:pt x="4927" y="2318"/>
                    <a:pt x="4904" y="2325"/>
                    <a:pt x="4850" y="2355"/>
                  </a:cubicBezTo>
                  <a:close/>
                  <a:moveTo>
                    <a:pt x="5591" y="1691"/>
                  </a:moveTo>
                  <a:lnTo>
                    <a:pt x="5634" y="1866"/>
                  </a:lnTo>
                  <a:lnTo>
                    <a:pt x="5513" y="1843"/>
                  </a:lnTo>
                  <a:lnTo>
                    <a:pt x="5546" y="1928"/>
                  </a:lnTo>
                  <a:lnTo>
                    <a:pt x="5454" y="1991"/>
                  </a:lnTo>
                  <a:lnTo>
                    <a:pt x="5391" y="1954"/>
                  </a:lnTo>
                  <a:lnTo>
                    <a:pt x="5370" y="2011"/>
                  </a:lnTo>
                  <a:lnTo>
                    <a:pt x="5303" y="2005"/>
                  </a:lnTo>
                  <a:lnTo>
                    <a:pt x="5310" y="2071"/>
                  </a:lnTo>
                  <a:lnTo>
                    <a:pt x="5216" y="2032"/>
                  </a:lnTo>
                  <a:cubicBezTo>
                    <a:pt x="5234" y="2101"/>
                    <a:pt x="5255" y="2142"/>
                    <a:pt x="5227" y="2217"/>
                  </a:cubicBezTo>
                  <a:lnTo>
                    <a:pt x="5109" y="2259"/>
                  </a:lnTo>
                  <a:cubicBezTo>
                    <a:pt x="5110" y="2251"/>
                    <a:pt x="5113" y="2216"/>
                    <a:pt x="5113" y="2212"/>
                  </a:cubicBezTo>
                  <a:cubicBezTo>
                    <a:pt x="5111" y="2180"/>
                    <a:pt x="5107" y="2185"/>
                    <a:pt x="5101" y="2171"/>
                  </a:cubicBezTo>
                  <a:cubicBezTo>
                    <a:pt x="5055" y="2167"/>
                    <a:pt x="4990" y="2145"/>
                    <a:pt x="4950" y="2155"/>
                  </a:cubicBezTo>
                  <a:cubicBezTo>
                    <a:pt x="4925" y="2161"/>
                    <a:pt x="4901" y="2182"/>
                    <a:pt x="4879" y="2186"/>
                  </a:cubicBezTo>
                  <a:cubicBezTo>
                    <a:pt x="4804" y="2199"/>
                    <a:pt x="4828" y="2179"/>
                    <a:pt x="4810" y="2165"/>
                  </a:cubicBezTo>
                  <a:cubicBezTo>
                    <a:pt x="4836" y="2105"/>
                    <a:pt x="4847" y="2108"/>
                    <a:pt x="4984" y="2123"/>
                  </a:cubicBezTo>
                  <a:cubicBezTo>
                    <a:pt x="4945" y="2063"/>
                    <a:pt x="4956" y="2094"/>
                    <a:pt x="4914" y="2053"/>
                  </a:cubicBezTo>
                  <a:lnTo>
                    <a:pt x="5039" y="2026"/>
                  </a:lnTo>
                  <a:cubicBezTo>
                    <a:pt x="5018" y="2005"/>
                    <a:pt x="5035" y="2013"/>
                    <a:pt x="4993" y="2000"/>
                  </a:cubicBezTo>
                  <a:cubicBezTo>
                    <a:pt x="4992" y="2000"/>
                    <a:pt x="4963" y="1997"/>
                    <a:pt x="4960" y="1997"/>
                  </a:cubicBezTo>
                  <a:cubicBezTo>
                    <a:pt x="5031" y="1947"/>
                    <a:pt x="5043" y="1997"/>
                    <a:pt x="5125" y="1930"/>
                  </a:cubicBezTo>
                  <a:cubicBezTo>
                    <a:pt x="5100" y="1884"/>
                    <a:pt x="5102" y="1906"/>
                    <a:pt x="5092" y="1875"/>
                  </a:cubicBezTo>
                  <a:lnTo>
                    <a:pt x="5084" y="1818"/>
                  </a:lnTo>
                  <a:lnTo>
                    <a:pt x="4960" y="1862"/>
                  </a:lnTo>
                  <a:cubicBezTo>
                    <a:pt x="4936" y="1846"/>
                    <a:pt x="4939" y="1847"/>
                    <a:pt x="4914" y="1827"/>
                  </a:cubicBezTo>
                  <a:lnTo>
                    <a:pt x="4831" y="1866"/>
                  </a:lnTo>
                  <a:lnTo>
                    <a:pt x="4850" y="1764"/>
                  </a:lnTo>
                  <a:lnTo>
                    <a:pt x="4975" y="1802"/>
                  </a:lnTo>
                  <a:lnTo>
                    <a:pt x="4984" y="1742"/>
                  </a:lnTo>
                  <a:cubicBezTo>
                    <a:pt x="5056" y="1728"/>
                    <a:pt x="5132" y="1716"/>
                    <a:pt x="5165" y="1646"/>
                  </a:cubicBezTo>
                  <a:lnTo>
                    <a:pt x="5083" y="1632"/>
                  </a:lnTo>
                  <a:lnTo>
                    <a:pt x="5061" y="1575"/>
                  </a:lnTo>
                  <a:lnTo>
                    <a:pt x="4955" y="1574"/>
                  </a:lnTo>
                  <a:cubicBezTo>
                    <a:pt x="5022" y="1497"/>
                    <a:pt x="5061" y="1551"/>
                    <a:pt x="5143" y="1555"/>
                  </a:cubicBezTo>
                  <a:cubicBezTo>
                    <a:pt x="5107" y="1478"/>
                    <a:pt x="5135" y="1504"/>
                    <a:pt x="5015" y="1453"/>
                  </a:cubicBezTo>
                  <a:lnTo>
                    <a:pt x="5034" y="1426"/>
                  </a:lnTo>
                  <a:lnTo>
                    <a:pt x="5104" y="1376"/>
                  </a:lnTo>
                  <a:cubicBezTo>
                    <a:pt x="4993" y="1267"/>
                    <a:pt x="5026" y="1279"/>
                    <a:pt x="4954" y="1280"/>
                  </a:cubicBezTo>
                  <a:lnTo>
                    <a:pt x="4880" y="1365"/>
                  </a:lnTo>
                  <a:lnTo>
                    <a:pt x="4787" y="1336"/>
                  </a:lnTo>
                  <a:lnTo>
                    <a:pt x="4883" y="1294"/>
                  </a:lnTo>
                  <a:lnTo>
                    <a:pt x="4856" y="1202"/>
                  </a:lnTo>
                  <a:lnTo>
                    <a:pt x="4755" y="1249"/>
                  </a:lnTo>
                  <a:cubicBezTo>
                    <a:pt x="4712" y="1225"/>
                    <a:pt x="4782" y="1216"/>
                    <a:pt x="4685" y="1240"/>
                  </a:cubicBezTo>
                  <a:lnTo>
                    <a:pt x="4714" y="1168"/>
                  </a:lnTo>
                  <a:cubicBezTo>
                    <a:pt x="4632" y="1160"/>
                    <a:pt x="4595" y="1167"/>
                    <a:pt x="4522" y="1203"/>
                  </a:cubicBezTo>
                  <a:cubicBezTo>
                    <a:pt x="4595" y="1011"/>
                    <a:pt x="4551" y="1104"/>
                    <a:pt x="4638" y="1055"/>
                  </a:cubicBezTo>
                  <a:lnTo>
                    <a:pt x="4675" y="1015"/>
                  </a:lnTo>
                  <a:cubicBezTo>
                    <a:pt x="4814" y="1025"/>
                    <a:pt x="4687" y="975"/>
                    <a:pt x="4781" y="1011"/>
                  </a:cubicBezTo>
                  <a:cubicBezTo>
                    <a:pt x="4826" y="1028"/>
                    <a:pt x="4827" y="1036"/>
                    <a:pt x="4883" y="1051"/>
                  </a:cubicBezTo>
                  <a:lnTo>
                    <a:pt x="4862" y="959"/>
                  </a:lnTo>
                  <a:cubicBezTo>
                    <a:pt x="4947" y="999"/>
                    <a:pt x="4870" y="999"/>
                    <a:pt x="4986" y="1023"/>
                  </a:cubicBezTo>
                  <a:lnTo>
                    <a:pt x="4986" y="896"/>
                  </a:lnTo>
                  <a:cubicBezTo>
                    <a:pt x="5034" y="910"/>
                    <a:pt x="4990" y="918"/>
                    <a:pt x="5053" y="945"/>
                  </a:cubicBezTo>
                  <a:cubicBezTo>
                    <a:pt x="5076" y="868"/>
                    <a:pt x="5078" y="825"/>
                    <a:pt x="5073" y="743"/>
                  </a:cubicBezTo>
                  <a:cubicBezTo>
                    <a:pt x="5135" y="790"/>
                    <a:pt x="5148" y="882"/>
                    <a:pt x="5225" y="903"/>
                  </a:cubicBezTo>
                  <a:lnTo>
                    <a:pt x="5213" y="805"/>
                  </a:lnTo>
                  <a:lnTo>
                    <a:pt x="5301" y="852"/>
                  </a:lnTo>
                  <a:lnTo>
                    <a:pt x="5322" y="924"/>
                  </a:lnTo>
                  <a:cubicBezTo>
                    <a:pt x="5371" y="879"/>
                    <a:pt x="5335" y="909"/>
                    <a:pt x="5363" y="846"/>
                  </a:cubicBezTo>
                  <a:lnTo>
                    <a:pt x="5410" y="970"/>
                  </a:lnTo>
                  <a:lnTo>
                    <a:pt x="5579" y="883"/>
                  </a:lnTo>
                  <a:cubicBezTo>
                    <a:pt x="5587" y="919"/>
                    <a:pt x="5581" y="900"/>
                    <a:pt x="5622" y="939"/>
                  </a:cubicBezTo>
                  <a:cubicBezTo>
                    <a:pt x="5565" y="1009"/>
                    <a:pt x="5484" y="1136"/>
                    <a:pt x="5516" y="1225"/>
                  </a:cubicBezTo>
                  <a:lnTo>
                    <a:pt x="5583" y="1132"/>
                  </a:lnTo>
                  <a:cubicBezTo>
                    <a:pt x="5628" y="1146"/>
                    <a:pt x="5599" y="1200"/>
                    <a:pt x="5665" y="1081"/>
                  </a:cubicBezTo>
                  <a:lnTo>
                    <a:pt x="5724" y="1101"/>
                  </a:lnTo>
                  <a:lnTo>
                    <a:pt x="5781" y="1011"/>
                  </a:lnTo>
                  <a:lnTo>
                    <a:pt x="5787" y="1143"/>
                  </a:lnTo>
                  <a:lnTo>
                    <a:pt x="5850" y="1182"/>
                  </a:lnTo>
                  <a:lnTo>
                    <a:pt x="5801" y="1274"/>
                  </a:lnTo>
                  <a:lnTo>
                    <a:pt x="5879" y="1237"/>
                  </a:lnTo>
                  <a:cubicBezTo>
                    <a:pt x="5880" y="1348"/>
                    <a:pt x="5834" y="1339"/>
                    <a:pt x="5831" y="1405"/>
                  </a:cubicBezTo>
                  <a:cubicBezTo>
                    <a:pt x="6015" y="1364"/>
                    <a:pt x="5995" y="1257"/>
                    <a:pt x="6166" y="1416"/>
                  </a:cubicBezTo>
                  <a:cubicBezTo>
                    <a:pt x="6105" y="1429"/>
                    <a:pt x="6070" y="1453"/>
                    <a:pt x="6025" y="1499"/>
                  </a:cubicBezTo>
                  <a:lnTo>
                    <a:pt x="6059" y="1537"/>
                  </a:lnTo>
                  <a:cubicBezTo>
                    <a:pt x="5985" y="1601"/>
                    <a:pt x="5932" y="1577"/>
                    <a:pt x="5897" y="1575"/>
                  </a:cubicBezTo>
                  <a:lnTo>
                    <a:pt x="5844" y="1717"/>
                  </a:lnTo>
                  <a:cubicBezTo>
                    <a:pt x="5797" y="1676"/>
                    <a:pt x="5771" y="1602"/>
                    <a:pt x="5716" y="1578"/>
                  </a:cubicBezTo>
                  <a:lnTo>
                    <a:pt x="5718" y="1697"/>
                  </a:lnTo>
                  <a:cubicBezTo>
                    <a:pt x="5678" y="1716"/>
                    <a:pt x="5708" y="1676"/>
                    <a:pt x="5683" y="1729"/>
                  </a:cubicBezTo>
                  <a:cubicBezTo>
                    <a:pt x="5622" y="1698"/>
                    <a:pt x="5620" y="1658"/>
                    <a:pt x="5591" y="1691"/>
                  </a:cubicBezTo>
                  <a:close/>
                  <a:moveTo>
                    <a:pt x="4405" y="462"/>
                  </a:moveTo>
                  <a:lnTo>
                    <a:pt x="4437" y="544"/>
                  </a:lnTo>
                  <a:lnTo>
                    <a:pt x="4478" y="528"/>
                  </a:lnTo>
                  <a:cubicBezTo>
                    <a:pt x="4523" y="527"/>
                    <a:pt x="4512" y="537"/>
                    <a:pt x="4576" y="527"/>
                  </a:cubicBezTo>
                  <a:cubicBezTo>
                    <a:pt x="4529" y="741"/>
                    <a:pt x="4554" y="631"/>
                    <a:pt x="4589" y="746"/>
                  </a:cubicBezTo>
                  <a:lnTo>
                    <a:pt x="4467" y="684"/>
                  </a:lnTo>
                  <a:cubicBezTo>
                    <a:pt x="4467" y="755"/>
                    <a:pt x="4471" y="763"/>
                    <a:pt x="4501" y="822"/>
                  </a:cubicBezTo>
                  <a:lnTo>
                    <a:pt x="4368" y="822"/>
                  </a:lnTo>
                  <a:cubicBezTo>
                    <a:pt x="4365" y="890"/>
                    <a:pt x="4353" y="890"/>
                    <a:pt x="4396" y="945"/>
                  </a:cubicBezTo>
                  <a:lnTo>
                    <a:pt x="4336" y="954"/>
                  </a:lnTo>
                  <a:lnTo>
                    <a:pt x="4336" y="896"/>
                  </a:lnTo>
                  <a:cubicBezTo>
                    <a:pt x="4300" y="906"/>
                    <a:pt x="4300" y="895"/>
                    <a:pt x="4303" y="897"/>
                  </a:cubicBezTo>
                  <a:lnTo>
                    <a:pt x="4329" y="831"/>
                  </a:lnTo>
                  <a:lnTo>
                    <a:pt x="4227" y="895"/>
                  </a:lnTo>
                  <a:lnTo>
                    <a:pt x="4254" y="756"/>
                  </a:lnTo>
                  <a:lnTo>
                    <a:pt x="4105" y="829"/>
                  </a:lnTo>
                  <a:lnTo>
                    <a:pt x="4085" y="792"/>
                  </a:lnTo>
                  <a:cubicBezTo>
                    <a:pt x="4083" y="789"/>
                    <a:pt x="4081" y="784"/>
                    <a:pt x="4079" y="780"/>
                  </a:cubicBezTo>
                  <a:lnTo>
                    <a:pt x="4017" y="592"/>
                  </a:lnTo>
                  <a:lnTo>
                    <a:pt x="4123" y="626"/>
                  </a:lnTo>
                  <a:lnTo>
                    <a:pt x="4152" y="591"/>
                  </a:lnTo>
                  <a:cubicBezTo>
                    <a:pt x="4227" y="650"/>
                    <a:pt x="4203" y="607"/>
                    <a:pt x="4283" y="611"/>
                  </a:cubicBezTo>
                  <a:lnTo>
                    <a:pt x="4405" y="462"/>
                  </a:lnTo>
                  <a:close/>
                  <a:moveTo>
                    <a:pt x="470" y="2671"/>
                  </a:moveTo>
                  <a:lnTo>
                    <a:pt x="544" y="2667"/>
                  </a:lnTo>
                  <a:lnTo>
                    <a:pt x="494" y="2612"/>
                  </a:lnTo>
                  <a:lnTo>
                    <a:pt x="543" y="2580"/>
                  </a:lnTo>
                  <a:lnTo>
                    <a:pt x="394" y="2557"/>
                  </a:lnTo>
                  <a:cubicBezTo>
                    <a:pt x="412" y="2512"/>
                    <a:pt x="404" y="2560"/>
                    <a:pt x="419" y="2505"/>
                  </a:cubicBezTo>
                  <a:cubicBezTo>
                    <a:pt x="378" y="2446"/>
                    <a:pt x="323" y="2374"/>
                    <a:pt x="325" y="2292"/>
                  </a:cubicBezTo>
                  <a:lnTo>
                    <a:pt x="412" y="2247"/>
                  </a:lnTo>
                  <a:lnTo>
                    <a:pt x="503" y="2309"/>
                  </a:lnTo>
                  <a:cubicBezTo>
                    <a:pt x="516" y="2288"/>
                    <a:pt x="505" y="2306"/>
                    <a:pt x="518" y="2280"/>
                  </a:cubicBezTo>
                  <a:cubicBezTo>
                    <a:pt x="519" y="2278"/>
                    <a:pt x="522" y="2274"/>
                    <a:pt x="523" y="2268"/>
                  </a:cubicBezTo>
                  <a:cubicBezTo>
                    <a:pt x="524" y="2262"/>
                    <a:pt x="527" y="2260"/>
                    <a:pt x="528" y="2255"/>
                  </a:cubicBezTo>
                  <a:cubicBezTo>
                    <a:pt x="591" y="2243"/>
                    <a:pt x="583" y="2251"/>
                    <a:pt x="614" y="2210"/>
                  </a:cubicBezTo>
                  <a:lnTo>
                    <a:pt x="549" y="2134"/>
                  </a:lnTo>
                  <a:lnTo>
                    <a:pt x="643" y="2120"/>
                  </a:lnTo>
                  <a:cubicBezTo>
                    <a:pt x="680" y="1962"/>
                    <a:pt x="756" y="1969"/>
                    <a:pt x="885" y="1927"/>
                  </a:cubicBezTo>
                  <a:cubicBezTo>
                    <a:pt x="870" y="1886"/>
                    <a:pt x="885" y="1923"/>
                    <a:pt x="870" y="1895"/>
                  </a:cubicBezTo>
                  <a:cubicBezTo>
                    <a:pt x="849" y="1855"/>
                    <a:pt x="874" y="1911"/>
                    <a:pt x="857" y="1873"/>
                  </a:cubicBezTo>
                  <a:cubicBezTo>
                    <a:pt x="896" y="1832"/>
                    <a:pt x="879" y="1861"/>
                    <a:pt x="878" y="1780"/>
                  </a:cubicBezTo>
                  <a:lnTo>
                    <a:pt x="998" y="1795"/>
                  </a:lnTo>
                  <a:lnTo>
                    <a:pt x="970" y="1706"/>
                  </a:lnTo>
                  <a:lnTo>
                    <a:pt x="1085" y="1744"/>
                  </a:lnTo>
                  <a:cubicBezTo>
                    <a:pt x="1093" y="1522"/>
                    <a:pt x="1282" y="1715"/>
                    <a:pt x="1352" y="1767"/>
                  </a:cubicBezTo>
                  <a:cubicBezTo>
                    <a:pt x="1472" y="1858"/>
                    <a:pt x="1479" y="1808"/>
                    <a:pt x="1616" y="1789"/>
                  </a:cubicBezTo>
                  <a:cubicBezTo>
                    <a:pt x="1548" y="1700"/>
                    <a:pt x="1476" y="1750"/>
                    <a:pt x="1379" y="1609"/>
                  </a:cubicBezTo>
                  <a:lnTo>
                    <a:pt x="1364" y="1504"/>
                  </a:lnTo>
                  <a:lnTo>
                    <a:pt x="1551" y="1489"/>
                  </a:lnTo>
                  <a:lnTo>
                    <a:pt x="1501" y="1419"/>
                  </a:lnTo>
                  <a:lnTo>
                    <a:pt x="1576" y="1422"/>
                  </a:lnTo>
                  <a:cubicBezTo>
                    <a:pt x="1578" y="1417"/>
                    <a:pt x="1586" y="1391"/>
                    <a:pt x="1587" y="1390"/>
                  </a:cubicBezTo>
                  <a:lnTo>
                    <a:pt x="1611" y="1355"/>
                  </a:lnTo>
                  <a:lnTo>
                    <a:pt x="1690" y="1400"/>
                  </a:lnTo>
                  <a:lnTo>
                    <a:pt x="1657" y="1276"/>
                  </a:lnTo>
                  <a:cubicBezTo>
                    <a:pt x="1690" y="1293"/>
                    <a:pt x="1691" y="1300"/>
                    <a:pt x="1724" y="1323"/>
                  </a:cubicBezTo>
                  <a:cubicBezTo>
                    <a:pt x="1779" y="1362"/>
                    <a:pt x="1736" y="1330"/>
                    <a:pt x="1774" y="1370"/>
                  </a:cubicBezTo>
                  <a:cubicBezTo>
                    <a:pt x="1798" y="1395"/>
                    <a:pt x="1845" y="1433"/>
                    <a:pt x="1885" y="1464"/>
                  </a:cubicBezTo>
                  <a:lnTo>
                    <a:pt x="1922" y="1430"/>
                  </a:lnTo>
                  <a:cubicBezTo>
                    <a:pt x="1949" y="1487"/>
                    <a:pt x="1931" y="1462"/>
                    <a:pt x="1978" y="1486"/>
                  </a:cubicBezTo>
                  <a:cubicBezTo>
                    <a:pt x="1982" y="1427"/>
                    <a:pt x="1974" y="1437"/>
                    <a:pt x="2003" y="1393"/>
                  </a:cubicBezTo>
                  <a:cubicBezTo>
                    <a:pt x="2067" y="1457"/>
                    <a:pt x="2021" y="1582"/>
                    <a:pt x="2138" y="1639"/>
                  </a:cubicBezTo>
                  <a:lnTo>
                    <a:pt x="2106" y="1543"/>
                  </a:lnTo>
                  <a:cubicBezTo>
                    <a:pt x="2173" y="1544"/>
                    <a:pt x="2205" y="1590"/>
                    <a:pt x="2232" y="1654"/>
                  </a:cubicBezTo>
                  <a:cubicBezTo>
                    <a:pt x="2250" y="1635"/>
                    <a:pt x="2249" y="1639"/>
                    <a:pt x="2262" y="1617"/>
                  </a:cubicBezTo>
                  <a:cubicBezTo>
                    <a:pt x="2285" y="1575"/>
                    <a:pt x="2264" y="1569"/>
                    <a:pt x="2312" y="1518"/>
                  </a:cubicBezTo>
                  <a:cubicBezTo>
                    <a:pt x="2376" y="1620"/>
                    <a:pt x="2336" y="1687"/>
                    <a:pt x="2348" y="1774"/>
                  </a:cubicBezTo>
                  <a:lnTo>
                    <a:pt x="2409" y="1581"/>
                  </a:lnTo>
                  <a:lnTo>
                    <a:pt x="2485" y="1710"/>
                  </a:lnTo>
                  <a:lnTo>
                    <a:pt x="2555" y="1599"/>
                  </a:lnTo>
                  <a:cubicBezTo>
                    <a:pt x="2586" y="1719"/>
                    <a:pt x="2526" y="1792"/>
                    <a:pt x="2512" y="1903"/>
                  </a:cubicBezTo>
                  <a:cubicBezTo>
                    <a:pt x="2598" y="1888"/>
                    <a:pt x="2629" y="1856"/>
                    <a:pt x="2698" y="1808"/>
                  </a:cubicBezTo>
                  <a:cubicBezTo>
                    <a:pt x="2700" y="1812"/>
                    <a:pt x="2702" y="1817"/>
                    <a:pt x="2703" y="1819"/>
                  </a:cubicBezTo>
                  <a:lnTo>
                    <a:pt x="2725" y="1852"/>
                  </a:lnTo>
                  <a:cubicBezTo>
                    <a:pt x="2726" y="1849"/>
                    <a:pt x="2730" y="1859"/>
                    <a:pt x="2733" y="1860"/>
                  </a:cubicBezTo>
                  <a:lnTo>
                    <a:pt x="2788" y="1846"/>
                  </a:lnTo>
                  <a:lnTo>
                    <a:pt x="2756" y="2027"/>
                  </a:lnTo>
                  <a:lnTo>
                    <a:pt x="2832" y="2005"/>
                  </a:lnTo>
                  <a:cubicBezTo>
                    <a:pt x="2840" y="2091"/>
                    <a:pt x="2821" y="2114"/>
                    <a:pt x="2768" y="2174"/>
                  </a:cubicBezTo>
                  <a:lnTo>
                    <a:pt x="2732" y="2142"/>
                  </a:lnTo>
                  <a:lnTo>
                    <a:pt x="2675" y="2202"/>
                  </a:lnTo>
                  <a:lnTo>
                    <a:pt x="2643" y="2111"/>
                  </a:lnTo>
                  <a:cubicBezTo>
                    <a:pt x="2601" y="2127"/>
                    <a:pt x="2537" y="2190"/>
                    <a:pt x="2529" y="2177"/>
                  </a:cubicBezTo>
                  <a:cubicBezTo>
                    <a:pt x="2527" y="2173"/>
                    <a:pt x="2520" y="2179"/>
                    <a:pt x="2516" y="2181"/>
                  </a:cubicBezTo>
                  <a:lnTo>
                    <a:pt x="2515" y="2291"/>
                  </a:lnTo>
                  <a:cubicBezTo>
                    <a:pt x="2476" y="2260"/>
                    <a:pt x="2505" y="2245"/>
                    <a:pt x="2473" y="2291"/>
                  </a:cubicBezTo>
                  <a:lnTo>
                    <a:pt x="2420" y="2223"/>
                  </a:lnTo>
                  <a:cubicBezTo>
                    <a:pt x="2393" y="2250"/>
                    <a:pt x="2407" y="2220"/>
                    <a:pt x="2387" y="2271"/>
                  </a:cubicBezTo>
                  <a:cubicBezTo>
                    <a:pt x="2386" y="2273"/>
                    <a:pt x="2382" y="2305"/>
                    <a:pt x="2381" y="2309"/>
                  </a:cubicBezTo>
                  <a:cubicBezTo>
                    <a:pt x="2328" y="2281"/>
                    <a:pt x="2292" y="2224"/>
                    <a:pt x="2234" y="2219"/>
                  </a:cubicBezTo>
                  <a:lnTo>
                    <a:pt x="2307" y="2389"/>
                  </a:lnTo>
                  <a:lnTo>
                    <a:pt x="2137" y="2326"/>
                  </a:lnTo>
                  <a:lnTo>
                    <a:pt x="2154" y="2412"/>
                  </a:lnTo>
                  <a:lnTo>
                    <a:pt x="2058" y="2343"/>
                  </a:lnTo>
                  <a:cubicBezTo>
                    <a:pt x="2037" y="2392"/>
                    <a:pt x="2045" y="2384"/>
                    <a:pt x="2039" y="2450"/>
                  </a:cubicBezTo>
                  <a:lnTo>
                    <a:pt x="1846" y="2334"/>
                  </a:lnTo>
                  <a:lnTo>
                    <a:pt x="1934" y="2601"/>
                  </a:lnTo>
                  <a:lnTo>
                    <a:pt x="1819" y="2602"/>
                  </a:lnTo>
                  <a:cubicBezTo>
                    <a:pt x="1830" y="2719"/>
                    <a:pt x="1850" y="2640"/>
                    <a:pt x="1909" y="2720"/>
                  </a:cubicBezTo>
                  <a:lnTo>
                    <a:pt x="1813" y="2718"/>
                  </a:lnTo>
                  <a:cubicBezTo>
                    <a:pt x="1841" y="2781"/>
                    <a:pt x="1835" y="2743"/>
                    <a:pt x="1829" y="2774"/>
                  </a:cubicBezTo>
                  <a:lnTo>
                    <a:pt x="1763" y="2787"/>
                  </a:lnTo>
                  <a:cubicBezTo>
                    <a:pt x="1755" y="2789"/>
                    <a:pt x="1740" y="2790"/>
                    <a:pt x="1733" y="2793"/>
                  </a:cubicBezTo>
                  <a:cubicBezTo>
                    <a:pt x="1709" y="2805"/>
                    <a:pt x="1710" y="2808"/>
                    <a:pt x="1702" y="2815"/>
                  </a:cubicBezTo>
                  <a:lnTo>
                    <a:pt x="1832" y="2847"/>
                  </a:lnTo>
                  <a:lnTo>
                    <a:pt x="1726" y="2907"/>
                  </a:lnTo>
                  <a:lnTo>
                    <a:pt x="1809" y="2962"/>
                  </a:lnTo>
                  <a:lnTo>
                    <a:pt x="1802" y="3033"/>
                  </a:lnTo>
                  <a:cubicBezTo>
                    <a:pt x="1833" y="3040"/>
                    <a:pt x="1875" y="3044"/>
                    <a:pt x="1896" y="3054"/>
                  </a:cubicBezTo>
                  <a:lnTo>
                    <a:pt x="1967" y="3097"/>
                  </a:lnTo>
                  <a:cubicBezTo>
                    <a:pt x="1970" y="3099"/>
                    <a:pt x="1975" y="3103"/>
                    <a:pt x="1978" y="3107"/>
                  </a:cubicBezTo>
                  <a:cubicBezTo>
                    <a:pt x="1933" y="3147"/>
                    <a:pt x="1913" y="3147"/>
                    <a:pt x="1889" y="3206"/>
                  </a:cubicBezTo>
                  <a:lnTo>
                    <a:pt x="1962" y="3297"/>
                  </a:lnTo>
                  <a:lnTo>
                    <a:pt x="2093" y="3240"/>
                  </a:lnTo>
                  <a:lnTo>
                    <a:pt x="2069" y="3361"/>
                  </a:lnTo>
                  <a:cubicBezTo>
                    <a:pt x="2203" y="3254"/>
                    <a:pt x="2152" y="3272"/>
                    <a:pt x="2227" y="3300"/>
                  </a:cubicBezTo>
                  <a:lnTo>
                    <a:pt x="2259" y="3225"/>
                  </a:lnTo>
                  <a:cubicBezTo>
                    <a:pt x="2289" y="3260"/>
                    <a:pt x="2303" y="3267"/>
                    <a:pt x="2336" y="3308"/>
                  </a:cubicBezTo>
                  <a:lnTo>
                    <a:pt x="2394" y="3271"/>
                  </a:lnTo>
                  <a:lnTo>
                    <a:pt x="2439" y="3417"/>
                  </a:lnTo>
                  <a:cubicBezTo>
                    <a:pt x="2314" y="3412"/>
                    <a:pt x="2255" y="3386"/>
                    <a:pt x="2185" y="3488"/>
                  </a:cubicBezTo>
                  <a:lnTo>
                    <a:pt x="2282" y="3530"/>
                  </a:lnTo>
                  <a:lnTo>
                    <a:pt x="2200" y="3559"/>
                  </a:lnTo>
                  <a:lnTo>
                    <a:pt x="2296" y="3623"/>
                  </a:lnTo>
                  <a:lnTo>
                    <a:pt x="2146" y="3667"/>
                  </a:lnTo>
                  <a:lnTo>
                    <a:pt x="2190" y="3719"/>
                  </a:lnTo>
                  <a:lnTo>
                    <a:pt x="2090" y="3793"/>
                  </a:lnTo>
                  <a:cubicBezTo>
                    <a:pt x="2139" y="3836"/>
                    <a:pt x="2209" y="3825"/>
                    <a:pt x="2264" y="3830"/>
                  </a:cubicBezTo>
                  <a:lnTo>
                    <a:pt x="2267" y="3901"/>
                  </a:lnTo>
                  <a:cubicBezTo>
                    <a:pt x="2338" y="3868"/>
                    <a:pt x="2364" y="3855"/>
                    <a:pt x="2404" y="3794"/>
                  </a:cubicBezTo>
                  <a:lnTo>
                    <a:pt x="2475" y="3791"/>
                  </a:lnTo>
                  <a:cubicBezTo>
                    <a:pt x="2526" y="3710"/>
                    <a:pt x="2478" y="3759"/>
                    <a:pt x="2526" y="3739"/>
                  </a:cubicBezTo>
                  <a:lnTo>
                    <a:pt x="2596" y="3823"/>
                  </a:lnTo>
                  <a:lnTo>
                    <a:pt x="2518" y="3827"/>
                  </a:lnTo>
                  <a:cubicBezTo>
                    <a:pt x="2454" y="3951"/>
                    <a:pt x="2390" y="3959"/>
                    <a:pt x="2280" y="4025"/>
                  </a:cubicBezTo>
                  <a:cubicBezTo>
                    <a:pt x="2283" y="4028"/>
                    <a:pt x="2302" y="4044"/>
                    <a:pt x="2303" y="4045"/>
                  </a:cubicBezTo>
                  <a:cubicBezTo>
                    <a:pt x="2328" y="4075"/>
                    <a:pt x="2303" y="4036"/>
                    <a:pt x="2323" y="4075"/>
                  </a:cubicBezTo>
                  <a:lnTo>
                    <a:pt x="2165" y="4144"/>
                  </a:lnTo>
                  <a:cubicBezTo>
                    <a:pt x="2237" y="4245"/>
                    <a:pt x="2290" y="4204"/>
                    <a:pt x="2447" y="4218"/>
                  </a:cubicBezTo>
                  <a:lnTo>
                    <a:pt x="2389" y="4324"/>
                  </a:lnTo>
                  <a:cubicBezTo>
                    <a:pt x="2444" y="4363"/>
                    <a:pt x="2446" y="4384"/>
                    <a:pt x="2511" y="4390"/>
                  </a:cubicBezTo>
                  <a:cubicBezTo>
                    <a:pt x="2471" y="4483"/>
                    <a:pt x="2423" y="4460"/>
                    <a:pt x="2418" y="4554"/>
                  </a:cubicBezTo>
                  <a:cubicBezTo>
                    <a:pt x="2500" y="4566"/>
                    <a:pt x="2533" y="4574"/>
                    <a:pt x="2608" y="4531"/>
                  </a:cubicBezTo>
                  <a:cubicBezTo>
                    <a:pt x="2610" y="4534"/>
                    <a:pt x="2614" y="4535"/>
                    <a:pt x="2614" y="4540"/>
                  </a:cubicBezTo>
                  <a:lnTo>
                    <a:pt x="2636" y="4578"/>
                  </a:lnTo>
                  <a:lnTo>
                    <a:pt x="2700" y="4520"/>
                  </a:lnTo>
                  <a:lnTo>
                    <a:pt x="2718" y="4641"/>
                  </a:lnTo>
                  <a:lnTo>
                    <a:pt x="2738" y="4704"/>
                  </a:lnTo>
                  <a:cubicBezTo>
                    <a:pt x="2757" y="4707"/>
                    <a:pt x="2788" y="4704"/>
                    <a:pt x="2800" y="4712"/>
                  </a:cubicBezTo>
                  <a:cubicBezTo>
                    <a:pt x="2833" y="4734"/>
                    <a:pt x="2769" y="4743"/>
                    <a:pt x="2875" y="4754"/>
                  </a:cubicBezTo>
                  <a:cubicBezTo>
                    <a:pt x="2878" y="4751"/>
                    <a:pt x="2884" y="4742"/>
                    <a:pt x="2885" y="4745"/>
                  </a:cubicBezTo>
                  <a:lnTo>
                    <a:pt x="2936" y="4689"/>
                  </a:lnTo>
                  <a:cubicBezTo>
                    <a:pt x="2908" y="4648"/>
                    <a:pt x="2942" y="4617"/>
                    <a:pt x="2973" y="4595"/>
                  </a:cubicBezTo>
                  <a:cubicBezTo>
                    <a:pt x="2975" y="4592"/>
                    <a:pt x="2978" y="4585"/>
                    <a:pt x="2978" y="4587"/>
                  </a:cubicBezTo>
                  <a:cubicBezTo>
                    <a:pt x="2979" y="4590"/>
                    <a:pt x="2984" y="4581"/>
                    <a:pt x="2985" y="4580"/>
                  </a:cubicBezTo>
                  <a:cubicBezTo>
                    <a:pt x="3002" y="4569"/>
                    <a:pt x="2972" y="4581"/>
                    <a:pt x="3015" y="4565"/>
                  </a:cubicBezTo>
                  <a:cubicBezTo>
                    <a:pt x="3088" y="4512"/>
                    <a:pt x="3172" y="4531"/>
                    <a:pt x="3250" y="4511"/>
                  </a:cubicBezTo>
                  <a:cubicBezTo>
                    <a:pt x="3206" y="4481"/>
                    <a:pt x="3226" y="4491"/>
                    <a:pt x="3174" y="4513"/>
                  </a:cubicBezTo>
                  <a:lnTo>
                    <a:pt x="3126" y="4445"/>
                  </a:lnTo>
                  <a:lnTo>
                    <a:pt x="2888" y="4486"/>
                  </a:lnTo>
                  <a:cubicBezTo>
                    <a:pt x="2887" y="4490"/>
                    <a:pt x="2884" y="4481"/>
                    <a:pt x="2884" y="4483"/>
                  </a:cubicBezTo>
                  <a:cubicBezTo>
                    <a:pt x="2883" y="4485"/>
                    <a:pt x="2880" y="4474"/>
                    <a:pt x="2879" y="4472"/>
                  </a:cubicBezTo>
                  <a:lnTo>
                    <a:pt x="2860" y="4415"/>
                  </a:lnTo>
                  <a:lnTo>
                    <a:pt x="2756" y="4438"/>
                  </a:lnTo>
                  <a:cubicBezTo>
                    <a:pt x="2758" y="4316"/>
                    <a:pt x="2809" y="4314"/>
                    <a:pt x="2803" y="4193"/>
                  </a:cubicBezTo>
                  <a:cubicBezTo>
                    <a:pt x="2713" y="4154"/>
                    <a:pt x="2770" y="4206"/>
                    <a:pt x="2715" y="4131"/>
                  </a:cubicBezTo>
                  <a:lnTo>
                    <a:pt x="2642" y="4138"/>
                  </a:lnTo>
                  <a:cubicBezTo>
                    <a:pt x="2680" y="3983"/>
                    <a:pt x="2795" y="4068"/>
                    <a:pt x="2802" y="3895"/>
                  </a:cubicBezTo>
                  <a:cubicBezTo>
                    <a:pt x="2748" y="3885"/>
                    <a:pt x="2745" y="3895"/>
                    <a:pt x="2692" y="3915"/>
                  </a:cubicBezTo>
                  <a:cubicBezTo>
                    <a:pt x="2706" y="3849"/>
                    <a:pt x="2741" y="3876"/>
                    <a:pt x="2758" y="3773"/>
                  </a:cubicBezTo>
                  <a:lnTo>
                    <a:pt x="2705" y="3776"/>
                  </a:lnTo>
                  <a:cubicBezTo>
                    <a:pt x="2717" y="3720"/>
                    <a:pt x="2729" y="3734"/>
                    <a:pt x="2618" y="3691"/>
                  </a:cubicBezTo>
                  <a:lnTo>
                    <a:pt x="2660" y="3629"/>
                  </a:lnTo>
                  <a:cubicBezTo>
                    <a:pt x="2569" y="3605"/>
                    <a:pt x="2532" y="3636"/>
                    <a:pt x="2447" y="3662"/>
                  </a:cubicBezTo>
                  <a:lnTo>
                    <a:pt x="2513" y="3594"/>
                  </a:lnTo>
                  <a:lnTo>
                    <a:pt x="2456" y="3568"/>
                  </a:lnTo>
                  <a:cubicBezTo>
                    <a:pt x="2538" y="3489"/>
                    <a:pt x="2533" y="3496"/>
                    <a:pt x="2630" y="3449"/>
                  </a:cubicBezTo>
                  <a:cubicBezTo>
                    <a:pt x="2704" y="3412"/>
                    <a:pt x="2737" y="3331"/>
                    <a:pt x="2740" y="3248"/>
                  </a:cubicBezTo>
                  <a:lnTo>
                    <a:pt x="2839" y="3297"/>
                  </a:lnTo>
                  <a:cubicBezTo>
                    <a:pt x="2842" y="3226"/>
                    <a:pt x="2823" y="3165"/>
                    <a:pt x="2784" y="3112"/>
                  </a:cubicBezTo>
                  <a:cubicBezTo>
                    <a:pt x="2627" y="3118"/>
                    <a:pt x="2683" y="3183"/>
                    <a:pt x="2588" y="3130"/>
                  </a:cubicBezTo>
                  <a:cubicBezTo>
                    <a:pt x="2588" y="3130"/>
                    <a:pt x="2585" y="3128"/>
                    <a:pt x="2583" y="3128"/>
                  </a:cubicBezTo>
                  <a:cubicBezTo>
                    <a:pt x="2520" y="3184"/>
                    <a:pt x="2563" y="3178"/>
                    <a:pt x="2479" y="3211"/>
                  </a:cubicBezTo>
                  <a:cubicBezTo>
                    <a:pt x="2456" y="3147"/>
                    <a:pt x="2468" y="3152"/>
                    <a:pt x="2488" y="3086"/>
                  </a:cubicBezTo>
                  <a:cubicBezTo>
                    <a:pt x="2386" y="3117"/>
                    <a:pt x="2344" y="3096"/>
                    <a:pt x="2248" y="3061"/>
                  </a:cubicBezTo>
                  <a:lnTo>
                    <a:pt x="2258" y="2954"/>
                  </a:lnTo>
                  <a:lnTo>
                    <a:pt x="2370" y="2907"/>
                  </a:lnTo>
                  <a:lnTo>
                    <a:pt x="2253" y="2772"/>
                  </a:lnTo>
                  <a:cubicBezTo>
                    <a:pt x="2361" y="2745"/>
                    <a:pt x="2345" y="2779"/>
                    <a:pt x="2423" y="2776"/>
                  </a:cubicBezTo>
                  <a:lnTo>
                    <a:pt x="2346" y="2679"/>
                  </a:lnTo>
                  <a:cubicBezTo>
                    <a:pt x="2423" y="2703"/>
                    <a:pt x="2384" y="2711"/>
                    <a:pt x="2462" y="2700"/>
                  </a:cubicBezTo>
                  <a:lnTo>
                    <a:pt x="2512" y="2615"/>
                  </a:lnTo>
                  <a:cubicBezTo>
                    <a:pt x="2542" y="2666"/>
                    <a:pt x="2585" y="2694"/>
                    <a:pt x="2636" y="2717"/>
                  </a:cubicBezTo>
                  <a:lnTo>
                    <a:pt x="2606" y="2603"/>
                  </a:lnTo>
                  <a:cubicBezTo>
                    <a:pt x="2663" y="2608"/>
                    <a:pt x="2632" y="2620"/>
                    <a:pt x="2643" y="2594"/>
                  </a:cubicBezTo>
                  <a:cubicBezTo>
                    <a:pt x="2641" y="2588"/>
                    <a:pt x="2629" y="2595"/>
                    <a:pt x="2630" y="2534"/>
                  </a:cubicBezTo>
                  <a:cubicBezTo>
                    <a:pt x="2630" y="2498"/>
                    <a:pt x="2634" y="2499"/>
                    <a:pt x="2642" y="2466"/>
                  </a:cubicBezTo>
                  <a:cubicBezTo>
                    <a:pt x="2660" y="2473"/>
                    <a:pt x="2689" y="2483"/>
                    <a:pt x="2704" y="2493"/>
                  </a:cubicBezTo>
                  <a:lnTo>
                    <a:pt x="2770" y="2541"/>
                  </a:lnTo>
                  <a:cubicBezTo>
                    <a:pt x="2784" y="2514"/>
                    <a:pt x="2794" y="2489"/>
                    <a:pt x="2800" y="2464"/>
                  </a:cubicBezTo>
                  <a:cubicBezTo>
                    <a:pt x="2801" y="2458"/>
                    <a:pt x="2804" y="2435"/>
                    <a:pt x="2807" y="2425"/>
                  </a:cubicBezTo>
                  <a:cubicBezTo>
                    <a:pt x="2818" y="2395"/>
                    <a:pt x="2804" y="2419"/>
                    <a:pt x="2826" y="2396"/>
                  </a:cubicBezTo>
                  <a:lnTo>
                    <a:pt x="2858" y="2584"/>
                  </a:lnTo>
                  <a:cubicBezTo>
                    <a:pt x="2917" y="2546"/>
                    <a:pt x="2890" y="2547"/>
                    <a:pt x="2926" y="2492"/>
                  </a:cubicBezTo>
                  <a:lnTo>
                    <a:pt x="2946" y="2622"/>
                  </a:lnTo>
                  <a:cubicBezTo>
                    <a:pt x="3020" y="2595"/>
                    <a:pt x="2968" y="2603"/>
                    <a:pt x="3026" y="2561"/>
                  </a:cubicBezTo>
                  <a:cubicBezTo>
                    <a:pt x="3028" y="2566"/>
                    <a:pt x="3030" y="2568"/>
                    <a:pt x="3031" y="2574"/>
                  </a:cubicBezTo>
                  <a:lnTo>
                    <a:pt x="3062" y="2630"/>
                  </a:lnTo>
                  <a:lnTo>
                    <a:pt x="3151" y="2594"/>
                  </a:lnTo>
                  <a:lnTo>
                    <a:pt x="3130" y="2693"/>
                  </a:lnTo>
                  <a:lnTo>
                    <a:pt x="3236" y="2682"/>
                  </a:lnTo>
                  <a:cubicBezTo>
                    <a:pt x="3164" y="2768"/>
                    <a:pt x="3177" y="2729"/>
                    <a:pt x="3183" y="2841"/>
                  </a:cubicBezTo>
                  <a:cubicBezTo>
                    <a:pt x="3231" y="2829"/>
                    <a:pt x="3231" y="2799"/>
                    <a:pt x="3246" y="2761"/>
                  </a:cubicBezTo>
                  <a:cubicBezTo>
                    <a:pt x="3290" y="2806"/>
                    <a:pt x="3272" y="2828"/>
                    <a:pt x="3322" y="2845"/>
                  </a:cubicBezTo>
                  <a:lnTo>
                    <a:pt x="3331" y="2742"/>
                  </a:lnTo>
                  <a:cubicBezTo>
                    <a:pt x="3383" y="2777"/>
                    <a:pt x="3391" y="2805"/>
                    <a:pt x="3441" y="2818"/>
                  </a:cubicBezTo>
                  <a:cubicBezTo>
                    <a:pt x="3447" y="2713"/>
                    <a:pt x="3419" y="2731"/>
                    <a:pt x="3397" y="2648"/>
                  </a:cubicBezTo>
                  <a:lnTo>
                    <a:pt x="3460" y="2677"/>
                  </a:lnTo>
                  <a:lnTo>
                    <a:pt x="3456" y="2623"/>
                  </a:lnTo>
                  <a:lnTo>
                    <a:pt x="3430" y="2568"/>
                  </a:lnTo>
                  <a:lnTo>
                    <a:pt x="3524" y="2539"/>
                  </a:lnTo>
                  <a:cubicBezTo>
                    <a:pt x="3511" y="2447"/>
                    <a:pt x="3510" y="2496"/>
                    <a:pt x="3408" y="2489"/>
                  </a:cubicBezTo>
                  <a:lnTo>
                    <a:pt x="3431" y="2471"/>
                  </a:lnTo>
                  <a:cubicBezTo>
                    <a:pt x="3498" y="2428"/>
                    <a:pt x="3481" y="2473"/>
                    <a:pt x="3476" y="2424"/>
                  </a:cubicBezTo>
                  <a:lnTo>
                    <a:pt x="3477" y="2383"/>
                  </a:lnTo>
                  <a:lnTo>
                    <a:pt x="3501" y="2386"/>
                  </a:lnTo>
                  <a:cubicBezTo>
                    <a:pt x="3543" y="2367"/>
                    <a:pt x="3477" y="2374"/>
                    <a:pt x="3522" y="2384"/>
                  </a:cubicBezTo>
                  <a:cubicBezTo>
                    <a:pt x="3526" y="2385"/>
                    <a:pt x="3519" y="2387"/>
                    <a:pt x="3546" y="2393"/>
                  </a:cubicBezTo>
                  <a:lnTo>
                    <a:pt x="3614" y="2324"/>
                  </a:lnTo>
                  <a:cubicBezTo>
                    <a:pt x="3588" y="2590"/>
                    <a:pt x="3716" y="2415"/>
                    <a:pt x="3753" y="2623"/>
                  </a:cubicBezTo>
                  <a:lnTo>
                    <a:pt x="3829" y="2572"/>
                  </a:lnTo>
                  <a:cubicBezTo>
                    <a:pt x="3829" y="2571"/>
                    <a:pt x="3833" y="2572"/>
                    <a:pt x="3834" y="2578"/>
                  </a:cubicBezTo>
                  <a:cubicBezTo>
                    <a:pt x="3835" y="2585"/>
                    <a:pt x="3845" y="2592"/>
                    <a:pt x="3846" y="2594"/>
                  </a:cubicBezTo>
                  <a:cubicBezTo>
                    <a:pt x="3867" y="2619"/>
                    <a:pt x="3839" y="2597"/>
                    <a:pt x="3859" y="2608"/>
                  </a:cubicBezTo>
                  <a:lnTo>
                    <a:pt x="3970" y="2559"/>
                  </a:lnTo>
                  <a:cubicBezTo>
                    <a:pt x="3953" y="2582"/>
                    <a:pt x="3937" y="2589"/>
                    <a:pt x="3922" y="2607"/>
                  </a:cubicBezTo>
                  <a:cubicBezTo>
                    <a:pt x="3903" y="2630"/>
                    <a:pt x="3883" y="2659"/>
                    <a:pt x="3872" y="2682"/>
                  </a:cubicBezTo>
                  <a:lnTo>
                    <a:pt x="3915" y="2721"/>
                  </a:lnTo>
                  <a:cubicBezTo>
                    <a:pt x="3953" y="2710"/>
                    <a:pt x="3979" y="2691"/>
                    <a:pt x="4011" y="2653"/>
                  </a:cubicBezTo>
                  <a:lnTo>
                    <a:pt x="4090" y="2679"/>
                  </a:lnTo>
                  <a:lnTo>
                    <a:pt x="4250" y="2573"/>
                  </a:lnTo>
                  <a:cubicBezTo>
                    <a:pt x="4261" y="2589"/>
                    <a:pt x="4259" y="2578"/>
                    <a:pt x="4273" y="2613"/>
                  </a:cubicBezTo>
                  <a:cubicBezTo>
                    <a:pt x="4275" y="2617"/>
                    <a:pt x="4279" y="2638"/>
                    <a:pt x="4282" y="2645"/>
                  </a:cubicBezTo>
                  <a:lnTo>
                    <a:pt x="4344" y="2662"/>
                  </a:lnTo>
                  <a:lnTo>
                    <a:pt x="4327" y="2734"/>
                  </a:lnTo>
                  <a:cubicBezTo>
                    <a:pt x="4377" y="2734"/>
                    <a:pt x="4465" y="2758"/>
                    <a:pt x="4497" y="2748"/>
                  </a:cubicBezTo>
                  <a:cubicBezTo>
                    <a:pt x="4565" y="2726"/>
                    <a:pt x="4511" y="2668"/>
                    <a:pt x="4600" y="2676"/>
                  </a:cubicBezTo>
                  <a:lnTo>
                    <a:pt x="4614" y="2741"/>
                  </a:lnTo>
                  <a:lnTo>
                    <a:pt x="4658" y="2679"/>
                  </a:lnTo>
                  <a:lnTo>
                    <a:pt x="4672" y="2652"/>
                  </a:lnTo>
                  <a:cubicBezTo>
                    <a:pt x="4672" y="2619"/>
                    <a:pt x="4666" y="2627"/>
                    <a:pt x="4697" y="2640"/>
                  </a:cubicBezTo>
                  <a:lnTo>
                    <a:pt x="4726" y="2643"/>
                  </a:lnTo>
                  <a:cubicBezTo>
                    <a:pt x="4726" y="2633"/>
                    <a:pt x="4707" y="2552"/>
                    <a:pt x="4802" y="2538"/>
                  </a:cubicBezTo>
                  <a:cubicBezTo>
                    <a:pt x="4815" y="2536"/>
                    <a:pt x="4931" y="2553"/>
                    <a:pt x="4952" y="2555"/>
                  </a:cubicBezTo>
                  <a:lnTo>
                    <a:pt x="4919" y="2625"/>
                  </a:lnTo>
                  <a:lnTo>
                    <a:pt x="5001" y="2617"/>
                  </a:lnTo>
                  <a:lnTo>
                    <a:pt x="4983" y="2707"/>
                  </a:lnTo>
                  <a:cubicBezTo>
                    <a:pt x="5091" y="2679"/>
                    <a:pt x="5176" y="2585"/>
                    <a:pt x="5267" y="2574"/>
                  </a:cubicBezTo>
                  <a:cubicBezTo>
                    <a:pt x="5227" y="2671"/>
                    <a:pt x="5196" y="2624"/>
                    <a:pt x="5101" y="2751"/>
                  </a:cubicBezTo>
                  <a:lnTo>
                    <a:pt x="5163" y="2781"/>
                  </a:lnTo>
                  <a:cubicBezTo>
                    <a:pt x="5112" y="2826"/>
                    <a:pt x="5088" y="2849"/>
                    <a:pt x="5066" y="2909"/>
                  </a:cubicBezTo>
                  <a:lnTo>
                    <a:pt x="5163" y="2885"/>
                  </a:lnTo>
                  <a:lnTo>
                    <a:pt x="5147" y="2998"/>
                  </a:lnTo>
                  <a:cubicBezTo>
                    <a:pt x="5236" y="2920"/>
                    <a:pt x="5209" y="2936"/>
                    <a:pt x="5323" y="2957"/>
                  </a:cubicBezTo>
                  <a:cubicBezTo>
                    <a:pt x="5288" y="2995"/>
                    <a:pt x="5285" y="2991"/>
                    <a:pt x="5266" y="3048"/>
                  </a:cubicBezTo>
                  <a:cubicBezTo>
                    <a:pt x="5340" y="3080"/>
                    <a:pt x="5340" y="3039"/>
                    <a:pt x="5381" y="3104"/>
                  </a:cubicBezTo>
                  <a:lnTo>
                    <a:pt x="5353" y="3118"/>
                  </a:lnTo>
                  <a:cubicBezTo>
                    <a:pt x="5268" y="3145"/>
                    <a:pt x="5282" y="3115"/>
                    <a:pt x="5214" y="3204"/>
                  </a:cubicBezTo>
                  <a:cubicBezTo>
                    <a:pt x="5260" y="3259"/>
                    <a:pt x="5258" y="3236"/>
                    <a:pt x="5227" y="3302"/>
                  </a:cubicBezTo>
                  <a:cubicBezTo>
                    <a:pt x="5310" y="3299"/>
                    <a:pt x="5286" y="3287"/>
                    <a:pt x="5341" y="3340"/>
                  </a:cubicBezTo>
                  <a:lnTo>
                    <a:pt x="5275" y="3388"/>
                  </a:lnTo>
                  <a:lnTo>
                    <a:pt x="5359" y="3452"/>
                  </a:lnTo>
                  <a:cubicBezTo>
                    <a:pt x="4983" y="3533"/>
                    <a:pt x="5366" y="3536"/>
                    <a:pt x="4960" y="3657"/>
                  </a:cubicBezTo>
                  <a:cubicBezTo>
                    <a:pt x="4928" y="3606"/>
                    <a:pt x="4944" y="3611"/>
                    <a:pt x="4870" y="3611"/>
                  </a:cubicBezTo>
                  <a:cubicBezTo>
                    <a:pt x="4895" y="3527"/>
                    <a:pt x="4904" y="3529"/>
                    <a:pt x="4874" y="3444"/>
                  </a:cubicBezTo>
                  <a:cubicBezTo>
                    <a:pt x="4815" y="3426"/>
                    <a:pt x="4843" y="3431"/>
                    <a:pt x="4783" y="3452"/>
                  </a:cubicBezTo>
                  <a:cubicBezTo>
                    <a:pt x="4738" y="3248"/>
                    <a:pt x="4595" y="3299"/>
                    <a:pt x="4537" y="3456"/>
                  </a:cubicBezTo>
                  <a:lnTo>
                    <a:pt x="4445" y="3328"/>
                  </a:lnTo>
                  <a:lnTo>
                    <a:pt x="4384" y="3346"/>
                  </a:lnTo>
                  <a:lnTo>
                    <a:pt x="4411" y="3238"/>
                  </a:lnTo>
                  <a:lnTo>
                    <a:pt x="4332" y="3205"/>
                  </a:lnTo>
                  <a:lnTo>
                    <a:pt x="4329" y="3109"/>
                  </a:lnTo>
                  <a:cubicBezTo>
                    <a:pt x="4216" y="3074"/>
                    <a:pt x="4119" y="3149"/>
                    <a:pt x="4050" y="3228"/>
                  </a:cubicBezTo>
                  <a:lnTo>
                    <a:pt x="3966" y="3170"/>
                  </a:lnTo>
                  <a:cubicBezTo>
                    <a:pt x="3867" y="3224"/>
                    <a:pt x="3836" y="3369"/>
                    <a:pt x="3812" y="3481"/>
                  </a:cubicBezTo>
                  <a:cubicBezTo>
                    <a:pt x="3754" y="3446"/>
                    <a:pt x="3709" y="3404"/>
                    <a:pt x="3634" y="3422"/>
                  </a:cubicBezTo>
                  <a:lnTo>
                    <a:pt x="3622" y="3528"/>
                  </a:lnTo>
                  <a:cubicBezTo>
                    <a:pt x="3304" y="3457"/>
                    <a:pt x="3548" y="3756"/>
                    <a:pt x="3575" y="3805"/>
                  </a:cubicBezTo>
                  <a:lnTo>
                    <a:pt x="3579" y="3901"/>
                  </a:lnTo>
                  <a:cubicBezTo>
                    <a:pt x="3593" y="3971"/>
                    <a:pt x="3597" y="3986"/>
                    <a:pt x="3648" y="4033"/>
                  </a:cubicBezTo>
                  <a:cubicBezTo>
                    <a:pt x="3691" y="3981"/>
                    <a:pt x="3663" y="3982"/>
                    <a:pt x="3690" y="3938"/>
                  </a:cubicBezTo>
                  <a:cubicBezTo>
                    <a:pt x="3748" y="3932"/>
                    <a:pt x="3720" y="3977"/>
                    <a:pt x="3784" y="3966"/>
                  </a:cubicBezTo>
                  <a:cubicBezTo>
                    <a:pt x="3776" y="3867"/>
                    <a:pt x="3715" y="3895"/>
                    <a:pt x="3658" y="3782"/>
                  </a:cubicBezTo>
                  <a:lnTo>
                    <a:pt x="3715" y="3800"/>
                  </a:lnTo>
                  <a:lnTo>
                    <a:pt x="3625" y="3648"/>
                  </a:lnTo>
                  <a:lnTo>
                    <a:pt x="3714" y="3680"/>
                  </a:lnTo>
                  <a:cubicBezTo>
                    <a:pt x="3718" y="3663"/>
                    <a:pt x="3721" y="3630"/>
                    <a:pt x="3723" y="3622"/>
                  </a:cubicBezTo>
                  <a:lnTo>
                    <a:pt x="3738" y="3579"/>
                  </a:lnTo>
                  <a:cubicBezTo>
                    <a:pt x="3739" y="3576"/>
                    <a:pt x="3743" y="3571"/>
                    <a:pt x="3745" y="3568"/>
                  </a:cubicBezTo>
                  <a:cubicBezTo>
                    <a:pt x="3789" y="3628"/>
                    <a:pt x="3785" y="3673"/>
                    <a:pt x="3874" y="3688"/>
                  </a:cubicBezTo>
                  <a:lnTo>
                    <a:pt x="3880" y="3595"/>
                  </a:lnTo>
                  <a:cubicBezTo>
                    <a:pt x="3909" y="3613"/>
                    <a:pt x="3878" y="3607"/>
                    <a:pt x="3923" y="3600"/>
                  </a:cubicBezTo>
                  <a:lnTo>
                    <a:pt x="3963" y="3468"/>
                  </a:lnTo>
                  <a:cubicBezTo>
                    <a:pt x="3976" y="3475"/>
                    <a:pt x="3961" y="3482"/>
                    <a:pt x="3990" y="3471"/>
                  </a:cubicBezTo>
                  <a:cubicBezTo>
                    <a:pt x="3993" y="3470"/>
                    <a:pt x="3998" y="3468"/>
                    <a:pt x="4001" y="3467"/>
                  </a:cubicBezTo>
                  <a:lnTo>
                    <a:pt x="4030" y="3443"/>
                  </a:lnTo>
                  <a:cubicBezTo>
                    <a:pt x="4033" y="3442"/>
                    <a:pt x="4036" y="3438"/>
                    <a:pt x="4040" y="3435"/>
                  </a:cubicBezTo>
                  <a:cubicBezTo>
                    <a:pt x="4066" y="3461"/>
                    <a:pt x="4064" y="3459"/>
                    <a:pt x="4080" y="3482"/>
                  </a:cubicBezTo>
                  <a:cubicBezTo>
                    <a:pt x="4111" y="3524"/>
                    <a:pt x="4081" y="3501"/>
                    <a:pt x="4117" y="3523"/>
                  </a:cubicBezTo>
                  <a:cubicBezTo>
                    <a:pt x="4110" y="3395"/>
                    <a:pt x="4108" y="3350"/>
                    <a:pt x="4205" y="3269"/>
                  </a:cubicBezTo>
                  <a:lnTo>
                    <a:pt x="4196" y="3403"/>
                  </a:lnTo>
                  <a:lnTo>
                    <a:pt x="4278" y="3338"/>
                  </a:lnTo>
                  <a:cubicBezTo>
                    <a:pt x="4289" y="3377"/>
                    <a:pt x="4280" y="3389"/>
                    <a:pt x="4311" y="3438"/>
                  </a:cubicBezTo>
                  <a:lnTo>
                    <a:pt x="4266" y="3519"/>
                  </a:lnTo>
                  <a:lnTo>
                    <a:pt x="4357" y="3491"/>
                  </a:lnTo>
                  <a:cubicBezTo>
                    <a:pt x="4346" y="3577"/>
                    <a:pt x="4336" y="3558"/>
                    <a:pt x="4366" y="3641"/>
                  </a:cubicBezTo>
                  <a:cubicBezTo>
                    <a:pt x="4401" y="3604"/>
                    <a:pt x="4421" y="3566"/>
                    <a:pt x="4478" y="3597"/>
                  </a:cubicBezTo>
                  <a:lnTo>
                    <a:pt x="4513" y="3639"/>
                  </a:lnTo>
                  <a:lnTo>
                    <a:pt x="4672" y="3481"/>
                  </a:lnTo>
                  <a:cubicBezTo>
                    <a:pt x="4699" y="3578"/>
                    <a:pt x="4637" y="3595"/>
                    <a:pt x="4610" y="3684"/>
                  </a:cubicBezTo>
                  <a:cubicBezTo>
                    <a:pt x="4726" y="3644"/>
                    <a:pt x="4690" y="3606"/>
                    <a:pt x="4789" y="3559"/>
                  </a:cubicBezTo>
                  <a:cubicBezTo>
                    <a:pt x="4762" y="3631"/>
                    <a:pt x="4751" y="3609"/>
                    <a:pt x="4798" y="3654"/>
                  </a:cubicBezTo>
                  <a:lnTo>
                    <a:pt x="4751" y="3719"/>
                  </a:lnTo>
                  <a:lnTo>
                    <a:pt x="4858" y="3726"/>
                  </a:lnTo>
                  <a:lnTo>
                    <a:pt x="4872" y="3773"/>
                  </a:lnTo>
                  <a:cubicBezTo>
                    <a:pt x="4873" y="3776"/>
                    <a:pt x="4875" y="3782"/>
                    <a:pt x="4877" y="3787"/>
                  </a:cubicBezTo>
                  <a:lnTo>
                    <a:pt x="4958" y="3778"/>
                  </a:lnTo>
                  <a:cubicBezTo>
                    <a:pt x="4915" y="3844"/>
                    <a:pt x="4800" y="3904"/>
                    <a:pt x="4741" y="3963"/>
                  </a:cubicBezTo>
                  <a:lnTo>
                    <a:pt x="4775" y="3997"/>
                  </a:lnTo>
                  <a:cubicBezTo>
                    <a:pt x="4777" y="3998"/>
                    <a:pt x="4781" y="4002"/>
                    <a:pt x="4784" y="4005"/>
                  </a:cubicBezTo>
                  <a:cubicBezTo>
                    <a:pt x="4744" y="4062"/>
                    <a:pt x="4743" y="4049"/>
                    <a:pt x="4726" y="4117"/>
                  </a:cubicBezTo>
                  <a:cubicBezTo>
                    <a:pt x="4829" y="4149"/>
                    <a:pt x="4743" y="4155"/>
                    <a:pt x="4941" y="4007"/>
                  </a:cubicBezTo>
                  <a:cubicBezTo>
                    <a:pt x="4954" y="4029"/>
                    <a:pt x="4956" y="3999"/>
                    <a:pt x="4942" y="4058"/>
                  </a:cubicBezTo>
                  <a:lnTo>
                    <a:pt x="5002" y="4049"/>
                  </a:lnTo>
                  <a:lnTo>
                    <a:pt x="4982" y="4100"/>
                  </a:lnTo>
                  <a:lnTo>
                    <a:pt x="5158" y="3997"/>
                  </a:lnTo>
                  <a:lnTo>
                    <a:pt x="5145" y="4088"/>
                  </a:lnTo>
                  <a:lnTo>
                    <a:pt x="5236" y="4099"/>
                  </a:lnTo>
                  <a:cubicBezTo>
                    <a:pt x="5180" y="4133"/>
                    <a:pt x="5208" y="4137"/>
                    <a:pt x="5135" y="4154"/>
                  </a:cubicBezTo>
                  <a:cubicBezTo>
                    <a:pt x="5161" y="4188"/>
                    <a:pt x="5147" y="4172"/>
                    <a:pt x="5171" y="4198"/>
                  </a:cubicBezTo>
                  <a:lnTo>
                    <a:pt x="5053" y="4254"/>
                  </a:lnTo>
                  <a:cubicBezTo>
                    <a:pt x="5067" y="4268"/>
                    <a:pt x="5083" y="4256"/>
                    <a:pt x="5120" y="4290"/>
                  </a:cubicBezTo>
                  <a:cubicBezTo>
                    <a:pt x="5067" y="4312"/>
                    <a:pt x="5033" y="4325"/>
                    <a:pt x="5004" y="4370"/>
                  </a:cubicBezTo>
                  <a:lnTo>
                    <a:pt x="5107" y="4371"/>
                  </a:lnTo>
                  <a:lnTo>
                    <a:pt x="5079" y="4407"/>
                  </a:lnTo>
                  <a:lnTo>
                    <a:pt x="5137" y="4441"/>
                  </a:lnTo>
                  <a:cubicBezTo>
                    <a:pt x="5066" y="4503"/>
                    <a:pt x="4967" y="4489"/>
                    <a:pt x="4904" y="4544"/>
                  </a:cubicBezTo>
                  <a:cubicBezTo>
                    <a:pt x="4973" y="4540"/>
                    <a:pt x="5042" y="4534"/>
                    <a:pt x="5103" y="4497"/>
                  </a:cubicBezTo>
                  <a:cubicBezTo>
                    <a:pt x="5152" y="4467"/>
                    <a:pt x="5121" y="4470"/>
                    <a:pt x="5162" y="4442"/>
                  </a:cubicBezTo>
                  <a:cubicBezTo>
                    <a:pt x="5168" y="4437"/>
                    <a:pt x="5232" y="4408"/>
                    <a:pt x="5245" y="4401"/>
                  </a:cubicBezTo>
                  <a:lnTo>
                    <a:pt x="5193" y="4362"/>
                  </a:lnTo>
                  <a:cubicBezTo>
                    <a:pt x="5196" y="4355"/>
                    <a:pt x="5200" y="4344"/>
                    <a:pt x="5200" y="4346"/>
                  </a:cubicBezTo>
                  <a:cubicBezTo>
                    <a:pt x="5200" y="4349"/>
                    <a:pt x="5219" y="4330"/>
                    <a:pt x="5198" y="4293"/>
                  </a:cubicBezTo>
                  <a:cubicBezTo>
                    <a:pt x="5293" y="4273"/>
                    <a:pt x="5302" y="4254"/>
                    <a:pt x="5360" y="4176"/>
                  </a:cubicBezTo>
                  <a:lnTo>
                    <a:pt x="5326" y="4125"/>
                  </a:lnTo>
                  <a:cubicBezTo>
                    <a:pt x="5368" y="4068"/>
                    <a:pt x="5362" y="4092"/>
                    <a:pt x="5379" y="4015"/>
                  </a:cubicBezTo>
                  <a:lnTo>
                    <a:pt x="5255" y="4013"/>
                  </a:lnTo>
                  <a:lnTo>
                    <a:pt x="5298" y="3948"/>
                  </a:lnTo>
                  <a:lnTo>
                    <a:pt x="5260" y="3923"/>
                  </a:lnTo>
                  <a:lnTo>
                    <a:pt x="5287" y="3835"/>
                  </a:lnTo>
                  <a:cubicBezTo>
                    <a:pt x="5161" y="3824"/>
                    <a:pt x="5117" y="3820"/>
                    <a:pt x="5067" y="3871"/>
                  </a:cubicBezTo>
                  <a:cubicBezTo>
                    <a:pt x="5011" y="3928"/>
                    <a:pt x="5087" y="3908"/>
                    <a:pt x="4985" y="3908"/>
                  </a:cubicBezTo>
                  <a:cubicBezTo>
                    <a:pt x="5041" y="3841"/>
                    <a:pt x="5052" y="3819"/>
                    <a:pt x="5099" y="3753"/>
                  </a:cubicBezTo>
                  <a:cubicBezTo>
                    <a:pt x="5122" y="3720"/>
                    <a:pt x="5216" y="3676"/>
                    <a:pt x="5259" y="3651"/>
                  </a:cubicBezTo>
                  <a:cubicBezTo>
                    <a:pt x="5411" y="3677"/>
                    <a:pt x="5404" y="3689"/>
                    <a:pt x="5560" y="3637"/>
                  </a:cubicBezTo>
                  <a:lnTo>
                    <a:pt x="5581" y="3684"/>
                  </a:lnTo>
                  <a:cubicBezTo>
                    <a:pt x="5597" y="3721"/>
                    <a:pt x="5574" y="3688"/>
                    <a:pt x="5605" y="3728"/>
                  </a:cubicBezTo>
                  <a:lnTo>
                    <a:pt x="5687" y="3716"/>
                  </a:lnTo>
                  <a:lnTo>
                    <a:pt x="5690" y="3807"/>
                  </a:lnTo>
                  <a:cubicBezTo>
                    <a:pt x="5725" y="3798"/>
                    <a:pt x="5763" y="3791"/>
                    <a:pt x="5795" y="3771"/>
                  </a:cubicBezTo>
                  <a:cubicBezTo>
                    <a:pt x="5849" y="3736"/>
                    <a:pt x="5809" y="3726"/>
                    <a:pt x="5874" y="3732"/>
                  </a:cubicBezTo>
                  <a:cubicBezTo>
                    <a:pt x="5896" y="3713"/>
                    <a:pt x="5847" y="3713"/>
                    <a:pt x="5918" y="3713"/>
                  </a:cubicBezTo>
                  <a:cubicBezTo>
                    <a:pt x="5920" y="3766"/>
                    <a:pt x="5915" y="3787"/>
                    <a:pt x="5886" y="3823"/>
                  </a:cubicBezTo>
                  <a:cubicBezTo>
                    <a:pt x="5940" y="3862"/>
                    <a:pt x="5917" y="3843"/>
                    <a:pt x="5973" y="3842"/>
                  </a:cubicBezTo>
                  <a:cubicBezTo>
                    <a:pt x="6045" y="3840"/>
                    <a:pt x="5999" y="3847"/>
                    <a:pt x="6069" y="3868"/>
                  </a:cubicBezTo>
                  <a:cubicBezTo>
                    <a:pt x="6034" y="3939"/>
                    <a:pt x="6020" y="3904"/>
                    <a:pt x="5978" y="3976"/>
                  </a:cubicBezTo>
                  <a:lnTo>
                    <a:pt x="6150" y="4033"/>
                  </a:lnTo>
                  <a:lnTo>
                    <a:pt x="6172" y="4117"/>
                  </a:lnTo>
                  <a:cubicBezTo>
                    <a:pt x="6113" y="4096"/>
                    <a:pt x="6088" y="4076"/>
                    <a:pt x="6026" y="4082"/>
                  </a:cubicBezTo>
                  <a:lnTo>
                    <a:pt x="6041" y="4130"/>
                  </a:lnTo>
                  <a:lnTo>
                    <a:pt x="5950" y="4146"/>
                  </a:lnTo>
                  <a:lnTo>
                    <a:pt x="5924" y="4210"/>
                  </a:lnTo>
                  <a:lnTo>
                    <a:pt x="5833" y="4236"/>
                  </a:lnTo>
                  <a:lnTo>
                    <a:pt x="5878" y="4291"/>
                  </a:lnTo>
                  <a:lnTo>
                    <a:pt x="5820" y="4333"/>
                  </a:lnTo>
                  <a:lnTo>
                    <a:pt x="5882" y="4358"/>
                  </a:lnTo>
                  <a:cubicBezTo>
                    <a:pt x="5865" y="4391"/>
                    <a:pt x="5861" y="4380"/>
                    <a:pt x="5866" y="4421"/>
                  </a:cubicBezTo>
                  <a:cubicBezTo>
                    <a:pt x="5924" y="4451"/>
                    <a:pt x="5916" y="4438"/>
                    <a:pt x="5963" y="4487"/>
                  </a:cubicBezTo>
                  <a:cubicBezTo>
                    <a:pt x="5907" y="4542"/>
                    <a:pt x="5942" y="4482"/>
                    <a:pt x="5897" y="4554"/>
                  </a:cubicBezTo>
                  <a:lnTo>
                    <a:pt x="6119" y="4534"/>
                  </a:lnTo>
                  <a:lnTo>
                    <a:pt x="6063" y="4604"/>
                  </a:lnTo>
                  <a:lnTo>
                    <a:pt x="6168" y="4661"/>
                  </a:lnTo>
                  <a:lnTo>
                    <a:pt x="6090" y="4697"/>
                  </a:lnTo>
                  <a:lnTo>
                    <a:pt x="6182" y="4758"/>
                  </a:lnTo>
                  <a:cubicBezTo>
                    <a:pt x="6106" y="4800"/>
                    <a:pt x="6149" y="4752"/>
                    <a:pt x="6124" y="4813"/>
                  </a:cubicBezTo>
                  <a:cubicBezTo>
                    <a:pt x="6173" y="4864"/>
                    <a:pt x="6190" y="4856"/>
                    <a:pt x="6182" y="4905"/>
                  </a:cubicBezTo>
                  <a:cubicBezTo>
                    <a:pt x="6115" y="4922"/>
                    <a:pt x="6069" y="4903"/>
                    <a:pt x="6002" y="4889"/>
                  </a:cubicBezTo>
                  <a:lnTo>
                    <a:pt x="5941" y="4937"/>
                  </a:lnTo>
                  <a:cubicBezTo>
                    <a:pt x="5802" y="4817"/>
                    <a:pt x="5795" y="4825"/>
                    <a:pt x="5716" y="4873"/>
                  </a:cubicBezTo>
                  <a:lnTo>
                    <a:pt x="5698" y="4885"/>
                  </a:lnTo>
                  <a:cubicBezTo>
                    <a:pt x="5697" y="4886"/>
                    <a:pt x="5693" y="4889"/>
                    <a:pt x="5690" y="4892"/>
                  </a:cubicBezTo>
                  <a:lnTo>
                    <a:pt x="5740" y="4971"/>
                  </a:lnTo>
                  <a:lnTo>
                    <a:pt x="5704" y="4995"/>
                  </a:lnTo>
                  <a:lnTo>
                    <a:pt x="5727" y="5062"/>
                  </a:lnTo>
                  <a:cubicBezTo>
                    <a:pt x="5678" y="5021"/>
                    <a:pt x="5668" y="5002"/>
                    <a:pt x="5599" y="5010"/>
                  </a:cubicBezTo>
                  <a:lnTo>
                    <a:pt x="5577" y="5077"/>
                  </a:lnTo>
                  <a:cubicBezTo>
                    <a:pt x="5541" y="5022"/>
                    <a:pt x="5538" y="5041"/>
                    <a:pt x="5492" y="5041"/>
                  </a:cubicBezTo>
                  <a:cubicBezTo>
                    <a:pt x="5492" y="4980"/>
                    <a:pt x="5494" y="4933"/>
                    <a:pt x="5466" y="4881"/>
                  </a:cubicBezTo>
                  <a:cubicBezTo>
                    <a:pt x="5397" y="4851"/>
                    <a:pt x="5389" y="4898"/>
                    <a:pt x="5354" y="4942"/>
                  </a:cubicBezTo>
                  <a:cubicBezTo>
                    <a:pt x="5310" y="4896"/>
                    <a:pt x="5339" y="4907"/>
                    <a:pt x="5285" y="4872"/>
                  </a:cubicBezTo>
                  <a:cubicBezTo>
                    <a:pt x="5281" y="4997"/>
                    <a:pt x="5276" y="5005"/>
                    <a:pt x="5299" y="5131"/>
                  </a:cubicBezTo>
                  <a:cubicBezTo>
                    <a:pt x="5223" y="5111"/>
                    <a:pt x="5233" y="5091"/>
                    <a:pt x="5171" y="5057"/>
                  </a:cubicBezTo>
                  <a:lnTo>
                    <a:pt x="5219" y="5175"/>
                  </a:lnTo>
                  <a:lnTo>
                    <a:pt x="5090" y="5128"/>
                  </a:lnTo>
                  <a:cubicBezTo>
                    <a:pt x="5135" y="5187"/>
                    <a:pt x="5141" y="5165"/>
                    <a:pt x="5173" y="5235"/>
                  </a:cubicBezTo>
                  <a:cubicBezTo>
                    <a:pt x="5000" y="5196"/>
                    <a:pt x="5065" y="5051"/>
                    <a:pt x="4864" y="5026"/>
                  </a:cubicBezTo>
                  <a:cubicBezTo>
                    <a:pt x="4862" y="5258"/>
                    <a:pt x="4952" y="5237"/>
                    <a:pt x="5070" y="5359"/>
                  </a:cubicBezTo>
                  <a:lnTo>
                    <a:pt x="5109" y="5306"/>
                  </a:lnTo>
                  <a:lnTo>
                    <a:pt x="5307" y="5331"/>
                  </a:lnTo>
                  <a:cubicBezTo>
                    <a:pt x="5324" y="5276"/>
                    <a:pt x="5317" y="5309"/>
                    <a:pt x="5310" y="5231"/>
                  </a:cubicBezTo>
                  <a:lnTo>
                    <a:pt x="5422" y="5135"/>
                  </a:lnTo>
                  <a:cubicBezTo>
                    <a:pt x="5490" y="5206"/>
                    <a:pt x="5452" y="5282"/>
                    <a:pt x="5575" y="5165"/>
                  </a:cubicBezTo>
                  <a:lnTo>
                    <a:pt x="5618" y="5232"/>
                  </a:lnTo>
                  <a:cubicBezTo>
                    <a:pt x="5706" y="5228"/>
                    <a:pt x="5711" y="5213"/>
                    <a:pt x="5763" y="5156"/>
                  </a:cubicBezTo>
                  <a:lnTo>
                    <a:pt x="5853" y="5193"/>
                  </a:lnTo>
                  <a:lnTo>
                    <a:pt x="5824" y="5020"/>
                  </a:lnTo>
                  <a:lnTo>
                    <a:pt x="5960" y="5092"/>
                  </a:lnTo>
                  <a:lnTo>
                    <a:pt x="6001" y="5030"/>
                  </a:lnTo>
                  <a:lnTo>
                    <a:pt x="6079" y="5076"/>
                  </a:lnTo>
                  <a:cubicBezTo>
                    <a:pt x="6108" y="5038"/>
                    <a:pt x="6100" y="5042"/>
                    <a:pt x="6105" y="4990"/>
                  </a:cubicBezTo>
                  <a:cubicBezTo>
                    <a:pt x="6170" y="5007"/>
                    <a:pt x="6287" y="5051"/>
                    <a:pt x="6304" y="4960"/>
                  </a:cubicBezTo>
                  <a:lnTo>
                    <a:pt x="6254" y="4846"/>
                  </a:lnTo>
                  <a:lnTo>
                    <a:pt x="6364" y="4824"/>
                  </a:lnTo>
                  <a:lnTo>
                    <a:pt x="6246" y="4717"/>
                  </a:lnTo>
                  <a:cubicBezTo>
                    <a:pt x="6307" y="4716"/>
                    <a:pt x="6347" y="4724"/>
                    <a:pt x="6389" y="4678"/>
                  </a:cubicBezTo>
                  <a:lnTo>
                    <a:pt x="6250" y="4614"/>
                  </a:lnTo>
                  <a:cubicBezTo>
                    <a:pt x="6318" y="4575"/>
                    <a:pt x="6281" y="4613"/>
                    <a:pt x="6301" y="4562"/>
                  </a:cubicBezTo>
                  <a:cubicBezTo>
                    <a:pt x="6216" y="4506"/>
                    <a:pt x="6136" y="4519"/>
                    <a:pt x="6072" y="4436"/>
                  </a:cubicBezTo>
                  <a:cubicBezTo>
                    <a:pt x="6188" y="4444"/>
                    <a:pt x="6329" y="4433"/>
                    <a:pt x="6438" y="4386"/>
                  </a:cubicBezTo>
                  <a:lnTo>
                    <a:pt x="6393" y="4323"/>
                  </a:lnTo>
                  <a:lnTo>
                    <a:pt x="6454" y="4286"/>
                  </a:lnTo>
                  <a:lnTo>
                    <a:pt x="6370" y="4199"/>
                  </a:lnTo>
                  <a:lnTo>
                    <a:pt x="6552" y="4197"/>
                  </a:lnTo>
                  <a:lnTo>
                    <a:pt x="6523" y="4070"/>
                  </a:lnTo>
                  <a:cubicBezTo>
                    <a:pt x="6737" y="3918"/>
                    <a:pt x="6530" y="3967"/>
                    <a:pt x="6831" y="3954"/>
                  </a:cubicBezTo>
                  <a:lnTo>
                    <a:pt x="6785" y="4036"/>
                  </a:lnTo>
                  <a:cubicBezTo>
                    <a:pt x="6824" y="4068"/>
                    <a:pt x="6748" y="4069"/>
                    <a:pt x="6860" y="4052"/>
                  </a:cubicBezTo>
                  <a:cubicBezTo>
                    <a:pt x="6847" y="4097"/>
                    <a:pt x="6840" y="4092"/>
                    <a:pt x="6869" y="4135"/>
                  </a:cubicBezTo>
                  <a:lnTo>
                    <a:pt x="6999" y="4111"/>
                  </a:lnTo>
                  <a:cubicBezTo>
                    <a:pt x="7043" y="4153"/>
                    <a:pt x="7034" y="4145"/>
                    <a:pt x="7084" y="4181"/>
                  </a:cubicBezTo>
                  <a:cubicBezTo>
                    <a:pt x="7016" y="4214"/>
                    <a:pt x="6996" y="4191"/>
                    <a:pt x="6967" y="4281"/>
                  </a:cubicBezTo>
                  <a:cubicBezTo>
                    <a:pt x="7037" y="4293"/>
                    <a:pt x="7031" y="4288"/>
                    <a:pt x="7098" y="4269"/>
                  </a:cubicBezTo>
                  <a:lnTo>
                    <a:pt x="7025" y="4394"/>
                  </a:lnTo>
                  <a:cubicBezTo>
                    <a:pt x="7233" y="4376"/>
                    <a:pt x="7263" y="4252"/>
                    <a:pt x="7379" y="4360"/>
                  </a:cubicBezTo>
                  <a:lnTo>
                    <a:pt x="7269" y="4437"/>
                  </a:lnTo>
                  <a:lnTo>
                    <a:pt x="7309" y="4464"/>
                  </a:lnTo>
                  <a:cubicBezTo>
                    <a:pt x="7265" y="4517"/>
                    <a:pt x="7249" y="4513"/>
                    <a:pt x="7258" y="4569"/>
                  </a:cubicBezTo>
                  <a:cubicBezTo>
                    <a:pt x="7320" y="4604"/>
                    <a:pt x="7328" y="4595"/>
                    <a:pt x="7395" y="4568"/>
                  </a:cubicBezTo>
                  <a:cubicBezTo>
                    <a:pt x="7454" y="4636"/>
                    <a:pt x="7423" y="4620"/>
                    <a:pt x="7524" y="4631"/>
                  </a:cubicBezTo>
                  <a:lnTo>
                    <a:pt x="7559" y="4705"/>
                  </a:lnTo>
                  <a:cubicBezTo>
                    <a:pt x="7429" y="4697"/>
                    <a:pt x="7232" y="4579"/>
                    <a:pt x="7191" y="4753"/>
                  </a:cubicBezTo>
                  <a:lnTo>
                    <a:pt x="7288" y="4777"/>
                  </a:lnTo>
                  <a:cubicBezTo>
                    <a:pt x="7265" y="4821"/>
                    <a:pt x="7267" y="4800"/>
                    <a:pt x="7242" y="4844"/>
                  </a:cubicBezTo>
                  <a:cubicBezTo>
                    <a:pt x="7270" y="4919"/>
                    <a:pt x="7290" y="4908"/>
                    <a:pt x="7314" y="4966"/>
                  </a:cubicBezTo>
                  <a:lnTo>
                    <a:pt x="7105" y="5010"/>
                  </a:lnTo>
                  <a:lnTo>
                    <a:pt x="7132" y="5051"/>
                  </a:lnTo>
                  <a:cubicBezTo>
                    <a:pt x="7171" y="5099"/>
                    <a:pt x="7082" y="5008"/>
                    <a:pt x="7190" y="5168"/>
                  </a:cubicBezTo>
                  <a:lnTo>
                    <a:pt x="7084" y="5162"/>
                  </a:lnTo>
                  <a:cubicBezTo>
                    <a:pt x="7117" y="5233"/>
                    <a:pt x="7105" y="5191"/>
                    <a:pt x="7149" y="5240"/>
                  </a:cubicBezTo>
                  <a:cubicBezTo>
                    <a:pt x="7073" y="5240"/>
                    <a:pt x="6974" y="5217"/>
                    <a:pt x="6911" y="5242"/>
                  </a:cubicBezTo>
                  <a:cubicBezTo>
                    <a:pt x="6910" y="5291"/>
                    <a:pt x="6925" y="5305"/>
                    <a:pt x="6949" y="5347"/>
                  </a:cubicBezTo>
                  <a:cubicBezTo>
                    <a:pt x="6947" y="5348"/>
                    <a:pt x="6944" y="5348"/>
                    <a:pt x="6943" y="5351"/>
                  </a:cubicBezTo>
                  <a:cubicBezTo>
                    <a:pt x="6942" y="5354"/>
                    <a:pt x="6937" y="5354"/>
                    <a:pt x="6936" y="5354"/>
                  </a:cubicBezTo>
                  <a:lnTo>
                    <a:pt x="6885" y="5382"/>
                  </a:lnTo>
                  <a:cubicBezTo>
                    <a:pt x="6925" y="5429"/>
                    <a:pt x="6969" y="5453"/>
                    <a:pt x="6953" y="5503"/>
                  </a:cubicBezTo>
                  <a:cubicBezTo>
                    <a:pt x="6903" y="5511"/>
                    <a:pt x="6910" y="5467"/>
                    <a:pt x="6874" y="5429"/>
                  </a:cubicBezTo>
                  <a:cubicBezTo>
                    <a:pt x="6768" y="5318"/>
                    <a:pt x="6783" y="5336"/>
                    <a:pt x="6665" y="5323"/>
                  </a:cubicBezTo>
                  <a:cubicBezTo>
                    <a:pt x="6662" y="5330"/>
                    <a:pt x="6658" y="5331"/>
                    <a:pt x="6658" y="5338"/>
                  </a:cubicBezTo>
                  <a:lnTo>
                    <a:pt x="6647" y="5394"/>
                  </a:lnTo>
                  <a:lnTo>
                    <a:pt x="6594" y="5380"/>
                  </a:lnTo>
                  <a:lnTo>
                    <a:pt x="6602" y="5445"/>
                  </a:lnTo>
                  <a:lnTo>
                    <a:pt x="6512" y="5449"/>
                  </a:lnTo>
                  <a:cubicBezTo>
                    <a:pt x="6558" y="5552"/>
                    <a:pt x="6587" y="5496"/>
                    <a:pt x="6598" y="5636"/>
                  </a:cubicBezTo>
                  <a:lnTo>
                    <a:pt x="6477" y="5584"/>
                  </a:lnTo>
                  <a:cubicBezTo>
                    <a:pt x="6446" y="5603"/>
                    <a:pt x="6474" y="5583"/>
                    <a:pt x="6453" y="5606"/>
                  </a:cubicBezTo>
                  <a:lnTo>
                    <a:pt x="6427" y="5637"/>
                  </a:lnTo>
                  <a:cubicBezTo>
                    <a:pt x="6380" y="5579"/>
                    <a:pt x="6374" y="5515"/>
                    <a:pt x="6304" y="5502"/>
                  </a:cubicBezTo>
                  <a:lnTo>
                    <a:pt x="6334" y="5604"/>
                  </a:lnTo>
                  <a:lnTo>
                    <a:pt x="6254" y="5641"/>
                  </a:lnTo>
                  <a:lnTo>
                    <a:pt x="6219" y="5608"/>
                  </a:lnTo>
                  <a:cubicBezTo>
                    <a:pt x="6249" y="5561"/>
                    <a:pt x="6250" y="5563"/>
                    <a:pt x="6251" y="5504"/>
                  </a:cubicBezTo>
                  <a:lnTo>
                    <a:pt x="6158" y="5530"/>
                  </a:lnTo>
                  <a:cubicBezTo>
                    <a:pt x="6158" y="5531"/>
                    <a:pt x="6177" y="5488"/>
                    <a:pt x="6160" y="5441"/>
                  </a:cubicBezTo>
                  <a:cubicBezTo>
                    <a:pt x="6056" y="5519"/>
                    <a:pt x="6191" y="5542"/>
                    <a:pt x="6119" y="5685"/>
                  </a:cubicBezTo>
                  <a:cubicBezTo>
                    <a:pt x="6131" y="5704"/>
                    <a:pt x="6124" y="5702"/>
                    <a:pt x="6137" y="5719"/>
                  </a:cubicBezTo>
                  <a:cubicBezTo>
                    <a:pt x="6276" y="5790"/>
                    <a:pt x="6250" y="5706"/>
                    <a:pt x="6342" y="5668"/>
                  </a:cubicBezTo>
                  <a:cubicBezTo>
                    <a:pt x="6356" y="5774"/>
                    <a:pt x="6315" y="5788"/>
                    <a:pt x="6396" y="5824"/>
                  </a:cubicBezTo>
                  <a:lnTo>
                    <a:pt x="6448" y="5768"/>
                  </a:lnTo>
                  <a:lnTo>
                    <a:pt x="6442" y="5863"/>
                  </a:lnTo>
                  <a:lnTo>
                    <a:pt x="6530" y="5836"/>
                  </a:lnTo>
                  <a:cubicBezTo>
                    <a:pt x="6549" y="5732"/>
                    <a:pt x="6544" y="5741"/>
                    <a:pt x="6619" y="5689"/>
                  </a:cubicBezTo>
                  <a:lnTo>
                    <a:pt x="6693" y="5730"/>
                  </a:lnTo>
                  <a:cubicBezTo>
                    <a:pt x="6755" y="5674"/>
                    <a:pt x="6738" y="5589"/>
                    <a:pt x="6776" y="5517"/>
                  </a:cubicBezTo>
                  <a:cubicBezTo>
                    <a:pt x="6815" y="5605"/>
                    <a:pt x="6790" y="5655"/>
                    <a:pt x="6871" y="5730"/>
                  </a:cubicBezTo>
                  <a:cubicBezTo>
                    <a:pt x="6927" y="5581"/>
                    <a:pt x="6902" y="5607"/>
                    <a:pt x="6970" y="5574"/>
                  </a:cubicBezTo>
                  <a:lnTo>
                    <a:pt x="6995" y="5586"/>
                  </a:lnTo>
                  <a:cubicBezTo>
                    <a:pt x="7025" y="5604"/>
                    <a:pt x="6978" y="5583"/>
                    <a:pt x="7027" y="5603"/>
                  </a:cubicBezTo>
                  <a:lnTo>
                    <a:pt x="7069" y="5576"/>
                  </a:lnTo>
                  <a:lnTo>
                    <a:pt x="7082" y="5451"/>
                  </a:lnTo>
                  <a:lnTo>
                    <a:pt x="7132" y="5462"/>
                  </a:lnTo>
                  <a:lnTo>
                    <a:pt x="7165" y="5459"/>
                  </a:lnTo>
                  <a:cubicBezTo>
                    <a:pt x="7135" y="5392"/>
                    <a:pt x="7118" y="5407"/>
                    <a:pt x="7108" y="5321"/>
                  </a:cubicBezTo>
                  <a:cubicBezTo>
                    <a:pt x="7201" y="5341"/>
                    <a:pt x="7164" y="5386"/>
                    <a:pt x="7266" y="5409"/>
                  </a:cubicBezTo>
                  <a:lnTo>
                    <a:pt x="7297" y="5328"/>
                  </a:lnTo>
                  <a:lnTo>
                    <a:pt x="7260" y="5231"/>
                  </a:lnTo>
                  <a:lnTo>
                    <a:pt x="7353" y="5226"/>
                  </a:lnTo>
                  <a:lnTo>
                    <a:pt x="7302" y="5122"/>
                  </a:lnTo>
                  <a:lnTo>
                    <a:pt x="7452" y="5137"/>
                  </a:lnTo>
                  <a:lnTo>
                    <a:pt x="7441" y="5092"/>
                  </a:lnTo>
                  <a:lnTo>
                    <a:pt x="7398" y="5026"/>
                  </a:lnTo>
                  <a:lnTo>
                    <a:pt x="7551" y="5029"/>
                  </a:lnTo>
                  <a:cubicBezTo>
                    <a:pt x="7556" y="4956"/>
                    <a:pt x="7559" y="4985"/>
                    <a:pt x="7523" y="4935"/>
                  </a:cubicBezTo>
                  <a:cubicBezTo>
                    <a:pt x="7585" y="4963"/>
                    <a:pt x="7558" y="4980"/>
                    <a:pt x="7640" y="4974"/>
                  </a:cubicBezTo>
                  <a:cubicBezTo>
                    <a:pt x="7614" y="4889"/>
                    <a:pt x="7566" y="4879"/>
                    <a:pt x="7570" y="4767"/>
                  </a:cubicBezTo>
                  <a:lnTo>
                    <a:pt x="7673" y="4815"/>
                  </a:lnTo>
                  <a:cubicBezTo>
                    <a:pt x="7692" y="4794"/>
                    <a:pt x="7690" y="4831"/>
                    <a:pt x="7697" y="4775"/>
                  </a:cubicBezTo>
                  <a:cubicBezTo>
                    <a:pt x="7761" y="4822"/>
                    <a:pt x="7773" y="4830"/>
                    <a:pt x="7832" y="4779"/>
                  </a:cubicBezTo>
                  <a:cubicBezTo>
                    <a:pt x="7826" y="4676"/>
                    <a:pt x="7814" y="4739"/>
                    <a:pt x="7717" y="4619"/>
                  </a:cubicBezTo>
                  <a:cubicBezTo>
                    <a:pt x="7699" y="4597"/>
                    <a:pt x="7583" y="4531"/>
                    <a:pt x="7552" y="4519"/>
                  </a:cubicBezTo>
                  <a:cubicBezTo>
                    <a:pt x="7514" y="4484"/>
                    <a:pt x="7520" y="4496"/>
                    <a:pt x="7507" y="4440"/>
                  </a:cubicBezTo>
                  <a:lnTo>
                    <a:pt x="7732" y="4470"/>
                  </a:lnTo>
                  <a:cubicBezTo>
                    <a:pt x="7704" y="4387"/>
                    <a:pt x="7670" y="4410"/>
                    <a:pt x="7606" y="4343"/>
                  </a:cubicBezTo>
                  <a:cubicBezTo>
                    <a:pt x="7642" y="4316"/>
                    <a:pt x="7687" y="4308"/>
                    <a:pt x="7700" y="4271"/>
                  </a:cubicBezTo>
                  <a:lnTo>
                    <a:pt x="7562" y="4252"/>
                  </a:lnTo>
                  <a:lnTo>
                    <a:pt x="7597" y="4159"/>
                  </a:lnTo>
                  <a:cubicBezTo>
                    <a:pt x="7579" y="4130"/>
                    <a:pt x="7500" y="4062"/>
                    <a:pt x="7587" y="3927"/>
                  </a:cubicBezTo>
                  <a:cubicBezTo>
                    <a:pt x="7652" y="3940"/>
                    <a:pt x="7623" y="3955"/>
                    <a:pt x="7676" y="3998"/>
                  </a:cubicBezTo>
                  <a:cubicBezTo>
                    <a:pt x="7675" y="3892"/>
                    <a:pt x="7713" y="3763"/>
                    <a:pt x="7826" y="3745"/>
                  </a:cubicBezTo>
                  <a:lnTo>
                    <a:pt x="7856" y="3866"/>
                  </a:lnTo>
                  <a:cubicBezTo>
                    <a:pt x="7886" y="3820"/>
                    <a:pt x="7872" y="3829"/>
                    <a:pt x="7885" y="3751"/>
                  </a:cubicBezTo>
                  <a:cubicBezTo>
                    <a:pt x="7965" y="3750"/>
                    <a:pt x="7919" y="3747"/>
                    <a:pt x="7961" y="3688"/>
                  </a:cubicBezTo>
                  <a:cubicBezTo>
                    <a:pt x="7969" y="3677"/>
                    <a:pt x="8023" y="3631"/>
                    <a:pt x="8040" y="3613"/>
                  </a:cubicBezTo>
                  <a:lnTo>
                    <a:pt x="8089" y="3720"/>
                  </a:lnTo>
                  <a:cubicBezTo>
                    <a:pt x="8182" y="3640"/>
                    <a:pt x="8149" y="3729"/>
                    <a:pt x="8223" y="3666"/>
                  </a:cubicBezTo>
                  <a:lnTo>
                    <a:pt x="8321" y="3575"/>
                  </a:lnTo>
                  <a:cubicBezTo>
                    <a:pt x="8353" y="3630"/>
                    <a:pt x="8279" y="3559"/>
                    <a:pt x="8368" y="3656"/>
                  </a:cubicBezTo>
                  <a:lnTo>
                    <a:pt x="8349" y="3699"/>
                  </a:lnTo>
                  <a:cubicBezTo>
                    <a:pt x="8456" y="3708"/>
                    <a:pt x="8388" y="3701"/>
                    <a:pt x="8474" y="3732"/>
                  </a:cubicBezTo>
                  <a:cubicBezTo>
                    <a:pt x="8534" y="3753"/>
                    <a:pt x="8557" y="3725"/>
                    <a:pt x="8617" y="3717"/>
                  </a:cubicBezTo>
                  <a:cubicBezTo>
                    <a:pt x="8664" y="3770"/>
                    <a:pt x="8641" y="3767"/>
                    <a:pt x="8648" y="3811"/>
                  </a:cubicBezTo>
                  <a:lnTo>
                    <a:pt x="8860" y="3861"/>
                  </a:lnTo>
                  <a:cubicBezTo>
                    <a:pt x="8818" y="3919"/>
                    <a:pt x="8785" y="3913"/>
                    <a:pt x="8767" y="3991"/>
                  </a:cubicBezTo>
                  <a:lnTo>
                    <a:pt x="8878" y="3974"/>
                  </a:lnTo>
                  <a:cubicBezTo>
                    <a:pt x="8878" y="3976"/>
                    <a:pt x="8879" y="3977"/>
                    <a:pt x="8879" y="3980"/>
                  </a:cubicBezTo>
                  <a:lnTo>
                    <a:pt x="8892" y="4020"/>
                  </a:lnTo>
                  <a:lnTo>
                    <a:pt x="9032" y="4010"/>
                  </a:lnTo>
                  <a:cubicBezTo>
                    <a:pt x="9035" y="4085"/>
                    <a:pt x="9034" y="4038"/>
                    <a:pt x="9019" y="4076"/>
                  </a:cubicBezTo>
                  <a:cubicBezTo>
                    <a:pt x="9018" y="4078"/>
                    <a:pt x="9016" y="4082"/>
                    <a:pt x="9015" y="4084"/>
                  </a:cubicBezTo>
                  <a:cubicBezTo>
                    <a:pt x="8973" y="4187"/>
                    <a:pt x="8964" y="4137"/>
                    <a:pt x="8947" y="4205"/>
                  </a:cubicBezTo>
                  <a:lnTo>
                    <a:pt x="9099" y="4277"/>
                  </a:lnTo>
                  <a:lnTo>
                    <a:pt x="9042" y="4316"/>
                  </a:lnTo>
                  <a:lnTo>
                    <a:pt x="9161" y="4353"/>
                  </a:lnTo>
                  <a:cubicBezTo>
                    <a:pt x="9082" y="4415"/>
                    <a:pt x="9000" y="4436"/>
                    <a:pt x="8905" y="4446"/>
                  </a:cubicBezTo>
                  <a:lnTo>
                    <a:pt x="8941" y="4490"/>
                  </a:lnTo>
                  <a:lnTo>
                    <a:pt x="8732" y="4449"/>
                  </a:lnTo>
                  <a:lnTo>
                    <a:pt x="8847" y="4598"/>
                  </a:lnTo>
                  <a:cubicBezTo>
                    <a:pt x="8800" y="4668"/>
                    <a:pt x="8860" y="4576"/>
                    <a:pt x="8834" y="4618"/>
                  </a:cubicBezTo>
                  <a:lnTo>
                    <a:pt x="8942" y="4668"/>
                  </a:lnTo>
                  <a:lnTo>
                    <a:pt x="8940" y="4792"/>
                  </a:lnTo>
                  <a:cubicBezTo>
                    <a:pt x="8990" y="4841"/>
                    <a:pt x="8998" y="4819"/>
                    <a:pt x="8998" y="4874"/>
                  </a:cubicBezTo>
                  <a:cubicBezTo>
                    <a:pt x="8924" y="4899"/>
                    <a:pt x="8882" y="4870"/>
                    <a:pt x="8804" y="4859"/>
                  </a:cubicBezTo>
                  <a:cubicBezTo>
                    <a:pt x="8849" y="4920"/>
                    <a:pt x="8864" y="4886"/>
                    <a:pt x="8884" y="4954"/>
                  </a:cubicBezTo>
                  <a:lnTo>
                    <a:pt x="8774" y="4967"/>
                  </a:lnTo>
                  <a:cubicBezTo>
                    <a:pt x="8869" y="5076"/>
                    <a:pt x="8853" y="5026"/>
                    <a:pt x="8886" y="5080"/>
                  </a:cubicBezTo>
                  <a:cubicBezTo>
                    <a:pt x="8821" y="5153"/>
                    <a:pt x="8744" y="5084"/>
                    <a:pt x="8675" y="5057"/>
                  </a:cubicBezTo>
                  <a:cubicBezTo>
                    <a:pt x="8688" y="5233"/>
                    <a:pt x="8630" y="5191"/>
                    <a:pt x="8501" y="5149"/>
                  </a:cubicBezTo>
                  <a:lnTo>
                    <a:pt x="8508" y="5263"/>
                  </a:lnTo>
                  <a:cubicBezTo>
                    <a:pt x="8428" y="5240"/>
                    <a:pt x="8415" y="5204"/>
                    <a:pt x="8329" y="5236"/>
                  </a:cubicBezTo>
                  <a:lnTo>
                    <a:pt x="8334" y="5332"/>
                  </a:lnTo>
                  <a:cubicBezTo>
                    <a:pt x="8233" y="5331"/>
                    <a:pt x="8224" y="5312"/>
                    <a:pt x="8190" y="5399"/>
                  </a:cubicBezTo>
                  <a:lnTo>
                    <a:pt x="8355" y="5550"/>
                  </a:lnTo>
                  <a:lnTo>
                    <a:pt x="8435" y="5396"/>
                  </a:lnTo>
                  <a:cubicBezTo>
                    <a:pt x="8443" y="5476"/>
                    <a:pt x="8432" y="5554"/>
                    <a:pt x="8498" y="5593"/>
                  </a:cubicBezTo>
                  <a:lnTo>
                    <a:pt x="8515" y="5564"/>
                  </a:lnTo>
                  <a:cubicBezTo>
                    <a:pt x="8541" y="5473"/>
                    <a:pt x="8496" y="5550"/>
                    <a:pt x="8574" y="5402"/>
                  </a:cubicBezTo>
                  <a:lnTo>
                    <a:pt x="8619" y="5484"/>
                  </a:lnTo>
                  <a:cubicBezTo>
                    <a:pt x="8614" y="5488"/>
                    <a:pt x="8605" y="5494"/>
                    <a:pt x="8603" y="5495"/>
                  </a:cubicBezTo>
                  <a:cubicBezTo>
                    <a:pt x="8602" y="5496"/>
                    <a:pt x="8597" y="5500"/>
                    <a:pt x="8596" y="5501"/>
                  </a:cubicBezTo>
                  <a:lnTo>
                    <a:pt x="8666" y="5614"/>
                  </a:lnTo>
                  <a:lnTo>
                    <a:pt x="8602" y="5665"/>
                  </a:lnTo>
                  <a:lnTo>
                    <a:pt x="8639" y="5717"/>
                  </a:lnTo>
                  <a:lnTo>
                    <a:pt x="8504" y="5799"/>
                  </a:lnTo>
                  <a:lnTo>
                    <a:pt x="8522" y="5880"/>
                  </a:lnTo>
                  <a:lnTo>
                    <a:pt x="8346" y="5840"/>
                  </a:lnTo>
                  <a:cubicBezTo>
                    <a:pt x="8362" y="5867"/>
                    <a:pt x="8378" y="5890"/>
                    <a:pt x="8381" y="5928"/>
                  </a:cubicBezTo>
                  <a:lnTo>
                    <a:pt x="8300" y="5938"/>
                  </a:lnTo>
                  <a:lnTo>
                    <a:pt x="8319" y="6030"/>
                  </a:lnTo>
                  <a:lnTo>
                    <a:pt x="8182" y="6014"/>
                  </a:lnTo>
                  <a:lnTo>
                    <a:pt x="8182" y="6180"/>
                  </a:lnTo>
                  <a:lnTo>
                    <a:pt x="8109" y="6158"/>
                  </a:lnTo>
                  <a:lnTo>
                    <a:pt x="8087" y="6307"/>
                  </a:lnTo>
                  <a:lnTo>
                    <a:pt x="7988" y="6292"/>
                  </a:lnTo>
                  <a:cubicBezTo>
                    <a:pt x="7985" y="6291"/>
                    <a:pt x="7981" y="6288"/>
                    <a:pt x="7977" y="6286"/>
                  </a:cubicBezTo>
                  <a:cubicBezTo>
                    <a:pt x="7901" y="6361"/>
                    <a:pt x="7821" y="6293"/>
                    <a:pt x="7797" y="6210"/>
                  </a:cubicBezTo>
                  <a:lnTo>
                    <a:pt x="7694" y="6213"/>
                  </a:lnTo>
                  <a:lnTo>
                    <a:pt x="7690" y="6114"/>
                  </a:lnTo>
                  <a:lnTo>
                    <a:pt x="7579" y="6230"/>
                  </a:lnTo>
                  <a:cubicBezTo>
                    <a:pt x="7373" y="6197"/>
                    <a:pt x="7413" y="6216"/>
                    <a:pt x="7399" y="6143"/>
                  </a:cubicBezTo>
                  <a:cubicBezTo>
                    <a:pt x="7282" y="6188"/>
                    <a:pt x="7314" y="6104"/>
                    <a:pt x="7349" y="6023"/>
                  </a:cubicBezTo>
                  <a:cubicBezTo>
                    <a:pt x="7338" y="6015"/>
                    <a:pt x="7342" y="6015"/>
                    <a:pt x="7320" y="6008"/>
                  </a:cubicBezTo>
                  <a:cubicBezTo>
                    <a:pt x="7302" y="6002"/>
                    <a:pt x="7312" y="6010"/>
                    <a:pt x="7285" y="6000"/>
                  </a:cubicBezTo>
                  <a:lnTo>
                    <a:pt x="7278" y="5866"/>
                  </a:lnTo>
                  <a:cubicBezTo>
                    <a:pt x="7169" y="5894"/>
                    <a:pt x="7062" y="5945"/>
                    <a:pt x="7143" y="6078"/>
                  </a:cubicBezTo>
                  <a:lnTo>
                    <a:pt x="7283" y="6050"/>
                  </a:lnTo>
                  <a:cubicBezTo>
                    <a:pt x="7247" y="6173"/>
                    <a:pt x="7200" y="6106"/>
                    <a:pt x="7216" y="6302"/>
                  </a:cubicBezTo>
                  <a:cubicBezTo>
                    <a:pt x="7261" y="6294"/>
                    <a:pt x="7277" y="6291"/>
                    <a:pt x="7307" y="6263"/>
                  </a:cubicBezTo>
                  <a:lnTo>
                    <a:pt x="7389" y="6196"/>
                  </a:lnTo>
                  <a:cubicBezTo>
                    <a:pt x="7374" y="6274"/>
                    <a:pt x="7358" y="6233"/>
                    <a:pt x="7369" y="6313"/>
                  </a:cubicBezTo>
                  <a:cubicBezTo>
                    <a:pt x="7449" y="6296"/>
                    <a:pt x="7419" y="6305"/>
                    <a:pt x="7477" y="6347"/>
                  </a:cubicBezTo>
                  <a:cubicBezTo>
                    <a:pt x="7511" y="6372"/>
                    <a:pt x="7553" y="6391"/>
                    <a:pt x="7575" y="6428"/>
                  </a:cubicBezTo>
                  <a:cubicBezTo>
                    <a:pt x="7570" y="6427"/>
                    <a:pt x="7545" y="6424"/>
                    <a:pt x="7544" y="6424"/>
                  </a:cubicBezTo>
                  <a:cubicBezTo>
                    <a:pt x="7490" y="6431"/>
                    <a:pt x="7515" y="6428"/>
                    <a:pt x="7492" y="6444"/>
                  </a:cubicBezTo>
                  <a:cubicBezTo>
                    <a:pt x="7542" y="6486"/>
                    <a:pt x="7605" y="6513"/>
                    <a:pt x="7634" y="6572"/>
                  </a:cubicBezTo>
                  <a:lnTo>
                    <a:pt x="7528" y="6568"/>
                  </a:lnTo>
                  <a:lnTo>
                    <a:pt x="7553" y="6636"/>
                  </a:lnTo>
                  <a:lnTo>
                    <a:pt x="7422" y="6586"/>
                  </a:lnTo>
                  <a:lnTo>
                    <a:pt x="7459" y="6694"/>
                  </a:lnTo>
                  <a:lnTo>
                    <a:pt x="7372" y="6642"/>
                  </a:lnTo>
                  <a:lnTo>
                    <a:pt x="7375" y="6710"/>
                  </a:lnTo>
                  <a:lnTo>
                    <a:pt x="7321" y="6697"/>
                  </a:lnTo>
                  <a:lnTo>
                    <a:pt x="7360" y="6837"/>
                  </a:lnTo>
                  <a:lnTo>
                    <a:pt x="7247" y="6843"/>
                  </a:lnTo>
                  <a:lnTo>
                    <a:pt x="7242" y="6906"/>
                  </a:lnTo>
                  <a:lnTo>
                    <a:pt x="7116" y="6782"/>
                  </a:lnTo>
                  <a:cubicBezTo>
                    <a:pt x="7115" y="6787"/>
                    <a:pt x="7115" y="6796"/>
                    <a:pt x="7113" y="6798"/>
                  </a:cubicBezTo>
                  <a:lnTo>
                    <a:pt x="7093" y="6828"/>
                  </a:lnTo>
                  <a:lnTo>
                    <a:pt x="6903" y="6711"/>
                  </a:lnTo>
                  <a:lnTo>
                    <a:pt x="6872" y="6769"/>
                  </a:lnTo>
                  <a:cubicBezTo>
                    <a:pt x="6787" y="6762"/>
                    <a:pt x="6858" y="6749"/>
                    <a:pt x="6779" y="6741"/>
                  </a:cubicBezTo>
                  <a:cubicBezTo>
                    <a:pt x="6745" y="6796"/>
                    <a:pt x="6733" y="6850"/>
                    <a:pt x="6687" y="6880"/>
                  </a:cubicBezTo>
                  <a:lnTo>
                    <a:pt x="6617" y="6768"/>
                  </a:lnTo>
                  <a:lnTo>
                    <a:pt x="6538" y="6826"/>
                  </a:lnTo>
                  <a:lnTo>
                    <a:pt x="6544" y="6952"/>
                  </a:lnTo>
                  <a:lnTo>
                    <a:pt x="6646" y="6920"/>
                  </a:lnTo>
                  <a:lnTo>
                    <a:pt x="6682" y="7019"/>
                  </a:lnTo>
                  <a:cubicBezTo>
                    <a:pt x="6745" y="7000"/>
                    <a:pt x="6789" y="6936"/>
                    <a:pt x="6822" y="6889"/>
                  </a:cubicBezTo>
                  <a:lnTo>
                    <a:pt x="6894" y="7099"/>
                  </a:lnTo>
                  <a:cubicBezTo>
                    <a:pt x="6962" y="7058"/>
                    <a:pt x="6949" y="7035"/>
                    <a:pt x="6982" y="6960"/>
                  </a:cubicBezTo>
                  <a:cubicBezTo>
                    <a:pt x="6984" y="6963"/>
                    <a:pt x="6987" y="6964"/>
                    <a:pt x="6988" y="6969"/>
                  </a:cubicBezTo>
                  <a:lnTo>
                    <a:pt x="6999" y="7007"/>
                  </a:lnTo>
                  <a:cubicBezTo>
                    <a:pt x="7011" y="7072"/>
                    <a:pt x="7010" y="7128"/>
                    <a:pt x="7076" y="7155"/>
                  </a:cubicBezTo>
                  <a:lnTo>
                    <a:pt x="7144" y="7067"/>
                  </a:lnTo>
                  <a:cubicBezTo>
                    <a:pt x="7172" y="7087"/>
                    <a:pt x="7211" y="7121"/>
                    <a:pt x="7244" y="7115"/>
                  </a:cubicBezTo>
                  <a:lnTo>
                    <a:pt x="7249" y="6975"/>
                  </a:lnTo>
                  <a:lnTo>
                    <a:pt x="7338" y="7052"/>
                  </a:lnTo>
                  <a:lnTo>
                    <a:pt x="7347" y="6939"/>
                  </a:lnTo>
                  <a:cubicBezTo>
                    <a:pt x="7384" y="6991"/>
                    <a:pt x="7373" y="6985"/>
                    <a:pt x="7438" y="6987"/>
                  </a:cubicBezTo>
                  <a:lnTo>
                    <a:pt x="7445" y="6863"/>
                  </a:lnTo>
                  <a:cubicBezTo>
                    <a:pt x="7499" y="6902"/>
                    <a:pt x="7488" y="6920"/>
                    <a:pt x="7556" y="6944"/>
                  </a:cubicBezTo>
                  <a:lnTo>
                    <a:pt x="7550" y="6836"/>
                  </a:lnTo>
                  <a:lnTo>
                    <a:pt x="7685" y="6932"/>
                  </a:lnTo>
                  <a:cubicBezTo>
                    <a:pt x="7689" y="6852"/>
                    <a:pt x="7679" y="6862"/>
                    <a:pt x="7659" y="6792"/>
                  </a:cubicBezTo>
                  <a:cubicBezTo>
                    <a:pt x="7624" y="6671"/>
                    <a:pt x="7703" y="6773"/>
                    <a:pt x="7632" y="6655"/>
                  </a:cubicBezTo>
                  <a:lnTo>
                    <a:pt x="7765" y="6671"/>
                  </a:lnTo>
                  <a:cubicBezTo>
                    <a:pt x="7725" y="6551"/>
                    <a:pt x="7694" y="6604"/>
                    <a:pt x="7663" y="6524"/>
                  </a:cubicBezTo>
                  <a:lnTo>
                    <a:pt x="7798" y="6537"/>
                  </a:lnTo>
                  <a:lnTo>
                    <a:pt x="7772" y="6487"/>
                  </a:lnTo>
                  <a:cubicBezTo>
                    <a:pt x="7864" y="6529"/>
                    <a:pt x="7813" y="6516"/>
                    <a:pt x="7866" y="6476"/>
                  </a:cubicBezTo>
                  <a:lnTo>
                    <a:pt x="7958" y="6540"/>
                  </a:lnTo>
                  <a:lnTo>
                    <a:pt x="7979" y="6426"/>
                  </a:lnTo>
                  <a:cubicBezTo>
                    <a:pt x="8059" y="6513"/>
                    <a:pt x="8014" y="6532"/>
                    <a:pt x="8152" y="6536"/>
                  </a:cubicBezTo>
                  <a:lnTo>
                    <a:pt x="8154" y="6419"/>
                  </a:lnTo>
                  <a:cubicBezTo>
                    <a:pt x="8242" y="6449"/>
                    <a:pt x="8401" y="6527"/>
                    <a:pt x="8275" y="6285"/>
                  </a:cubicBezTo>
                  <a:lnTo>
                    <a:pt x="8362" y="6319"/>
                  </a:lnTo>
                  <a:lnTo>
                    <a:pt x="8323" y="6198"/>
                  </a:lnTo>
                  <a:lnTo>
                    <a:pt x="8447" y="6257"/>
                  </a:lnTo>
                  <a:lnTo>
                    <a:pt x="8433" y="6152"/>
                  </a:lnTo>
                  <a:lnTo>
                    <a:pt x="8510" y="6183"/>
                  </a:lnTo>
                  <a:lnTo>
                    <a:pt x="8528" y="6022"/>
                  </a:lnTo>
                  <a:cubicBezTo>
                    <a:pt x="8628" y="6081"/>
                    <a:pt x="8694" y="6169"/>
                    <a:pt x="8804" y="6213"/>
                  </a:cubicBezTo>
                  <a:lnTo>
                    <a:pt x="8714" y="6009"/>
                  </a:lnTo>
                  <a:cubicBezTo>
                    <a:pt x="8831" y="6053"/>
                    <a:pt x="8818" y="6136"/>
                    <a:pt x="8968" y="6116"/>
                  </a:cubicBezTo>
                  <a:cubicBezTo>
                    <a:pt x="8958" y="6038"/>
                    <a:pt x="8960" y="6050"/>
                    <a:pt x="8910" y="5997"/>
                  </a:cubicBezTo>
                  <a:cubicBezTo>
                    <a:pt x="8913" y="5995"/>
                    <a:pt x="8918" y="5988"/>
                    <a:pt x="8919" y="5991"/>
                  </a:cubicBezTo>
                  <a:lnTo>
                    <a:pt x="8960" y="5971"/>
                  </a:lnTo>
                  <a:cubicBezTo>
                    <a:pt x="8991" y="5954"/>
                    <a:pt x="8980" y="5960"/>
                    <a:pt x="9001" y="5939"/>
                  </a:cubicBezTo>
                  <a:cubicBezTo>
                    <a:pt x="8997" y="5873"/>
                    <a:pt x="9002" y="5892"/>
                    <a:pt x="8964" y="5842"/>
                  </a:cubicBezTo>
                  <a:lnTo>
                    <a:pt x="9096" y="5869"/>
                  </a:lnTo>
                  <a:lnTo>
                    <a:pt x="8994" y="5713"/>
                  </a:lnTo>
                  <a:lnTo>
                    <a:pt x="9015" y="5668"/>
                  </a:lnTo>
                  <a:lnTo>
                    <a:pt x="8971" y="5624"/>
                  </a:lnTo>
                  <a:lnTo>
                    <a:pt x="9067" y="5626"/>
                  </a:lnTo>
                  <a:cubicBezTo>
                    <a:pt x="9043" y="5534"/>
                    <a:pt x="8995" y="5556"/>
                    <a:pt x="8931" y="5496"/>
                  </a:cubicBezTo>
                  <a:lnTo>
                    <a:pt x="9029" y="5496"/>
                  </a:lnTo>
                  <a:lnTo>
                    <a:pt x="8960" y="5429"/>
                  </a:lnTo>
                  <a:lnTo>
                    <a:pt x="9024" y="5404"/>
                  </a:lnTo>
                  <a:cubicBezTo>
                    <a:pt x="8975" y="5345"/>
                    <a:pt x="8961" y="5363"/>
                    <a:pt x="8988" y="5298"/>
                  </a:cubicBezTo>
                  <a:lnTo>
                    <a:pt x="9076" y="5519"/>
                  </a:lnTo>
                  <a:cubicBezTo>
                    <a:pt x="9243" y="5477"/>
                    <a:pt x="9151" y="5348"/>
                    <a:pt x="9119" y="5248"/>
                  </a:cubicBezTo>
                  <a:cubicBezTo>
                    <a:pt x="9166" y="5291"/>
                    <a:pt x="9189" y="5302"/>
                    <a:pt x="9254" y="5300"/>
                  </a:cubicBezTo>
                  <a:lnTo>
                    <a:pt x="9246" y="5189"/>
                  </a:lnTo>
                  <a:lnTo>
                    <a:pt x="9331" y="5218"/>
                  </a:lnTo>
                  <a:lnTo>
                    <a:pt x="9266" y="5050"/>
                  </a:lnTo>
                  <a:cubicBezTo>
                    <a:pt x="9383" y="5099"/>
                    <a:pt x="9383" y="5175"/>
                    <a:pt x="9543" y="5146"/>
                  </a:cubicBezTo>
                  <a:cubicBezTo>
                    <a:pt x="9508" y="5091"/>
                    <a:pt x="9377" y="5038"/>
                    <a:pt x="9338" y="4926"/>
                  </a:cubicBezTo>
                  <a:cubicBezTo>
                    <a:pt x="9407" y="4961"/>
                    <a:pt x="9433" y="4994"/>
                    <a:pt x="9515" y="5016"/>
                  </a:cubicBezTo>
                  <a:cubicBezTo>
                    <a:pt x="9476" y="4924"/>
                    <a:pt x="9424" y="4936"/>
                    <a:pt x="9394" y="4856"/>
                  </a:cubicBezTo>
                  <a:lnTo>
                    <a:pt x="9487" y="4889"/>
                  </a:lnTo>
                  <a:lnTo>
                    <a:pt x="9441" y="4789"/>
                  </a:lnTo>
                  <a:lnTo>
                    <a:pt x="9552" y="4845"/>
                  </a:lnTo>
                  <a:cubicBezTo>
                    <a:pt x="9553" y="4754"/>
                    <a:pt x="9539" y="4734"/>
                    <a:pt x="9498" y="4663"/>
                  </a:cubicBezTo>
                  <a:cubicBezTo>
                    <a:pt x="9554" y="4724"/>
                    <a:pt x="9631" y="4774"/>
                    <a:pt x="9709" y="4723"/>
                  </a:cubicBezTo>
                  <a:cubicBezTo>
                    <a:pt x="9670" y="4677"/>
                    <a:pt x="9613" y="4598"/>
                    <a:pt x="9596" y="4537"/>
                  </a:cubicBezTo>
                  <a:lnTo>
                    <a:pt x="9674" y="4589"/>
                  </a:lnTo>
                  <a:cubicBezTo>
                    <a:pt x="9704" y="4436"/>
                    <a:pt x="9617" y="4415"/>
                    <a:pt x="9561" y="4309"/>
                  </a:cubicBezTo>
                  <a:lnTo>
                    <a:pt x="9763" y="4372"/>
                  </a:lnTo>
                  <a:cubicBezTo>
                    <a:pt x="9760" y="4262"/>
                    <a:pt x="9620" y="4220"/>
                    <a:pt x="9552" y="4141"/>
                  </a:cubicBezTo>
                  <a:lnTo>
                    <a:pt x="9679" y="4175"/>
                  </a:lnTo>
                  <a:cubicBezTo>
                    <a:pt x="9658" y="4068"/>
                    <a:pt x="9636" y="4082"/>
                    <a:pt x="9570" y="4025"/>
                  </a:cubicBezTo>
                  <a:cubicBezTo>
                    <a:pt x="9636" y="3973"/>
                    <a:pt x="9648" y="3992"/>
                    <a:pt x="9653" y="3889"/>
                  </a:cubicBezTo>
                  <a:cubicBezTo>
                    <a:pt x="9514" y="3916"/>
                    <a:pt x="9354" y="3956"/>
                    <a:pt x="9260" y="3815"/>
                  </a:cubicBezTo>
                  <a:cubicBezTo>
                    <a:pt x="9349" y="3842"/>
                    <a:pt x="9380" y="3889"/>
                    <a:pt x="9464" y="3840"/>
                  </a:cubicBezTo>
                  <a:lnTo>
                    <a:pt x="9319" y="3710"/>
                  </a:lnTo>
                  <a:cubicBezTo>
                    <a:pt x="9403" y="3732"/>
                    <a:pt x="9435" y="3703"/>
                    <a:pt x="9468" y="3631"/>
                  </a:cubicBezTo>
                  <a:cubicBezTo>
                    <a:pt x="9410" y="3544"/>
                    <a:pt x="9321" y="3571"/>
                    <a:pt x="9251" y="3539"/>
                  </a:cubicBezTo>
                  <a:lnTo>
                    <a:pt x="9351" y="3480"/>
                  </a:lnTo>
                  <a:cubicBezTo>
                    <a:pt x="9265" y="3414"/>
                    <a:pt x="9126" y="3369"/>
                    <a:pt x="9021" y="3385"/>
                  </a:cubicBezTo>
                  <a:lnTo>
                    <a:pt x="8996" y="3349"/>
                  </a:lnTo>
                  <a:cubicBezTo>
                    <a:pt x="8995" y="3348"/>
                    <a:pt x="8992" y="3343"/>
                    <a:pt x="8989" y="3340"/>
                  </a:cubicBezTo>
                  <a:lnTo>
                    <a:pt x="8885" y="3348"/>
                  </a:lnTo>
                  <a:cubicBezTo>
                    <a:pt x="9022" y="3183"/>
                    <a:pt x="8979" y="3234"/>
                    <a:pt x="9238" y="3199"/>
                  </a:cubicBezTo>
                  <a:cubicBezTo>
                    <a:pt x="9204" y="3171"/>
                    <a:pt x="9191" y="3163"/>
                    <a:pt x="9183" y="3120"/>
                  </a:cubicBezTo>
                  <a:cubicBezTo>
                    <a:pt x="9183" y="3118"/>
                    <a:pt x="9181" y="3112"/>
                    <a:pt x="9179" y="3109"/>
                  </a:cubicBezTo>
                  <a:lnTo>
                    <a:pt x="9073" y="3100"/>
                  </a:lnTo>
                  <a:lnTo>
                    <a:pt x="9229" y="3046"/>
                  </a:lnTo>
                  <a:cubicBezTo>
                    <a:pt x="9229" y="3046"/>
                    <a:pt x="9218" y="3035"/>
                    <a:pt x="9269" y="3001"/>
                  </a:cubicBezTo>
                  <a:cubicBezTo>
                    <a:pt x="9307" y="2974"/>
                    <a:pt x="9322" y="2966"/>
                    <a:pt x="9333" y="2923"/>
                  </a:cubicBezTo>
                  <a:lnTo>
                    <a:pt x="9209" y="2909"/>
                  </a:lnTo>
                  <a:lnTo>
                    <a:pt x="9257" y="2809"/>
                  </a:lnTo>
                  <a:lnTo>
                    <a:pt x="9099" y="2824"/>
                  </a:lnTo>
                  <a:cubicBezTo>
                    <a:pt x="9075" y="2819"/>
                    <a:pt x="9088" y="2830"/>
                    <a:pt x="9055" y="2819"/>
                  </a:cubicBezTo>
                  <a:cubicBezTo>
                    <a:pt x="9118" y="2775"/>
                    <a:pt x="9124" y="2771"/>
                    <a:pt x="9159" y="2698"/>
                  </a:cubicBezTo>
                  <a:lnTo>
                    <a:pt x="9070" y="2711"/>
                  </a:lnTo>
                  <a:lnTo>
                    <a:pt x="9128" y="2654"/>
                  </a:lnTo>
                  <a:cubicBezTo>
                    <a:pt x="9056" y="2656"/>
                    <a:pt x="9059" y="2684"/>
                    <a:pt x="8998" y="2693"/>
                  </a:cubicBezTo>
                  <a:lnTo>
                    <a:pt x="9057" y="2544"/>
                  </a:lnTo>
                  <a:lnTo>
                    <a:pt x="8944" y="2598"/>
                  </a:lnTo>
                  <a:lnTo>
                    <a:pt x="8956" y="2480"/>
                  </a:lnTo>
                  <a:cubicBezTo>
                    <a:pt x="8896" y="2506"/>
                    <a:pt x="8899" y="2501"/>
                    <a:pt x="8862" y="2553"/>
                  </a:cubicBezTo>
                  <a:lnTo>
                    <a:pt x="8828" y="2499"/>
                  </a:lnTo>
                  <a:lnTo>
                    <a:pt x="8763" y="2558"/>
                  </a:lnTo>
                  <a:cubicBezTo>
                    <a:pt x="8744" y="2444"/>
                    <a:pt x="8863" y="2500"/>
                    <a:pt x="8956" y="2415"/>
                  </a:cubicBezTo>
                  <a:lnTo>
                    <a:pt x="8928" y="2387"/>
                  </a:lnTo>
                  <a:cubicBezTo>
                    <a:pt x="8990" y="2376"/>
                    <a:pt x="8981" y="2386"/>
                    <a:pt x="9025" y="2349"/>
                  </a:cubicBezTo>
                  <a:lnTo>
                    <a:pt x="8928" y="2339"/>
                  </a:lnTo>
                  <a:cubicBezTo>
                    <a:pt x="8984" y="2300"/>
                    <a:pt x="9059" y="2273"/>
                    <a:pt x="9089" y="2214"/>
                  </a:cubicBezTo>
                  <a:lnTo>
                    <a:pt x="8914" y="2223"/>
                  </a:lnTo>
                  <a:lnTo>
                    <a:pt x="8913" y="2171"/>
                  </a:lnTo>
                  <a:lnTo>
                    <a:pt x="8806" y="2202"/>
                  </a:lnTo>
                  <a:lnTo>
                    <a:pt x="8855" y="2062"/>
                  </a:lnTo>
                  <a:lnTo>
                    <a:pt x="8804" y="2060"/>
                  </a:lnTo>
                  <a:cubicBezTo>
                    <a:pt x="8873" y="2002"/>
                    <a:pt x="8890" y="1999"/>
                    <a:pt x="8939" y="1924"/>
                  </a:cubicBezTo>
                  <a:lnTo>
                    <a:pt x="8785" y="1964"/>
                  </a:lnTo>
                  <a:lnTo>
                    <a:pt x="8857" y="1850"/>
                  </a:lnTo>
                  <a:cubicBezTo>
                    <a:pt x="8766" y="1873"/>
                    <a:pt x="8754" y="1924"/>
                    <a:pt x="8676" y="1967"/>
                  </a:cubicBezTo>
                  <a:lnTo>
                    <a:pt x="8663" y="1825"/>
                  </a:lnTo>
                  <a:lnTo>
                    <a:pt x="8539" y="1948"/>
                  </a:lnTo>
                  <a:lnTo>
                    <a:pt x="8564" y="1784"/>
                  </a:lnTo>
                  <a:lnTo>
                    <a:pt x="8643" y="1713"/>
                  </a:lnTo>
                  <a:lnTo>
                    <a:pt x="8646" y="1577"/>
                  </a:lnTo>
                  <a:lnTo>
                    <a:pt x="8515" y="1622"/>
                  </a:lnTo>
                  <a:cubicBezTo>
                    <a:pt x="8565" y="1529"/>
                    <a:pt x="8551" y="1569"/>
                    <a:pt x="8548" y="1453"/>
                  </a:cubicBezTo>
                  <a:lnTo>
                    <a:pt x="8407" y="1528"/>
                  </a:lnTo>
                  <a:cubicBezTo>
                    <a:pt x="8383" y="1474"/>
                    <a:pt x="8389" y="1495"/>
                    <a:pt x="8367" y="1472"/>
                  </a:cubicBezTo>
                  <a:lnTo>
                    <a:pt x="8305" y="1555"/>
                  </a:lnTo>
                  <a:cubicBezTo>
                    <a:pt x="8280" y="1510"/>
                    <a:pt x="8296" y="1480"/>
                    <a:pt x="8260" y="1430"/>
                  </a:cubicBezTo>
                  <a:lnTo>
                    <a:pt x="8186" y="1542"/>
                  </a:lnTo>
                  <a:lnTo>
                    <a:pt x="8133" y="1388"/>
                  </a:lnTo>
                  <a:cubicBezTo>
                    <a:pt x="8098" y="1420"/>
                    <a:pt x="8107" y="1415"/>
                    <a:pt x="8098" y="1447"/>
                  </a:cubicBezTo>
                  <a:cubicBezTo>
                    <a:pt x="8063" y="1412"/>
                    <a:pt x="8098" y="1431"/>
                    <a:pt x="8040" y="1425"/>
                  </a:cubicBezTo>
                  <a:lnTo>
                    <a:pt x="7994" y="1495"/>
                  </a:lnTo>
                  <a:lnTo>
                    <a:pt x="7870" y="1466"/>
                  </a:lnTo>
                  <a:lnTo>
                    <a:pt x="7852" y="1594"/>
                  </a:lnTo>
                  <a:lnTo>
                    <a:pt x="7741" y="1577"/>
                  </a:lnTo>
                  <a:lnTo>
                    <a:pt x="7726" y="1770"/>
                  </a:lnTo>
                  <a:lnTo>
                    <a:pt x="7636" y="1709"/>
                  </a:lnTo>
                  <a:lnTo>
                    <a:pt x="7635" y="1819"/>
                  </a:lnTo>
                  <a:lnTo>
                    <a:pt x="7543" y="1733"/>
                  </a:lnTo>
                  <a:lnTo>
                    <a:pt x="7530" y="1831"/>
                  </a:lnTo>
                  <a:lnTo>
                    <a:pt x="7456" y="1784"/>
                  </a:lnTo>
                  <a:lnTo>
                    <a:pt x="7410" y="1836"/>
                  </a:lnTo>
                  <a:cubicBezTo>
                    <a:pt x="7356" y="1804"/>
                    <a:pt x="7396" y="1811"/>
                    <a:pt x="7333" y="1818"/>
                  </a:cubicBezTo>
                  <a:lnTo>
                    <a:pt x="7245" y="1955"/>
                  </a:lnTo>
                  <a:cubicBezTo>
                    <a:pt x="7241" y="1914"/>
                    <a:pt x="7241" y="1829"/>
                    <a:pt x="7242" y="1802"/>
                  </a:cubicBezTo>
                  <a:lnTo>
                    <a:pt x="7306" y="1751"/>
                  </a:lnTo>
                  <a:cubicBezTo>
                    <a:pt x="7272" y="1708"/>
                    <a:pt x="7286" y="1716"/>
                    <a:pt x="7217" y="1721"/>
                  </a:cubicBezTo>
                  <a:lnTo>
                    <a:pt x="7194" y="1671"/>
                  </a:lnTo>
                  <a:cubicBezTo>
                    <a:pt x="7193" y="1668"/>
                    <a:pt x="7190" y="1663"/>
                    <a:pt x="7188" y="1660"/>
                  </a:cubicBezTo>
                  <a:lnTo>
                    <a:pt x="7102" y="1736"/>
                  </a:lnTo>
                  <a:cubicBezTo>
                    <a:pt x="7072" y="1685"/>
                    <a:pt x="7103" y="1668"/>
                    <a:pt x="7045" y="1622"/>
                  </a:cubicBezTo>
                  <a:cubicBezTo>
                    <a:pt x="6996" y="1645"/>
                    <a:pt x="7006" y="1654"/>
                    <a:pt x="6999" y="1715"/>
                  </a:cubicBezTo>
                  <a:cubicBezTo>
                    <a:pt x="6952" y="1667"/>
                    <a:pt x="6956" y="1635"/>
                    <a:pt x="6902" y="1614"/>
                  </a:cubicBezTo>
                  <a:lnTo>
                    <a:pt x="6876" y="1725"/>
                  </a:lnTo>
                  <a:lnTo>
                    <a:pt x="6844" y="1668"/>
                  </a:lnTo>
                  <a:lnTo>
                    <a:pt x="6793" y="1764"/>
                  </a:lnTo>
                  <a:lnTo>
                    <a:pt x="6716" y="1716"/>
                  </a:lnTo>
                  <a:lnTo>
                    <a:pt x="6720" y="1825"/>
                  </a:lnTo>
                  <a:lnTo>
                    <a:pt x="6682" y="1773"/>
                  </a:lnTo>
                  <a:lnTo>
                    <a:pt x="6641" y="1814"/>
                  </a:lnTo>
                  <a:lnTo>
                    <a:pt x="6586" y="1765"/>
                  </a:lnTo>
                  <a:lnTo>
                    <a:pt x="6457" y="1795"/>
                  </a:lnTo>
                  <a:lnTo>
                    <a:pt x="6538" y="1677"/>
                  </a:lnTo>
                  <a:lnTo>
                    <a:pt x="6477" y="1663"/>
                  </a:lnTo>
                  <a:lnTo>
                    <a:pt x="6561" y="1545"/>
                  </a:lnTo>
                  <a:lnTo>
                    <a:pt x="6401" y="1606"/>
                  </a:lnTo>
                  <a:cubicBezTo>
                    <a:pt x="6433" y="1537"/>
                    <a:pt x="6441" y="1530"/>
                    <a:pt x="6506" y="1494"/>
                  </a:cubicBezTo>
                  <a:lnTo>
                    <a:pt x="6443" y="1444"/>
                  </a:lnTo>
                  <a:lnTo>
                    <a:pt x="6508" y="1392"/>
                  </a:lnTo>
                  <a:lnTo>
                    <a:pt x="6449" y="1369"/>
                  </a:lnTo>
                  <a:cubicBezTo>
                    <a:pt x="6528" y="1352"/>
                    <a:pt x="6587" y="1351"/>
                    <a:pt x="6627" y="1273"/>
                  </a:cubicBezTo>
                  <a:lnTo>
                    <a:pt x="6485" y="1265"/>
                  </a:lnTo>
                  <a:lnTo>
                    <a:pt x="6602" y="1210"/>
                  </a:lnTo>
                  <a:lnTo>
                    <a:pt x="6515" y="1126"/>
                  </a:lnTo>
                  <a:lnTo>
                    <a:pt x="6648" y="1069"/>
                  </a:lnTo>
                  <a:cubicBezTo>
                    <a:pt x="6582" y="1049"/>
                    <a:pt x="6536" y="1042"/>
                    <a:pt x="6491" y="993"/>
                  </a:cubicBezTo>
                  <a:lnTo>
                    <a:pt x="6318" y="1071"/>
                  </a:lnTo>
                  <a:cubicBezTo>
                    <a:pt x="6355" y="996"/>
                    <a:pt x="6352" y="1022"/>
                    <a:pt x="6392" y="962"/>
                  </a:cubicBezTo>
                  <a:cubicBezTo>
                    <a:pt x="6256" y="969"/>
                    <a:pt x="6307" y="1017"/>
                    <a:pt x="6153" y="984"/>
                  </a:cubicBezTo>
                  <a:cubicBezTo>
                    <a:pt x="6208" y="939"/>
                    <a:pt x="6247" y="961"/>
                    <a:pt x="6295" y="887"/>
                  </a:cubicBezTo>
                  <a:lnTo>
                    <a:pt x="6239" y="872"/>
                  </a:lnTo>
                  <a:lnTo>
                    <a:pt x="6324" y="839"/>
                  </a:lnTo>
                  <a:lnTo>
                    <a:pt x="6247" y="808"/>
                  </a:lnTo>
                  <a:cubicBezTo>
                    <a:pt x="6310" y="744"/>
                    <a:pt x="6321" y="773"/>
                    <a:pt x="6365" y="677"/>
                  </a:cubicBezTo>
                  <a:lnTo>
                    <a:pt x="6191" y="734"/>
                  </a:lnTo>
                  <a:lnTo>
                    <a:pt x="6255" y="607"/>
                  </a:lnTo>
                  <a:lnTo>
                    <a:pt x="6129" y="669"/>
                  </a:lnTo>
                  <a:cubicBezTo>
                    <a:pt x="6127" y="662"/>
                    <a:pt x="6124" y="625"/>
                    <a:pt x="6124" y="623"/>
                  </a:cubicBezTo>
                  <a:cubicBezTo>
                    <a:pt x="6112" y="575"/>
                    <a:pt x="6119" y="604"/>
                    <a:pt x="6111" y="588"/>
                  </a:cubicBezTo>
                  <a:lnTo>
                    <a:pt x="6043" y="653"/>
                  </a:lnTo>
                  <a:lnTo>
                    <a:pt x="6073" y="562"/>
                  </a:lnTo>
                  <a:lnTo>
                    <a:pt x="5985" y="608"/>
                  </a:lnTo>
                  <a:lnTo>
                    <a:pt x="5998" y="415"/>
                  </a:lnTo>
                  <a:cubicBezTo>
                    <a:pt x="5931" y="449"/>
                    <a:pt x="5928" y="489"/>
                    <a:pt x="5879" y="553"/>
                  </a:cubicBezTo>
                  <a:cubicBezTo>
                    <a:pt x="5862" y="491"/>
                    <a:pt x="5857" y="472"/>
                    <a:pt x="5812" y="432"/>
                  </a:cubicBezTo>
                  <a:cubicBezTo>
                    <a:pt x="5762" y="467"/>
                    <a:pt x="5761" y="493"/>
                    <a:pt x="5743" y="556"/>
                  </a:cubicBezTo>
                  <a:lnTo>
                    <a:pt x="5701" y="508"/>
                  </a:lnTo>
                  <a:lnTo>
                    <a:pt x="5676" y="571"/>
                  </a:lnTo>
                  <a:lnTo>
                    <a:pt x="5641" y="537"/>
                  </a:lnTo>
                  <a:cubicBezTo>
                    <a:pt x="5620" y="574"/>
                    <a:pt x="5615" y="588"/>
                    <a:pt x="5584" y="594"/>
                  </a:cubicBezTo>
                  <a:lnTo>
                    <a:pt x="5606" y="495"/>
                  </a:lnTo>
                  <a:cubicBezTo>
                    <a:pt x="5519" y="522"/>
                    <a:pt x="5507" y="558"/>
                    <a:pt x="5444" y="581"/>
                  </a:cubicBezTo>
                  <a:lnTo>
                    <a:pt x="5423" y="481"/>
                  </a:lnTo>
                  <a:cubicBezTo>
                    <a:pt x="5364" y="513"/>
                    <a:pt x="5402" y="498"/>
                    <a:pt x="5354" y="537"/>
                  </a:cubicBezTo>
                  <a:lnTo>
                    <a:pt x="5266" y="314"/>
                  </a:lnTo>
                  <a:lnTo>
                    <a:pt x="5186" y="439"/>
                  </a:lnTo>
                  <a:cubicBezTo>
                    <a:pt x="5154" y="377"/>
                    <a:pt x="5156" y="315"/>
                    <a:pt x="5121" y="278"/>
                  </a:cubicBezTo>
                  <a:cubicBezTo>
                    <a:pt x="5078" y="330"/>
                    <a:pt x="5088" y="431"/>
                    <a:pt x="5090" y="504"/>
                  </a:cubicBezTo>
                  <a:cubicBezTo>
                    <a:pt x="5012" y="459"/>
                    <a:pt x="5048" y="447"/>
                    <a:pt x="5006" y="388"/>
                  </a:cubicBezTo>
                  <a:cubicBezTo>
                    <a:pt x="4986" y="437"/>
                    <a:pt x="5016" y="492"/>
                    <a:pt x="5030" y="554"/>
                  </a:cubicBezTo>
                  <a:lnTo>
                    <a:pt x="4930" y="481"/>
                  </a:lnTo>
                  <a:cubicBezTo>
                    <a:pt x="4913" y="505"/>
                    <a:pt x="4921" y="484"/>
                    <a:pt x="4908" y="522"/>
                  </a:cubicBezTo>
                  <a:cubicBezTo>
                    <a:pt x="4901" y="541"/>
                    <a:pt x="4907" y="539"/>
                    <a:pt x="4896" y="566"/>
                  </a:cubicBezTo>
                  <a:cubicBezTo>
                    <a:pt x="4876" y="523"/>
                    <a:pt x="4904" y="533"/>
                    <a:pt x="4902" y="455"/>
                  </a:cubicBezTo>
                  <a:cubicBezTo>
                    <a:pt x="4854" y="441"/>
                    <a:pt x="4865" y="448"/>
                    <a:pt x="4811" y="461"/>
                  </a:cubicBezTo>
                  <a:lnTo>
                    <a:pt x="4841" y="339"/>
                  </a:lnTo>
                  <a:cubicBezTo>
                    <a:pt x="4840" y="339"/>
                    <a:pt x="4838" y="338"/>
                    <a:pt x="4837" y="337"/>
                  </a:cubicBezTo>
                  <a:cubicBezTo>
                    <a:pt x="4861" y="285"/>
                    <a:pt x="4869" y="278"/>
                    <a:pt x="4842" y="229"/>
                  </a:cubicBezTo>
                  <a:lnTo>
                    <a:pt x="4757" y="289"/>
                  </a:lnTo>
                  <a:cubicBezTo>
                    <a:pt x="4769" y="203"/>
                    <a:pt x="4749" y="248"/>
                    <a:pt x="4735" y="232"/>
                  </a:cubicBezTo>
                  <a:lnTo>
                    <a:pt x="4658" y="322"/>
                  </a:lnTo>
                  <a:lnTo>
                    <a:pt x="4678" y="213"/>
                  </a:lnTo>
                  <a:lnTo>
                    <a:pt x="4695" y="153"/>
                  </a:lnTo>
                  <a:cubicBezTo>
                    <a:pt x="4628" y="146"/>
                    <a:pt x="4620" y="136"/>
                    <a:pt x="4566" y="169"/>
                  </a:cubicBezTo>
                  <a:lnTo>
                    <a:pt x="4553" y="113"/>
                  </a:lnTo>
                  <a:lnTo>
                    <a:pt x="4473" y="116"/>
                  </a:lnTo>
                  <a:cubicBezTo>
                    <a:pt x="4465" y="48"/>
                    <a:pt x="4476" y="48"/>
                    <a:pt x="4438" y="0"/>
                  </a:cubicBezTo>
                  <a:cubicBezTo>
                    <a:pt x="4403" y="48"/>
                    <a:pt x="4417" y="70"/>
                    <a:pt x="4391" y="114"/>
                  </a:cubicBezTo>
                  <a:lnTo>
                    <a:pt x="4324" y="26"/>
                  </a:lnTo>
                  <a:lnTo>
                    <a:pt x="4266" y="164"/>
                  </a:lnTo>
                  <a:lnTo>
                    <a:pt x="4207" y="76"/>
                  </a:lnTo>
                  <a:lnTo>
                    <a:pt x="4201" y="169"/>
                  </a:lnTo>
                  <a:lnTo>
                    <a:pt x="4122" y="115"/>
                  </a:lnTo>
                  <a:lnTo>
                    <a:pt x="4124" y="221"/>
                  </a:lnTo>
                  <a:lnTo>
                    <a:pt x="4045" y="142"/>
                  </a:lnTo>
                  <a:lnTo>
                    <a:pt x="4010" y="221"/>
                  </a:lnTo>
                  <a:cubicBezTo>
                    <a:pt x="3968" y="171"/>
                    <a:pt x="3949" y="164"/>
                    <a:pt x="3889" y="145"/>
                  </a:cubicBezTo>
                  <a:lnTo>
                    <a:pt x="3929" y="292"/>
                  </a:lnTo>
                  <a:lnTo>
                    <a:pt x="3782" y="272"/>
                  </a:lnTo>
                  <a:lnTo>
                    <a:pt x="3851" y="366"/>
                  </a:lnTo>
                  <a:lnTo>
                    <a:pt x="3684" y="334"/>
                  </a:lnTo>
                  <a:cubicBezTo>
                    <a:pt x="3717" y="420"/>
                    <a:pt x="3711" y="382"/>
                    <a:pt x="3758" y="439"/>
                  </a:cubicBezTo>
                  <a:cubicBezTo>
                    <a:pt x="3755" y="441"/>
                    <a:pt x="3751" y="440"/>
                    <a:pt x="3750" y="443"/>
                  </a:cubicBezTo>
                  <a:cubicBezTo>
                    <a:pt x="3749" y="447"/>
                    <a:pt x="3743" y="446"/>
                    <a:pt x="3741" y="446"/>
                  </a:cubicBezTo>
                  <a:lnTo>
                    <a:pt x="3655" y="460"/>
                  </a:lnTo>
                  <a:cubicBezTo>
                    <a:pt x="3655" y="513"/>
                    <a:pt x="3675" y="529"/>
                    <a:pt x="3697" y="578"/>
                  </a:cubicBezTo>
                  <a:lnTo>
                    <a:pt x="3626" y="647"/>
                  </a:lnTo>
                  <a:cubicBezTo>
                    <a:pt x="3592" y="589"/>
                    <a:pt x="3599" y="546"/>
                    <a:pt x="3537" y="512"/>
                  </a:cubicBezTo>
                  <a:cubicBezTo>
                    <a:pt x="3463" y="650"/>
                    <a:pt x="3494" y="604"/>
                    <a:pt x="3447" y="631"/>
                  </a:cubicBezTo>
                  <a:cubicBezTo>
                    <a:pt x="3445" y="632"/>
                    <a:pt x="3441" y="635"/>
                    <a:pt x="3439" y="636"/>
                  </a:cubicBezTo>
                  <a:cubicBezTo>
                    <a:pt x="3435" y="640"/>
                    <a:pt x="3409" y="679"/>
                    <a:pt x="3405" y="683"/>
                  </a:cubicBezTo>
                  <a:lnTo>
                    <a:pt x="3316" y="768"/>
                  </a:lnTo>
                  <a:cubicBezTo>
                    <a:pt x="3272" y="734"/>
                    <a:pt x="3287" y="701"/>
                    <a:pt x="3252" y="640"/>
                  </a:cubicBezTo>
                  <a:lnTo>
                    <a:pt x="3183" y="481"/>
                  </a:lnTo>
                  <a:lnTo>
                    <a:pt x="3107" y="477"/>
                  </a:lnTo>
                  <a:cubicBezTo>
                    <a:pt x="3067" y="520"/>
                    <a:pt x="3072" y="548"/>
                    <a:pt x="3033" y="591"/>
                  </a:cubicBezTo>
                  <a:lnTo>
                    <a:pt x="3051" y="674"/>
                  </a:lnTo>
                  <a:lnTo>
                    <a:pt x="2932" y="612"/>
                  </a:lnTo>
                  <a:cubicBezTo>
                    <a:pt x="2958" y="674"/>
                    <a:pt x="2962" y="686"/>
                    <a:pt x="3013" y="723"/>
                  </a:cubicBezTo>
                  <a:lnTo>
                    <a:pt x="2984" y="785"/>
                  </a:lnTo>
                  <a:cubicBezTo>
                    <a:pt x="2933" y="722"/>
                    <a:pt x="2926" y="624"/>
                    <a:pt x="2843" y="591"/>
                  </a:cubicBezTo>
                  <a:cubicBezTo>
                    <a:pt x="2748" y="719"/>
                    <a:pt x="2850" y="727"/>
                    <a:pt x="2883" y="830"/>
                  </a:cubicBezTo>
                  <a:lnTo>
                    <a:pt x="2785" y="827"/>
                  </a:lnTo>
                  <a:cubicBezTo>
                    <a:pt x="2809" y="924"/>
                    <a:pt x="2824" y="902"/>
                    <a:pt x="2856" y="971"/>
                  </a:cubicBezTo>
                  <a:cubicBezTo>
                    <a:pt x="2666" y="971"/>
                    <a:pt x="2710" y="828"/>
                    <a:pt x="2590" y="895"/>
                  </a:cubicBezTo>
                  <a:lnTo>
                    <a:pt x="2432" y="815"/>
                  </a:lnTo>
                  <a:cubicBezTo>
                    <a:pt x="2428" y="822"/>
                    <a:pt x="2425" y="824"/>
                    <a:pt x="2424" y="831"/>
                  </a:cubicBezTo>
                  <a:lnTo>
                    <a:pt x="2399" y="887"/>
                  </a:lnTo>
                  <a:cubicBezTo>
                    <a:pt x="2386" y="886"/>
                    <a:pt x="2349" y="881"/>
                    <a:pt x="2340" y="881"/>
                  </a:cubicBezTo>
                  <a:cubicBezTo>
                    <a:pt x="2266" y="884"/>
                    <a:pt x="2332" y="888"/>
                    <a:pt x="2298" y="898"/>
                  </a:cubicBezTo>
                  <a:cubicBezTo>
                    <a:pt x="2270" y="906"/>
                    <a:pt x="2224" y="894"/>
                    <a:pt x="2189" y="896"/>
                  </a:cubicBezTo>
                  <a:cubicBezTo>
                    <a:pt x="2156" y="959"/>
                    <a:pt x="2180" y="979"/>
                    <a:pt x="2115" y="1022"/>
                  </a:cubicBezTo>
                  <a:lnTo>
                    <a:pt x="2069" y="958"/>
                  </a:lnTo>
                  <a:lnTo>
                    <a:pt x="2002" y="992"/>
                  </a:lnTo>
                  <a:lnTo>
                    <a:pt x="1994" y="832"/>
                  </a:lnTo>
                  <a:cubicBezTo>
                    <a:pt x="1948" y="841"/>
                    <a:pt x="1898" y="867"/>
                    <a:pt x="1855" y="859"/>
                  </a:cubicBezTo>
                  <a:cubicBezTo>
                    <a:pt x="1795" y="849"/>
                    <a:pt x="1794" y="828"/>
                    <a:pt x="1762" y="902"/>
                  </a:cubicBezTo>
                  <a:cubicBezTo>
                    <a:pt x="1732" y="833"/>
                    <a:pt x="1773" y="842"/>
                    <a:pt x="1710" y="873"/>
                  </a:cubicBezTo>
                  <a:lnTo>
                    <a:pt x="1693" y="800"/>
                  </a:lnTo>
                  <a:cubicBezTo>
                    <a:pt x="1647" y="846"/>
                    <a:pt x="1634" y="898"/>
                    <a:pt x="1624" y="964"/>
                  </a:cubicBezTo>
                  <a:lnTo>
                    <a:pt x="1551" y="958"/>
                  </a:lnTo>
                  <a:lnTo>
                    <a:pt x="1527" y="1036"/>
                  </a:lnTo>
                  <a:cubicBezTo>
                    <a:pt x="1487" y="1002"/>
                    <a:pt x="1476" y="973"/>
                    <a:pt x="1451" y="944"/>
                  </a:cubicBezTo>
                  <a:cubicBezTo>
                    <a:pt x="1391" y="1002"/>
                    <a:pt x="1403" y="1017"/>
                    <a:pt x="1395" y="1103"/>
                  </a:cubicBezTo>
                  <a:lnTo>
                    <a:pt x="1289" y="979"/>
                  </a:lnTo>
                  <a:lnTo>
                    <a:pt x="1269" y="1015"/>
                  </a:lnTo>
                  <a:cubicBezTo>
                    <a:pt x="1268" y="1017"/>
                    <a:pt x="1265" y="1022"/>
                    <a:pt x="1263" y="1025"/>
                  </a:cubicBezTo>
                  <a:cubicBezTo>
                    <a:pt x="1230" y="967"/>
                    <a:pt x="1202" y="938"/>
                    <a:pt x="1146" y="914"/>
                  </a:cubicBezTo>
                  <a:lnTo>
                    <a:pt x="1171" y="1063"/>
                  </a:lnTo>
                  <a:lnTo>
                    <a:pt x="1121" y="1108"/>
                  </a:lnTo>
                  <a:lnTo>
                    <a:pt x="1136" y="1227"/>
                  </a:lnTo>
                  <a:lnTo>
                    <a:pt x="1061" y="1254"/>
                  </a:lnTo>
                  <a:cubicBezTo>
                    <a:pt x="1093" y="1318"/>
                    <a:pt x="1080" y="1296"/>
                    <a:pt x="1135" y="1330"/>
                  </a:cubicBezTo>
                  <a:lnTo>
                    <a:pt x="1084" y="1360"/>
                  </a:lnTo>
                  <a:cubicBezTo>
                    <a:pt x="1141" y="1469"/>
                    <a:pt x="1231" y="1473"/>
                    <a:pt x="1293" y="1561"/>
                  </a:cubicBezTo>
                  <a:cubicBezTo>
                    <a:pt x="1134" y="1563"/>
                    <a:pt x="1183" y="1475"/>
                    <a:pt x="1087" y="1499"/>
                  </a:cubicBezTo>
                  <a:lnTo>
                    <a:pt x="1013" y="1395"/>
                  </a:lnTo>
                  <a:lnTo>
                    <a:pt x="969" y="1488"/>
                  </a:lnTo>
                  <a:cubicBezTo>
                    <a:pt x="916" y="1439"/>
                    <a:pt x="886" y="1384"/>
                    <a:pt x="815" y="1411"/>
                  </a:cubicBezTo>
                  <a:lnTo>
                    <a:pt x="725" y="1326"/>
                  </a:lnTo>
                  <a:cubicBezTo>
                    <a:pt x="694" y="1422"/>
                    <a:pt x="723" y="1421"/>
                    <a:pt x="746" y="1508"/>
                  </a:cubicBezTo>
                  <a:lnTo>
                    <a:pt x="624" y="1485"/>
                  </a:lnTo>
                  <a:lnTo>
                    <a:pt x="645" y="1573"/>
                  </a:lnTo>
                  <a:cubicBezTo>
                    <a:pt x="600" y="1589"/>
                    <a:pt x="599" y="1631"/>
                    <a:pt x="583" y="1667"/>
                  </a:cubicBezTo>
                  <a:cubicBezTo>
                    <a:pt x="501" y="1639"/>
                    <a:pt x="486" y="1606"/>
                    <a:pt x="400" y="1616"/>
                  </a:cubicBezTo>
                  <a:cubicBezTo>
                    <a:pt x="398" y="1626"/>
                    <a:pt x="389" y="1622"/>
                    <a:pt x="400" y="1668"/>
                  </a:cubicBezTo>
                  <a:cubicBezTo>
                    <a:pt x="402" y="1674"/>
                    <a:pt x="414" y="1703"/>
                    <a:pt x="418" y="1712"/>
                  </a:cubicBezTo>
                  <a:lnTo>
                    <a:pt x="398" y="1757"/>
                  </a:lnTo>
                  <a:cubicBezTo>
                    <a:pt x="397" y="1758"/>
                    <a:pt x="395" y="1762"/>
                    <a:pt x="393" y="1764"/>
                  </a:cubicBezTo>
                  <a:lnTo>
                    <a:pt x="122" y="1696"/>
                  </a:lnTo>
                  <a:cubicBezTo>
                    <a:pt x="134" y="1837"/>
                    <a:pt x="144" y="1820"/>
                    <a:pt x="236" y="1895"/>
                  </a:cubicBezTo>
                  <a:lnTo>
                    <a:pt x="108" y="1891"/>
                  </a:lnTo>
                  <a:lnTo>
                    <a:pt x="110" y="1963"/>
                  </a:lnTo>
                  <a:cubicBezTo>
                    <a:pt x="25" y="1962"/>
                    <a:pt x="0" y="1977"/>
                    <a:pt x="0" y="2065"/>
                  </a:cubicBezTo>
                  <a:cubicBezTo>
                    <a:pt x="61" y="2109"/>
                    <a:pt x="65" y="2102"/>
                    <a:pt x="139" y="2093"/>
                  </a:cubicBezTo>
                  <a:lnTo>
                    <a:pt x="149" y="2131"/>
                  </a:lnTo>
                  <a:lnTo>
                    <a:pt x="253" y="2130"/>
                  </a:lnTo>
                  <a:cubicBezTo>
                    <a:pt x="231" y="2173"/>
                    <a:pt x="199" y="2192"/>
                    <a:pt x="155" y="2217"/>
                  </a:cubicBezTo>
                  <a:lnTo>
                    <a:pt x="215" y="2246"/>
                  </a:lnTo>
                  <a:lnTo>
                    <a:pt x="76" y="2372"/>
                  </a:lnTo>
                  <a:cubicBezTo>
                    <a:pt x="293" y="2409"/>
                    <a:pt x="133" y="2394"/>
                    <a:pt x="258" y="2455"/>
                  </a:cubicBezTo>
                  <a:lnTo>
                    <a:pt x="221" y="2514"/>
                  </a:lnTo>
                  <a:cubicBezTo>
                    <a:pt x="267" y="2567"/>
                    <a:pt x="267" y="2559"/>
                    <a:pt x="330" y="2565"/>
                  </a:cubicBezTo>
                  <a:lnTo>
                    <a:pt x="304" y="2639"/>
                  </a:lnTo>
                  <a:cubicBezTo>
                    <a:pt x="390" y="2634"/>
                    <a:pt x="398" y="2636"/>
                    <a:pt x="470" y="2671"/>
                  </a:cubicBez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12A72AA4-EFB7-7BA3-9952-976D8C52AB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05" y="558165"/>
              <a:ext cx="423545" cy="156210"/>
            </a:xfrm>
            <a:custGeom>
              <a:avLst/>
              <a:gdLst>
                <a:gd name="T0" fmla="*/ 4767 w 7489"/>
                <a:gd name="T1" fmla="*/ 1339 h 2714"/>
                <a:gd name="T2" fmla="*/ 3802 w 7489"/>
                <a:gd name="T3" fmla="*/ 1047 h 2714"/>
                <a:gd name="T4" fmla="*/ 4099 w 7489"/>
                <a:gd name="T5" fmla="*/ 865 h 2714"/>
                <a:gd name="T6" fmla="*/ 4358 w 7489"/>
                <a:gd name="T7" fmla="*/ 1310 h 2714"/>
                <a:gd name="T8" fmla="*/ 4309 w 7489"/>
                <a:gd name="T9" fmla="*/ 1421 h 2714"/>
                <a:gd name="T10" fmla="*/ 3768 w 7489"/>
                <a:gd name="T11" fmla="*/ 777 h 2714"/>
                <a:gd name="T12" fmla="*/ 3404 w 7489"/>
                <a:gd name="T13" fmla="*/ 964 h 2714"/>
                <a:gd name="T14" fmla="*/ 3277 w 7489"/>
                <a:gd name="T15" fmla="*/ 796 h 2714"/>
                <a:gd name="T16" fmla="*/ 3017 w 7489"/>
                <a:gd name="T17" fmla="*/ 850 h 2714"/>
                <a:gd name="T18" fmla="*/ 2697 w 7489"/>
                <a:gd name="T19" fmla="*/ 1026 h 2714"/>
                <a:gd name="T20" fmla="*/ 3239 w 7489"/>
                <a:gd name="T21" fmla="*/ 1171 h 2714"/>
                <a:gd name="T22" fmla="*/ 3415 w 7489"/>
                <a:gd name="T23" fmla="*/ 1478 h 2714"/>
                <a:gd name="T24" fmla="*/ 3183 w 7489"/>
                <a:gd name="T25" fmla="*/ 1640 h 2714"/>
                <a:gd name="T26" fmla="*/ 2492 w 7489"/>
                <a:gd name="T27" fmla="*/ 1748 h 2714"/>
                <a:gd name="T28" fmla="*/ 2132 w 7489"/>
                <a:gd name="T29" fmla="*/ 1473 h 2714"/>
                <a:gd name="T30" fmla="*/ 1775 w 7489"/>
                <a:gd name="T31" fmla="*/ 1284 h 2714"/>
                <a:gd name="T32" fmla="*/ 1268 w 7489"/>
                <a:gd name="T33" fmla="*/ 1116 h 2714"/>
                <a:gd name="T34" fmla="*/ 979 w 7489"/>
                <a:gd name="T35" fmla="*/ 849 h 2714"/>
                <a:gd name="T36" fmla="*/ 341 w 7489"/>
                <a:gd name="T37" fmla="*/ 466 h 2714"/>
                <a:gd name="T38" fmla="*/ 69 w 7489"/>
                <a:gd name="T39" fmla="*/ 771 h 2714"/>
                <a:gd name="T40" fmla="*/ 557 w 7489"/>
                <a:gd name="T41" fmla="*/ 1290 h 2714"/>
                <a:gd name="T42" fmla="*/ 776 w 7489"/>
                <a:gd name="T43" fmla="*/ 1480 h 2714"/>
                <a:gd name="T44" fmla="*/ 980 w 7489"/>
                <a:gd name="T45" fmla="*/ 1842 h 2714"/>
                <a:gd name="T46" fmla="*/ 1434 w 7489"/>
                <a:gd name="T47" fmla="*/ 1770 h 2714"/>
                <a:gd name="T48" fmla="*/ 1899 w 7489"/>
                <a:gd name="T49" fmla="*/ 1686 h 2714"/>
                <a:gd name="T50" fmla="*/ 2250 w 7489"/>
                <a:gd name="T51" fmla="*/ 1918 h 2714"/>
                <a:gd name="T52" fmla="*/ 2846 w 7489"/>
                <a:gd name="T53" fmla="*/ 2032 h 2714"/>
                <a:gd name="T54" fmla="*/ 3282 w 7489"/>
                <a:gd name="T55" fmla="*/ 1966 h 2714"/>
                <a:gd name="T56" fmla="*/ 3769 w 7489"/>
                <a:gd name="T57" fmla="*/ 1882 h 2714"/>
                <a:gd name="T58" fmla="*/ 4177 w 7489"/>
                <a:gd name="T59" fmla="*/ 1833 h 2714"/>
                <a:gd name="T60" fmla="*/ 4635 w 7489"/>
                <a:gd name="T61" fmla="*/ 1827 h 2714"/>
                <a:gd name="T62" fmla="*/ 5046 w 7489"/>
                <a:gd name="T63" fmla="*/ 1596 h 2714"/>
                <a:gd name="T64" fmla="*/ 5458 w 7489"/>
                <a:gd name="T65" fmla="*/ 1827 h 2714"/>
                <a:gd name="T66" fmla="*/ 5656 w 7489"/>
                <a:gd name="T67" fmla="*/ 2104 h 2714"/>
                <a:gd name="T68" fmla="*/ 6203 w 7489"/>
                <a:gd name="T69" fmla="*/ 1797 h 2714"/>
                <a:gd name="T70" fmla="*/ 6359 w 7489"/>
                <a:gd name="T71" fmla="*/ 2215 h 2714"/>
                <a:gd name="T72" fmla="*/ 6374 w 7489"/>
                <a:gd name="T73" fmla="*/ 2624 h 2714"/>
                <a:gd name="T74" fmla="*/ 6402 w 7489"/>
                <a:gd name="T75" fmla="*/ 1957 h 2714"/>
                <a:gd name="T76" fmla="*/ 6553 w 7489"/>
                <a:gd name="T77" fmla="*/ 1850 h 2714"/>
                <a:gd name="T78" fmla="*/ 6811 w 7489"/>
                <a:gd name="T79" fmla="*/ 1658 h 2714"/>
                <a:gd name="T80" fmla="*/ 7252 w 7489"/>
                <a:gd name="T81" fmla="*/ 1712 h 2714"/>
                <a:gd name="T82" fmla="*/ 7383 w 7489"/>
                <a:gd name="T83" fmla="*/ 1371 h 2714"/>
                <a:gd name="T84" fmla="*/ 7127 w 7489"/>
                <a:gd name="T85" fmla="*/ 1340 h 2714"/>
                <a:gd name="T86" fmla="*/ 6603 w 7489"/>
                <a:gd name="T87" fmla="*/ 1169 h 2714"/>
                <a:gd name="T88" fmla="*/ 6062 w 7489"/>
                <a:gd name="T89" fmla="*/ 1365 h 2714"/>
                <a:gd name="T90" fmla="*/ 5369 w 7489"/>
                <a:gd name="T91" fmla="*/ 1568 h 2714"/>
                <a:gd name="T92" fmla="*/ 5584 w 7489"/>
                <a:gd name="T93" fmla="*/ 1081 h 2714"/>
                <a:gd name="T94" fmla="*/ 6003 w 7489"/>
                <a:gd name="T95" fmla="*/ 1204 h 2714"/>
                <a:gd name="T96" fmla="*/ 6481 w 7489"/>
                <a:gd name="T97" fmla="*/ 1114 h 2714"/>
                <a:gd name="T98" fmla="*/ 6089 w 7489"/>
                <a:gd name="T99" fmla="*/ 951 h 2714"/>
                <a:gd name="T100" fmla="*/ 5402 w 7489"/>
                <a:gd name="T101" fmla="*/ 706 h 2714"/>
                <a:gd name="T102" fmla="*/ 5272 w 7489"/>
                <a:gd name="T103" fmla="*/ 545 h 2714"/>
                <a:gd name="T104" fmla="*/ 4512 w 7489"/>
                <a:gd name="T105" fmla="*/ 404 h 2714"/>
                <a:gd name="T106" fmla="*/ 4247 w 7489"/>
                <a:gd name="T107" fmla="*/ 503 h 2714"/>
                <a:gd name="T108" fmla="*/ 3908 w 7489"/>
                <a:gd name="T109" fmla="*/ 668 h 2714"/>
                <a:gd name="T110" fmla="*/ 3773 w 7489"/>
                <a:gd name="T111" fmla="*/ 234 h 2714"/>
                <a:gd name="T112" fmla="*/ 3680 w 7489"/>
                <a:gd name="T113" fmla="*/ 0 h 2714"/>
                <a:gd name="T114" fmla="*/ 3331 w 7489"/>
                <a:gd name="T115" fmla="*/ 308 h 2714"/>
                <a:gd name="T116" fmla="*/ 3679 w 7489"/>
                <a:gd name="T117" fmla="*/ 563 h 2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489" h="2714">
                  <a:moveTo>
                    <a:pt x="6353" y="2060"/>
                  </a:moveTo>
                  <a:cubicBezTo>
                    <a:pt x="6379" y="2045"/>
                    <a:pt x="6345" y="2021"/>
                    <a:pt x="6396" y="2060"/>
                  </a:cubicBezTo>
                  <a:cubicBezTo>
                    <a:pt x="6367" y="2080"/>
                    <a:pt x="6386" y="2076"/>
                    <a:pt x="6353" y="2060"/>
                  </a:cubicBezTo>
                  <a:close/>
                  <a:moveTo>
                    <a:pt x="4830" y="1266"/>
                  </a:moveTo>
                  <a:lnTo>
                    <a:pt x="4862" y="1144"/>
                  </a:lnTo>
                  <a:lnTo>
                    <a:pt x="4982" y="1267"/>
                  </a:lnTo>
                  <a:lnTo>
                    <a:pt x="4767" y="1339"/>
                  </a:lnTo>
                  <a:lnTo>
                    <a:pt x="4732" y="1284"/>
                  </a:lnTo>
                  <a:lnTo>
                    <a:pt x="4670" y="1311"/>
                  </a:lnTo>
                  <a:cubicBezTo>
                    <a:pt x="4658" y="1233"/>
                    <a:pt x="4621" y="1181"/>
                    <a:pt x="4686" y="1130"/>
                  </a:cubicBezTo>
                  <a:cubicBezTo>
                    <a:pt x="4737" y="1235"/>
                    <a:pt x="4712" y="1247"/>
                    <a:pt x="4830" y="1266"/>
                  </a:cubicBezTo>
                  <a:close/>
                  <a:moveTo>
                    <a:pt x="3908" y="993"/>
                  </a:moveTo>
                  <a:lnTo>
                    <a:pt x="3835" y="969"/>
                  </a:lnTo>
                  <a:cubicBezTo>
                    <a:pt x="3801" y="1011"/>
                    <a:pt x="3817" y="1015"/>
                    <a:pt x="3802" y="1047"/>
                  </a:cubicBezTo>
                  <a:cubicBezTo>
                    <a:pt x="3713" y="1070"/>
                    <a:pt x="3607" y="1069"/>
                    <a:pt x="3566" y="973"/>
                  </a:cubicBezTo>
                  <a:cubicBezTo>
                    <a:pt x="3589" y="951"/>
                    <a:pt x="3566" y="961"/>
                    <a:pt x="3610" y="947"/>
                  </a:cubicBezTo>
                  <a:cubicBezTo>
                    <a:pt x="3612" y="947"/>
                    <a:pt x="3647" y="941"/>
                    <a:pt x="3661" y="937"/>
                  </a:cubicBezTo>
                  <a:cubicBezTo>
                    <a:pt x="3886" y="871"/>
                    <a:pt x="3716" y="953"/>
                    <a:pt x="3832" y="918"/>
                  </a:cubicBezTo>
                  <a:cubicBezTo>
                    <a:pt x="3862" y="909"/>
                    <a:pt x="3876" y="899"/>
                    <a:pt x="3911" y="892"/>
                  </a:cubicBezTo>
                  <a:lnTo>
                    <a:pt x="3909" y="936"/>
                  </a:lnTo>
                  <a:cubicBezTo>
                    <a:pt x="4023" y="922"/>
                    <a:pt x="3920" y="864"/>
                    <a:pt x="4099" y="865"/>
                  </a:cubicBezTo>
                  <a:cubicBezTo>
                    <a:pt x="4051" y="967"/>
                    <a:pt x="4026" y="889"/>
                    <a:pt x="4017" y="1032"/>
                  </a:cubicBezTo>
                  <a:cubicBezTo>
                    <a:pt x="4102" y="1051"/>
                    <a:pt x="4214" y="998"/>
                    <a:pt x="4328" y="994"/>
                  </a:cubicBezTo>
                  <a:cubicBezTo>
                    <a:pt x="4305" y="1068"/>
                    <a:pt x="4285" y="1049"/>
                    <a:pt x="4273" y="1139"/>
                  </a:cubicBezTo>
                  <a:cubicBezTo>
                    <a:pt x="4292" y="1151"/>
                    <a:pt x="4277" y="1149"/>
                    <a:pt x="4310" y="1156"/>
                  </a:cubicBezTo>
                  <a:cubicBezTo>
                    <a:pt x="4316" y="1157"/>
                    <a:pt x="4348" y="1153"/>
                    <a:pt x="4356" y="1152"/>
                  </a:cubicBezTo>
                  <a:cubicBezTo>
                    <a:pt x="4333" y="1212"/>
                    <a:pt x="4355" y="1166"/>
                    <a:pt x="4309" y="1215"/>
                  </a:cubicBezTo>
                  <a:cubicBezTo>
                    <a:pt x="4322" y="1275"/>
                    <a:pt x="4316" y="1260"/>
                    <a:pt x="4358" y="1310"/>
                  </a:cubicBezTo>
                  <a:lnTo>
                    <a:pt x="4473" y="1251"/>
                  </a:lnTo>
                  <a:lnTo>
                    <a:pt x="4527" y="1284"/>
                  </a:lnTo>
                  <a:lnTo>
                    <a:pt x="4650" y="1213"/>
                  </a:lnTo>
                  <a:cubicBezTo>
                    <a:pt x="4640" y="1316"/>
                    <a:pt x="4622" y="1451"/>
                    <a:pt x="4513" y="1470"/>
                  </a:cubicBezTo>
                  <a:lnTo>
                    <a:pt x="4467" y="1379"/>
                  </a:lnTo>
                  <a:lnTo>
                    <a:pt x="4438" y="1437"/>
                  </a:lnTo>
                  <a:cubicBezTo>
                    <a:pt x="4365" y="1447"/>
                    <a:pt x="4378" y="1444"/>
                    <a:pt x="4309" y="1421"/>
                  </a:cubicBezTo>
                  <a:lnTo>
                    <a:pt x="4218" y="1171"/>
                  </a:lnTo>
                  <a:cubicBezTo>
                    <a:pt x="4190" y="1198"/>
                    <a:pt x="4135" y="1331"/>
                    <a:pt x="4047" y="1268"/>
                  </a:cubicBezTo>
                  <a:cubicBezTo>
                    <a:pt x="3981" y="1221"/>
                    <a:pt x="3976" y="1135"/>
                    <a:pt x="3986" y="1061"/>
                  </a:cubicBezTo>
                  <a:lnTo>
                    <a:pt x="3858" y="1155"/>
                  </a:lnTo>
                  <a:cubicBezTo>
                    <a:pt x="3870" y="1068"/>
                    <a:pt x="3859" y="1043"/>
                    <a:pt x="3908" y="993"/>
                  </a:cubicBezTo>
                  <a:close/>
                  <a:moveTo>
                    <a:pt x="3690" y="779"/>
                  </a:moveTo>
                  <a:lnTo>
                    <a:pt x="3768" y="777"/>
                  </a:lnTo>
                  <a:lnTo>
                    <a:pt x="3584" y="838"/>
                  </a:lnTo>
                  <a:lnTo>
                    <a:pt x="3711" y="888"/>
                  </a:lnTo>
                  <a:lnTo>
                    <a:pt x="3657" y="914"/>
                  </a:lnTo>
                  <a:cubicBezTo>
                    <a:pt x="3643" y="917"/>
                    <a:pt x="3601" y="917"/>
                    <a:pt x="3584" y="918"/>
                  </a:cubicBezTo>
                  <a:cubicBezTo>
                    <a:pt x="3560" y="851"/>
                    <a:pt x="3596" y="902"/>
                    <a:pt x="3551" y="848"/>
                  </a:cubicBezTo>
                  <a:lnTo>
                    <a:pt x="3419" y="869"/>
                  </a:lnTo>
                  <a:lnTo>
                    <a:pt x="3404" y="964"/>
                  </a:lnTo>
                  <a:lnTo>
                    <a:pt x="3360" y="968"/>
                  </a:lnTo>
                  <a:lnTo>
                    <a:pt x="3297" y="935"/>
                  </a:lnTo>
                  <a:lnTo>
                    <a:pt x="3400" y="870"/>
                  </a:lnTo>
                  <a:lnTo>
                    <a:pt x="3427" y="852"/>
                  </a:lnTo>
                  <a:cubicBezTo>
                    <a:pt x="3392" y="792"/>
                    <a:pt x="3363" y="830"/>
                    <a:pt x="3314" y="774"/>
                  </a:cubicBezTo>
                  <a:cubicBezTo>
                    <a:pt x="3271" y="790"/>
                    <a:pt x="3301" y="778"/>
                    <a:pt x="3284" y="789"/>
                  </a:cubicBezTo>
                  <a:cubicBezTo>
                    <a:pt x="3283" y="790"/>
                    <a:pt x="3278" y="799"/>
                    <a:pt x="3277" y="796"/>
                  </a:cubicBezTo>
                  <a:cubicBezTo>
                    <a:pt x="3277" y="794"/>
                    <a:pt x="3274" y="801"/>
                    <a:pt x="3272" y="804"/>
                  </a:cubicBezTo>
                  <a:lnTo>
                    <a:pt x="3235" y="898"/>
                  </a:lnTo>
                  <a:lnTo>
                    <a:pt x="3184" y="954"/>
                  </a:lnTo>
                  <a:cubicBezTo>
                    <a:pt x="3183" y="951"/>
                    <a:pt x="3177" y="960"/>
                    <a:pt x="3174" y="963"/>
                  </a:cubicBezTo>
                  <a:cubicBezTo>
                    <a:pt x="3068" y="952"/>
                    <a:pt x="3132" y="943"/>
                    <a:pt x="3099" y="921"/>
                  </a:cubicBezTo>
                  <a:cubicBezTo>
                    <a:pt x="3087" y="913"/>
                    <a:pt x="3056" y="916"/>
                    <a:pt x="3037" y="913"/>
                  </a:cubicBezTo>
                  <a:lnTo>
                    <a:pt x="3017" y="850"/>
                  </a:lnTo>
                  <a:lnTo>
                    <a:pt x="2851" y="809"/>
                  </a:lnTo>
                  <a:lnTo>
                    <a:pt x="2877" y="958"/>
                  </a:lnTo>
                  <a:lnTo>
                    <a:pt x="2738" y="908"/>
                  </a:lnTo>
                  <a:lnTo>
                    <a:pt x="2758" y="1019"/>
                  </a:lnTo>
                  <a:lnTo>
                    <a:pt x="2636" y="963"/>
                  </a:lnTo>
                  <a:cubicBezTo>
                    <a:pt x="2641" y="1010"/>
                    <a:pt x="2635" y="1004"/>
                    <a:pt x="2674" y="1026"/>
                  </a:cubicBezTo>
                  <a:cubicBezTo>
                    <a:pt x="2701" y="1013"/>
                    <a:pt x="2672" y="997"/>
                    <a:pt x="2697" y="1026"/>
                  </a:cubicBezTo>
                  <a:cubicBezTo>
                    <a:pt x="2690" y="1092"/>
                    <a:pt x="2710" y="1160"/>
                    <a:pt x="2747" y="1207"/>
                  </a:cubicBezTo>
                  <a:cubicBezTo>
                    <a:pt x="2803" y="1139"/>
                    <a:pt x="2874" y="1103"/>
                    <a:pt x="2961" y="1143"/>
                  </a:cubicBezTo>
                  <a:cubicBezTo>
                    <a:pt x="2976" y="1199"/>
                    <a:pt x="2949" y="1230"/>
                    <a:pt x="2935" y="1306"/>
                  </a:cubicBezTo>
                  <a:cubicBezTo>
                    <a:pt x="3009" y="1282"/>
                    <a:pt x="2971" y="1300"/>
                    <a:pt x="3017" y="1261"/>
                  </a:cubicBezTo>
                  <a:lnTo>
                    <a:pt x="3078" y="1292"/>
                  </a:lnTo>
                  <a:cubicBezTo>
                    <a:pt x="3137" y="1230"/>
                    <a:pt x="3152" y="1211"/>
                    <a:pt x="3175" y="1123"/>
                  </a:cubicBezTo>
                  <a:cubicBezTo>
                    <a:pt x="3187" y="1200"/>
                    <a:pt x="3155" y="1156"/>
                    <a:pt x="3239" y="1171"/>
                  </a:cubicBezTo>
                  <a:cubicBezTo>
                    <a:pt x="3268" y="1177"/>
                    <a:pt x="3315" y="1173"/>
                    <a:pt x="3315" y="1189"/>
                  </a:cubicBezTo>
                  <a:cubicBezTo>
                    <a:pt x="3324" y="1194"/>
                    <a:pt x="3386" y="1159"/>
                    <a:pt x="3322" y="1226"/>
                  </a:cubicBezTo>
                  <a:cubicBezTo>
                    <a:pt x="3278" y="1272"/>
                    <a:pt x="3310" y="1237"/>
                    <a:pt x="3275" y="1248"/>
                  </a:cubicBezTo>
                  <a:cubicBezTo>
                    <a:pt x="3229" y="1260"/>
                    <a:pt x="3257" y="1241"/>
                    <a:pt x="3217" y="1288"/>
                  </a:cubicBezTo>
                  <a:cubicBezTo>
                    <a:pt x="3222" y="1291"/>
                    <a:pt x="3228" y="1295"/>
                    <a:pt x="3232" y="1298"/>
                  </a:cubicBezTo>
                  <a:lnTo>
                    <a:pt x="3470" y="1360"/>
                  </a:lnTo>
                  <a:lnTo>
                    <a:pt x="3415" y="1478"/>
                  </a:lnTo>
                  <a:lnTo>
                    <a:pt x="3327" y="1460"/>
                  </a:lnTo>
                  <a:cubicBezTo>
                    <a:pt x="3364" y="1659"/>
                    <a:pt x="3409" y="1735"/>
                    <a:pt x="3300" y="1786"/>
                  </a:cubicBezTo>
                  <a:lnTo>
                    <a:pt x="3250" y="1759"/>
                  </a:lnTo>
                  <a:cubicBezTo>
                    <a:pt x="3254" y="1650"/>
                    <a:pt x="3258" y="1694"/>
                    <a:pt x="3226" y="1601"/>
                  </a:cubicBezTo>
                  <a:lnTo>
                    <a:pt x="3205" y="1623"/>
                  </a:lnTo>
                  <a:cubicBezTo>
                    <a:pt x="3201" y="1626"/>
                    <a:pt x="3198" y="1630"/>
                    <a:pt x="3194" y="1632"/>
                  </a:cubicBezTo>
                  <a:cubicBezTo>
                    <a:pt x="3190" y="1635"/>
                    <a:pt x="3187" y="1637"/>
                    <a:pt x="3183" y="1640"/>
                  </a:cubicBezTo>
                  <a:cubicBezTo>
                    <a:pt x="3148" y="1657"/>
                    <a:pt x="3153" y="1637"/>
                    <a:pt x="3101" y="1660"/>
                  </a:cubicBezTo>
                  <a:lnTo>
                    <a:pt x="3149" y="1790"/>
                  </a:lnTo>
                  <a:cubicBezTo>
                    <a:pt x="3066" y="1770"/>
                    <a:pt x="2988" y="1721"/>
                    <a:pt x="2888" y="1698"/>
                  </a:cubicBezTo>
                  <a:lnTo>
                    <a:pt x="2875" y="1761"/>
                  </a:lnTo>
                  <a:cubicBezTo>
                    <a:pt x="2850" y="1779"/>
                    <a:pt x="2745" y="1804"/>
                    <a:pt x="2716" y="1802"/>
                  </a:cubicBezTo>
                  <a:cubicBezTo>
                    <a:pt x="2672" y="1800"/>
                    <a:pt x="2626" y="1756"/>
                    <a:pt x="2588" y="1732"/>
                  </a:cubicBezTo>
                  <a:lnTo>
                    <a:pt x="2492" y="1748"/>
                  </a:lnTo>
                  <a:lnTo>
                    <a:pt x="2483" y="1706"/>
                  </a:lnTo>
                  <a:cubicBezTo>
                    <a:pt x="2473" y="1682"/>
                    <a:pt x="2488" y="1701"/>
                    <a:pt x="2461" y="1679"/>
                  </a:cubicBezTo>
                  <a:cubicBezTo>
                    <a:pt x="2435" y="1703"/>
                    <a:pt x="2429" y="1644"/>
                    <a:pt x="2420" y="1826"/>
                  </a:cubicBezTo>
                  <a:lnTo>
                    <a:pt x="2283" y="1797"/>
                  </a:lnTo>
                  <a:cubicBezTo>
                    <a:pt x="2274" y="1710"/>
                    <a:pt x="2293" y="1719"/>
                    <a:pt x="2313" y="1643"/>
                  </a:cubicBezTo>
                  <a:cubicBezTo>
                    <a:pt x="2242" y="1620"/>
                    <a:pt x="2219" y="1650"/>
                    <a:pt x="2137" y="1616"/>
                  </a:cubicBezTo>
                  <a:cubicBezTo>
                    <a:pt x="2178" y="1505"/>
                    <a:pt x="2152" y="1585"/>
                    <a:pt x="2132" y="1473"/>
                  </a:cubicBezTo>
                  <a:lnTo>
                    <a:pt x="2154" y="1446"/>
                  </a:lnTo>
                  <a:cubicBezTo>
                    <a:pt x="2193" y="1385"/>
                    <a:pt x="2153" y="1404"/>
                    <a:pt x="2191" y="1348"/>
                  </a:cubicBezTo>
                  <a:cubicBezTo>
                    <a:pt x="2239" y="1061"/>
                    <a:pt x="2007" y="971"/>
                    <a:pt x="1955" y="1201"/>
                  </a:cubicBezTo>
                  <a:lnTo>
                    <a:pt x="1913" y="1144"/>
                  </a:lnTo>
                  <a:lnTo>
                    <a:pt x="1881" y="1219"/>
                  </a:lnTo>
                  <a:lnTo>
                    <a:pt x="1794" y="1184"/>
                  </a:lnTo>
                  <a:lnTo>
                    <a:pt x="1775" y="1284"/>
                  </a:lnTo>
                  <a:cubicBezTo>
                    <a:pt x="1717" y="1296"/>
                    <a:pt x="1739" y="1297"/>
                    <a:pt x="1687" y="1254"/>
                  </a:cubicBezTo>
                  <a:cubicBezTo>
                    <a:pt x="1640" y="1289"/>
                    <a:pt x="1672" y="1276"/>
                    <a:pt x="1628" y="1284"/>
                  </a:cubicBezTo>
                  <a:lnTo>
                    <a:pt x="1577" y="1200"/>
                  </a:lnTo>
                  <a:cubicBezTo>
                    <a:pt x="1539" y="1233"/>
                    <a:pt x="1538" y="1255"/>
                    <a:pt x="1483" y="1268"/>
                  </a:cubicBezTo>
                  <a:cubicBezTo>
                    <a:pt x="1429" y="1223"/>
                    <a:pt x="1432" y="1219"/>
                    <a:pt x="1431" y="1147"/>
                  </a:cubicBezTo>
                  <a:cubicBezTo>
                    <a:pt x="1487" y="1119"/>
                    <a:pt x="1499" y="1104"/>
                    <a:pt x="1521" y="1048"/>
                  </a:cubicBezTo>
                  <a:cubicBezTo>
                    <a:pt x="1408" y="1061"/>
                    <a:pt x="1363" y="1104"/>
                    <a:pt x="1268" y="1116"/>
                  </a:cubicBezTo>
                  <a:lnTo>
                    <a:pt x="1235" y="980"/>
                  </a:lnTo>
                  <a:lnTo>
                    <a:pt x="1126" y="998"/>
                  </a:lnTo>
                  <a:cubicBezTo>
                    <a:pt x="1153" y="949"/>
                    <a:pt x="1231" y="901"/>
                    <a:pt x="1283" y="880"/>
                  </a:cubicBezTo>
                  <a:cubicBezTo>
                    <a:pt x="1251" y="829"/>
                    <a:pt x="1253" y="842"/>
                    <a:pt x="1195" y="807"/>
                  </a:cubicBezTo>
                  <a:lnTo>
                    <a:pt x="1162" y="792"/>
                  </a:lnTo>
                  <a:lnTo>
                    <a:pt x="1229" y="619"/>
                  </a:lnTo>
                  <a:cubicBezTo>
                    <a:pt x="1077" y="679"/>
                    <a:pt x="1144" y="766"/>
                    <a:pt x="979" y="849"/>
                  </a:cubicBezTo>
                  <a:lnTo>
                    <a:pt x="981" y="700"/>
                  </a:lnTo>
                  <a:cubicBezTo>
                    <a:pt x="890" y="708"/>
                    <a:pt x="711" y="721"/>
                    <a:pt x="643" y="686"/>
                  </a:cubicBezTo>
                  <a:lnTo>
                    <a:pt x="625" y="583"/>
                  </a:lnTo>
                  <a:lnTo>
                    <a:pt x="691" y="559"/>
                  </a:lnTo>
                  <a:cubicBezTo>
                    <a:pt x="634" y="513"/>
                    <a:pt x="564" y="394"/>
                    <a:pt x="524" y="370"/>
                  </a:cubicBezTo>
                  <a:cubicBezTo>
                    <a:pt x="523" y="472"/>
                    <a:pt x="535" y="484"/>
                    <a:pt x="464" y="545"/>
                  </a:cubicBezTo>
                  <a:lnTo>
                    <a:pt x="341" y="466"/>
                  </a:lnTo>
                  <a:lnTo>
                    <a:pt x="379" y="599"/>
                  </a:lnTo>
                  <a:lnTo>
                    <a:pt x="312" y="636"/>
                  </a:lnTo>
                  <a:cubicBezTo>
                    <a:pt x="328" y="693"/>
                    <a:pt x="330" y="666"/>
                    <a:pt x="313" y="707"/>
                  </a:cubicBezTo>
                  <a:cubicBezTo>
                    <a:pt x="240" y="733"/>
                    <a:pt x="202" y="694"/>
                    <a:pt x="134" y="665"/>
                  </a:cubicBezTo>
                  <a:lnTo>
                    <a:pt x="133" y="746"/>
                  </a:lnTo>
                  <a:cubicBezTo>
                    <a:pt x="53" y="678"/>
                    <a:pt x="128" y="692"/>
                    <a:pt x="0" y="649"/>
                  </a:cubicBezTo>
                  <a:cubicBezTo>
                    <a:pt x="42" y="698"/>
                    <a:pt x="49" y="704"/>
                    <a:pt x="69" y="771"/>
                  </a:cubicBezTo>
                  <a:lnTo>
                    <a:pt x="6" y="795"/>
                  </a:lnTo>
                  <a:cubicBezTo>
                    <a:pt x="52" y="898"/>
                    <a:pt x="158" y="874"/>
                    <a:pt x="139" y="977"/>
                  </a:cubicBezTo>
                  <a:lnTo>
                    <a:pt x="17" y="1048"/>
                  </a:lnTo>
                  <a:lnTo>
                    <a:pt x="165" y="1063"/>
                  </a:lnTo>
                  <a:cubicBezTo>
                    <a:pt x="167" y="1075"/>
                    <a:pt x="203" y="1113"/>
                    <a:pt x="251" y="1119"/>
                  </a:cubicBezTo>
                  <a:cubicBezTo>
                    <a:pt x="347" y="1132"/>
                    <a:pt x="607" y="978"/>
                    <a:pt x="483" y="1299"/>
                  </a:cubicBezTo>
                  <a:cubicBezTo>
                    <a:pt x="542" y="1278"/>
                    <a:pt x="517" y="1275"/>
                    <a:pt x="557" y="1290"/>
                  </a:cubicBezTo>
                  <a:lnTo>
                    <a:pt x="558" y="1386"/>
                  </a:lnTo>
                  <a:cubicBezTo>
                    <a:pt x="637" y="1338"/>
                    <a:pt x="633" y="1321"/>
                    <a:pt x="734" y="1297"/>
                  </a:cubicBezTo>
                  <a:lnTo>
                    <a:pt x="736" y="1381"/>
                  </a:lnTo>
                  <a:lnTo>
                    <a:pt x="769" y="1299"/>
                  </a:lnTo>
                  <a:cubicBezTo>
                    <a:pt x="811" y="1338"/>
                    <a:pt x="806" y="1349"/>
                    <a:pt x="827" y="1419"/>
                  </a:cubicBezTo>
                  <a:cubicBezTo>
                    <a:pt x="902" y="1425"/>
                    <a:pt x="880" y="1402"/>
                    <a:pt x="910" y="1502"/>
                  </a:cubicBezTo>
                  <a:lnTo>
                    <a:pt x="776" y="1480"/>
                  </a:lnTo>
                  <a:lnTo>
                    <a:pt x="756" y="1551"/>
                  </a:lnTo>
                  <a:lnTo>
                    <a:pt x="814" y="1559"/>
                  </a:lnTo>
                  <a:cubicBezTo>
                    <a:pt x="785" y="1597"/>
                    <a:pt x="775" y="1614"/>
                    <a:pt x="770" y="1653"/>
                  </a:cubicBezTo>
                  <a:cubicBezTo>
                    <a:pt x="845" y="1650"/>
                    <a:pt x="865" y="1623"/>
                    <a:pt x="938" y="1604"/>
                  </a:cubicBezTo>
                  <a:lnTo>
                    <a:pt x="838" y="1751"/>
                  </a:lnTo>
                  <a:cubicBezTo>
                    <a:pt x="976" y="1753"/>
                    <a:pt x="942" y="1718"/>
                    <a:pt x="1052" y="1691"/>
                  </a:cubicBezTo>
                  <a:lnTo>
                    <a:pt x="980" y="1842"/>
                  </a:lnTo>
                  <a:cubicBezTo>
                    <a:pt x="1114" y="1804"/>
                    <a:pt x="1081" y="1787"/>
                    <a:pt x="1128" y="1758"/>
                  </a:cubicBezTo>
                  <a:lnTo>
                    <a:pt x="1120" y="1871"/>
                  </a:lnTo>
                  <a:cubicBezTo>
                    <a:pt x="1180" y="1858"/>
                    <a:pt x="1150" y="1873"/>
                    <a:pt x="1189" y="1834"/>
                  </a:cubicBezTo>
                  <a:cubicBezTo>
                    <a:pt x="1202" y="1820"/>
                    <a:pt x="1223" y="1800"/>
                    <a:pt x="1242" y="1780"/>
                  </a:cubicBezTo>
                  <a:lnTo>
                    <a:pt x="1268" y="1918"/>
                  </a:lnTo>
                  <a:lnTo>
                    <a:pt x="1422" y="1926"/>
                  </a:lnTo>
                  <a:lnTo>
                    <a:pt x="1434" y="1770"/>
                  </a:lnTo>
                  <a:cubicBezTo>
                    <a:pt x="1536" y="1800"/>
                    <a:pt x="1483" y="1790"/>
                    <a:pt x="1566" y="1736"/>
                  </a:cubicBezTo>
                  <a:cubicBezTo>
                    <a:pt x="1568" y="1823"/>
                    <a:pt x="1551" y="1855"/>
                    <a:pt x="1624" y="1899"/>
                  </a:cubicBezTo>
                  <a:cubicBezTo>
                    <a:pt x="1668" y="1867"/>
                    <a:pt x="1641" y="1895"/>
                    <a:pt x="1668" y="1839"/>
                  </a:cubicBezTo>
                  <a:cubicBezTo>
                    <a:pt x="1697" y="1782"/>
                    <a:pt x="1672" y="1815"/>
                    <a:pt x="1706" y="1787"/>
                  </a:cubicBezTo>
                  <a:cubicBezTo>
                    <a:pt x="1755" y="1842"/>
                    <a:pt x="1733" y="1844"/>
                    <a:pt x="1820" y="1869"/>
                  </a:cubicBezTo>
                  <a:lnTo>
                    <a:pt x="1811" y="1631"/>
                  </a:lnTo>
                  <a:lnTo>
                    <a:pt x="1899" y="1686"/>
                  </a:lnTo>
                  <a:lnTo>
                    <a:pt x="1903" y="1535"/>
                  </a:lnTo>
                  <a:cubicBezTo>
                    <a:pt x="1965" y="1588"/>
                    <a:pt x="1975" y="1634"/>
                    <a:pt x="2062" y="1674"/>
                  </a:cubicBezTo>
                  <a:cubicBezTo>
                    <a:pt x="2097" y="1624"/>
                    <a:pt x="2046" y="1708"/>
                    <a:pt x="2072" y="1653"/>
                  </a:cubicBezTo>
                  <a:lnTo>
                    <a:pt x="2082" y="1632"/>
                  </a:lnTo>
                  <a:cubicBezTo>
                    <a:pt x="2083" y="1630"/>
                    <a:pt x="2086" y="1625"/>
                    <a:pt x="2088" y="1621"/>
                  </a:cubicBezTo>
                  <a:cubicBezTo>
                    <a:pt x="2112" y="1667"/>
                    <a:pt x="2143" y="1677"/>
                    <a:pt x="2193" y="1686"/>
                  </a:cubicBezTo>
                  <a:cubicBezTo>
                    <a:pt x="2179" y="1793"/>
                    <a:pt x="2157" y="1852"/>
                    <a:pt x="2250" y="1918"/>
                  </a:cubicBezTo>
                  <a:lnTo>
                    <a:pt x="2362" y="1871"/>
                  </a:lnTo>
                  <a:cubicBezTo>
                    <a:pt x="2344" y="1941"/>
                    <a:pt x="2342" y="1914"/>
                    <a:pt x="2351" y="1975"/>
                  </a:cubicBezTo>
                  <a:cubicBezTo>
                    <a:pt x="2414" y="1992"/>
                    <a:pt x="2393" y="1998"/>
                    <a:pt x="2430" y="1953"/>
                  </a:cubicBezTo>
                  <a:cubicBezTo>
                    <a:pt x="2507" y="2031"/>
                    <a:pt x="2477" y="2013"/>
                    <a:pt x="2588" y="2016"/>
                  </a:cubicBezTo>
                  <a:cubicBezTo>
                    <a:pt x="2689" y="2019"/>
                    <a:pt x="2673" y="2068"/>
                    <a:pt x="2782" y="2050"/>
                  </a:cubicBezTo>
                  <a:lnTo>
                    <a:pt x="2818" y="1959"/>
                  </a:lnTo>
                  <a:lnTo>
                    <a:pt x="2846" y="2032"/>
                  </a:lnTo>
                  <a:lnTo>
                    <a:pt x="2982" y="2091"/>
                  </a:lnTo>
                  <a:lnTo>
                    <a:pt x="3006" y="1971"/>
                  </a:lnTo>
                  <a:lnTo>
                    <a:pt x="3055" y="1962"/>
                  </a:lnTo>
                  <a:cubicBezTo>
                    <a:pt x="3074" y="1923"/>
                    <a:pt x="3033" y="1945"/>
                    <a:pt x="3081" y="1931"/>
                  </a:cubicBezTo>
                  <a:lnTo>
                    <a:pt x="3068" y="1844"/>
                  </a:lnTo>
                  <a:cubicBezTo>
                    <a:pt x="3177" y="1859"/>
                    <a:pt x="3172" y="1886"/>
                    <a:pt x="3308" y="1858"/>
                  </a:cubicBezTo>
                  <a:lnTo>
                    <a:pt x="3282" y="1966"/>
                  </a:lnTo>
                  <a:cubicBezTo>
                    <a:pt x="3425" y="1967"/>
                    <a:pt x="3411" y="1897"/>
                    <a:pt x="3459" y="1888"/>
                  </a:cubicBezTo>
                  <a:cubicBezTo>
                    <a:pt x="3463" y="1943"/>
                    <a:pt x="3474" y="1991"/>
                    <a:pt x="3490" y="2019"/>
                  </a:cubicBezTo>
                  <a:cubicBezTo>
                    <a:pt x="3565" y="2008"/>
                    <a:pt x="3560" y="1978"/>
                    <a:pt x="3615" y="1930"/>
                  </a:cubicBezTo>
                  <a:lnTo>
                    <a:pt x="3674" y="2044"/>
                  </a:lnTo>
                  <a:cubicBezTo>
                    <a:pt x="3717" y="2006"/>
                    <a:pt x="3684" y="2044"/>
                    <a:pt x="3704" y="2004"/>
                  </a:cubicBezTo>
                  <a:lnTo>
                    <a:pt x="3764" y="1979"/>
                  </a:lnTo>
                  <a:lnTo>
                    <a:pt x="3769" y="1882"/>
                  </a:lnTo>
                  <a:cubicBezTo>
                    <a:pt x="3835" y="1938"/>
                    <a:pt x="3782" y="1939"/>
                    <a:pt x="3870" y="1971"/>
                  </a:cubicBezTo>
                  <a:cubicBezTo>
                    <a:pt x="3908" y="1944"/>
                    <a:pt x="3878" y="1994"/>
                    <a:pt x="3915" y="1911"/>
                  </a:cubicBezTo>
                  <a:cubicBezTo>
                    <a:pt x="3957" y="1963"/>
                    <a:pt x="3943" y="2036"/>
                    <a:pt x="4016" y="2002"/>
                  </a:cubicBezTo>
                  <a:cubicBezTo>
                    <a:pt x="4045" y="1934"/>
                    <a:pt x="4032" y="1931"/>
                    <a:pt x="4019" y="1857"/>
                  </a:cubicBezTo>
                  <a:lnTo>
                    <a:pt x="4109" y="1904"/>
                  </a:lnTo>
                  <a:lnTo>
                    <a:pt x="4108" y="1788"/>
                  </a:lnTo>
                  <a:lnTo>
                    <a:pt x="4177" y="1833"/>
                  </a:lnTo>
                  <a:cubicBezTo>
                    <a:pt x="4230" y="1758"/>
                    <a:pt x="4201" y="1780"/>
                    <a:pt x="4231" y="1707"/>
                  </a:cubicBezTo>
                  <a:lnTo>
                    <a:pt x="4270" y="1903"/>
                  </a:lnTo>
                  <a:lnTo>
                    <a:pt x="4378" y="1833"/>
                  </a:lnTo>
                  <a:cubicBezTo>
                    <a:pt x="4389" y="1806"/>
                    <a:pt x="4370" y="1763"/>
                    <a:pt x="4424" y="1871"/>
                  </a:cubicBezTo>
                  <a:cubicBezTo>
                    <a:pt x="4451" y="1926"/>
                    <a:pt x="4443" y="1928"/>
                    <a:pt x="4482" y="1958"/>
                  </a:cubicBezTo>
                  <a:cubicBezTo>
                    <a:pt x="4580" y="1940"/>
                    <a:pt x="4489" y="1947"/>
                    <a:pt x="4613" y="1847"/>
                  </a:cubicBezTo>
                  <a:lnTo>
                    <a:pt x="4635" y="1827"/>
                  </a:lnTo>
                  <a:cubicBezTo>
                    <a:pt x="4666" y="1904"/>
                    <a:pt x="4663" y="1904"/>
                    <a:pt x="4739" y="1915"/>
                  </a:cubicBezTo>
                  <a:lnTo>
                    <a:pt x="4793" y="1904"/>
                  </a:lnTo>
                  <a:lnTo>
                    <a:pt x="4823" y="1788"/>
                  </a:lnTo>
                  <a:cubicBezTo>
                    <a:pt x="4884" y="1812"/>
                    <a:pt x="4867" y="1836"/>
                    <a:pt x="4931" y="1811"/>
                  </a:cubicBezTo>
                  <a:lnTo>
                    <a:pt x="4936" y="1651"/>
                  </a:lnTo>
                  <a:lnTo>
                    <a:pt x="5029" y="1737"/>
                  </a:lnTo>
                  <a:lnTo>
                    <a:pt x="5046" y="1596"/>
                  </a:lnTo>
                  <a:lnTo>
                    <a:pt x="5114" y="1623"/>
                  </a:lnTo>
                  <a:lnTo>
                    <a:pt x="5160" y="1714"/>
                  </a:lnTo>
                  <a:lnTo>
                    <a:pt x="5167" y="1787"/>
                  </a:lnTo>
                  <a:cubicBezTo>
                    <a:pt x="5179" y="1791"/>
                    <a:pt x="5166" y="1817"/>
                    <a:pt x="5235" y="1789"/>
                  </a:cubicBezTo>
                  <a:cubicBezTo>
                    <a:pt x="5236" y="1789"/>
                    <a:pt x="5288" y="1754"/>
                    <a:pt x="5294" y="1750"/>
                  </a:cubicBezTo>
                  <a:lnTo>
                    <a:pt x="5305" y="1829"/>
                  </a:lnTo>
                  <a:lnTo>
                    <a:pt x="5458" y="1827"/>
                  </a:lnTo>
                  <a:lnTo>
                    <a:pt x="5401" y="1944"/>
                  </a:lnTo>
                  <a:lnTo>
                    <a:pt x="5403" y="2014"/>
                  </a:lnTo>
                  <a:lnTo>
                    <a:pt x="5480" y="1993"/>
                  </a:lnTo>
                  <a:lnTo>
                    <a:pt x="5546" y="1927"/>
                  </a:lnTo>
                  <a:lnTo>
                    <a:pt x="5557" y="2073"/>
                  </a:lnTo>
                  <a:lnTo>
                    <a:pt x="5601" y="2043"/>
                  </a:lnTo>
                  <a:lnTo>
                    <a:pt x="5656" y="2104"/>
                  </a:lnTo>
                  <a:lnTo>
                    <a:pt x="5698" y="2042"/>
                  </a:lnTo>
                  <a:lnTo>
                    <a:pt x="5778" y="2106"/>
                  </a:lnTo>
                  <a:cubicBezTo>
                    <a:pt x="5885" y="2047"/>
                    <a:pt x="5829" y="2056"/>
                    <a:pt x="5911" y="2001"/>
                  </a:cubicBezTo>
                  <a:lnTo>
                    <a:pt x="5990" y="2043"/>
                  </a:lnTo>
                  <a:cubicBezTo>
                    <a:pt x="6008" y="1971"/>
                    <a:pt x="6032" y="1927"/>
                    <a:pt x="6080" y="1878"/>
                  </a:cubicBezTo>
                  <a:lnTo>
                    <a:pt x="6190" y="1937"/>
                  </a:lnTo>
                  <a:lnTo>
                    <a:pt x="6203" y="1797"/>
                  </a:lnTo>
                  <a:lnTo>
                    <a:pt x="6328" y="1856"/>
                  </a:lnTo>
                  <a:lnTo>
                    <a:pt x="6241" y="1930"/>
                  </a:lnTo>
                  <a:cubicBezTo>
                    <a:pt x="6263" y="1949"/>
                    <a:pt x="6244" y="1956"/>
                    <a:pt x="6316" y="1961"/>
                  </a:cubicBezTo>
                  <a:lnTo>
                    <a:pt x="6225" y="1987"/>
                  </a:lnTo>
                  <a:cubicBezTo>
                    <a:pt x="6294" y="2056"/>
                    <a:pt x="6307" y="1983"/>
                    <a:pt x="6345" y="2060"/>
                  </a:cubicBezTo>
                  <a:cubicBezTo>
                    <a:pt x="6245" y="2077"/>
                    <a:pt x="6230" y="2089"/>
                    <a:pt x="6206" y="2177"/>
                  </a:cubicBezTo>
                  <a:cubicBezTo>
                    <a:pt x="6262" y="2177"/>
                    <a:pt x="6317" y="2181"/>
                    <a:pt x="6359" y="2215"/>
                  </a:cubicBezTo>
                  <a:lnTo>
                    <a:pt x="6456" y="2258"/>
                  </a:lnTo>
                  <a:lnTo>
                    <a:pt x="6348" y="2335"/>
                  </a:lnTo>
                  <a:cubicBezTo>
                    <a:pt x="6391" y="2388"/>
                    <a:pt x="6413" y="2372"/>
                    <a:pt x="6456" y="2413"/>
                  </a:cubicBezTo>
                  <a:lnTo>
                    <a:pt x="6323" y="2505"/>
                  </a:lnTo>
                  <a:lnTo>
                    <a:pt x="6355" y="2542"/>
                  </a:lnTo>
                  <a:cubicBezTo>
                    <a:pt x="6278" y="2571"/>
                    <a:pt x="6253" y="2646"/>
                    <a:pt x="6289" y="2714"/>
                  </a:cubicBezTo>
                  <a:cubicBezTo>
                    <a:pt x="6306" y="2644"/>
                    <a:pt x="6324" y="2668"/>
                    <a:pt x="6374" y="2624"/>
                  </a:cubicBezTo>
                  <a:cubicBezTo>
                    <a:pt x="6400" y="2601"/>
                    <a:pt x="6442" y="2554"/>
                    <a:pt x="6469" y="2523"/>
                  </a:cubicBezTo>
                  <a:cubicBezTo>
                    <a:pt x="6539" y="2442"/>
                    <a:pt x="6576" y="2384"/>
                    <a:pt x="6610" y="2274"/>
                  </a:cubicBezTo>
                  <a:lnTo>
                    <a:pt x="6561" y="2270"/>
                  </a:lnTo>
                  <a:cubicBezTo>
                    <a:pt x="6564" y="2193"/>
                    <a:pt x="6569" y="2202"/>
                    <a:pt x="6590" y="2154"/>
                  </a:cubicBezTo>
                  <a:lnTo>
                    <a:pt x="6469" y="2148"/>
                  </a:lnTo>
                  <a:lnTo>
                    <a:pt x="6536" y="2041"/>
                  </a:lnTo>
                  <a:cubicBezTo>
                    <a:pt x="6478" y="2024"/>
                    <a:pt x="6436" y="2005"/>
                    <a:pt x="6402" y="1957"/>
                  </a:cubicBezTo>
                  <a:lnTo>
                    <a:pt x="6436" y="1928"/>
                  </a:lnTo>
                  <a:cubicBezTo>
                    <a:pt x="6423" y="1911"/>
                    <a:pt x="6430" y="1913"/>
                    <a:pt x="6418" y="1894"/>
                  </a:cubicBezTo>
                  <a:cubicBezTo>
                    <a:pt x="6490" y="1751"/>
                    <a:pt x="6355" y="1728"/>
                    <a:pt x="6459" y="1650"/>
                  </a:cubicBezTo>
                  <a:cubicBezTo>
                    <a:pt x="6476" y="1697"/>
                    <a:pt x="6457" y="1740"/>
                    <a:pt x="6457" y="1739"/>
                  </a:cubicBezTo>
                  <a:lnTo>
                    <a:pt x="6550" y="1713"/>
                  </a:lnTo>
                  <a:cubicBezTo>
                    <a:pt x="6549" y="1772"/>
                    <a:pt x="6548" y="1770"/>
                    <a:pt x="6518" y="1817"/>
                  </a:cubicBezTo>
                  <a:lnTo>
                    <a:pt x="6553" y="1850"/>
                  </a:lnTo>
                  <a:lnTo>
                    <a:pt x="6633" y="1813"/>
                  </a:lnTo>
                  <a:lnTo>
                    <a:pt x="6603" y="1711"/>
                  </a:lnTo>
                  <a:cubicBezTo>
                    <a:pt x="6673" y="1724"/>
                    <a:pt x="6679" y="1788"/>
                    <a:pt x="6726" y="1846"/>
                  </a:cubicBezTo>
                  <a:lnTo>
                    <a:pt x="6752" y="1815"/>
                  </a:lnTo>
                  <a:cubicBezTo>
                    <a:pt x="6773" y="1792"/>
                    <a:pt x="6745" y="1812"/>
                    <a:pt x="6776" y="1793"/>
                  </a:cubicBezTo>
                  <a:lnTo>
                    <a:pt x="6897" y="1845"/>
                  </a:lnTo>
                  <a:cubicBezTo>
                    <a:pt x="6886" y="1705"/>
                    <a:pt x="6857" y="1761"/>
                    <a:pt x="6811" y="1658"/>
                  </a:cubicBezTo>
                  <a:lnTo>
                    <a:pt x="6901" y="1654"/>
                  </a:lnTo>
                  <a:lnTo>
                    <a:pt x="6893" y="1589"/>
                  </a:lnTo>
                  <a:lnTo>
                    <a:pt x="6946" y="1603"/>
                  </a:lnTo>
                  <a:lnTo>
                    <a:pt x="6957" y="1547"/>
                  </a:lnTo>
                  <a:cubicBezTo>
                    <a:pt x="6957" y="1540"/>
                    <a:pt x="6961" y="1539"/>
                    <a:pt x="6964" y="1532"/>
                  </a:cubicBezTo>
                  <a:cubicBezTo>
                    <a:pt x="7082" y="1545"/>
                    <a:pt x="7067" y="1527"/>
                    <a:pt x="7173" y="1638"/>
                  </a:cubicBezTo>
                  <a:cubicBezTo>
                    <a:pt x="7209" y="1676"/>
                    <a:pt x="7202" y="1720"/>
                    <a:pt x="7252" y="1712"/>
                  </a:cubicBezTo>
                  <a:cubicBezTo>
                    <a:pt x="7268" y="1662"/>
                    <a:pt x="7224" y="1638"/>
                    <a:pt x="7184" y="1591"/>
                  </a:cubicBezTo>
                  <a:lnTo>
                    <a:pt x="7235" y="1563"/>
                  </a:lnTo>
                  <a:cubicBezTo>
                    <a:pt x="7236" y="1563"/>
                    <a:pt x="7241" y="1563"/>
                    <a:pt x="7242" y="1560"/>
                  </a:cubicBezTo>
                  <a:cubicBezTo>
                    <a:pt x="7243" y="1557"/>
                    <a:pt x="7246" y="1557"/>
                    <a:pt x="7248" y="1556"/>
                  </a:cubicBezTo>
                  <a:cubicBezTo>
                    <a:pt x="7224" y="1514"/>
                    <a:pt x="7209" y="1500"/>
                    <a:pt x="7210" y="1451"/>
                  </a:cubicBezTo>
                  <a:cubicBezTo>
                    <a:pt x="7273" y="1426"/>
                    <a:pt x="7372" y="1449"/>
                    <a:pt x="7448" y="1449"/>
                  </a:cubicBezTo>
                  <a:cubicBezTo>
                    <a:pt x="7404" y="1400"/>
                    <a:pt x="7416" y="1442"/>
                    <a:pt x="7383" y="1371"/>
                  </a:cubicBezTo>
                  <a:lnTo>
                    <a:pt x="7489" y="1377"/>
                  </a:lnTo>
                  <a:cubicBezTo>
                    <a:pt x="7381" y="1217"/>
                    <a:pt x="7470" y="1308"/>
                    <a:pt x="7431" y="1260"/>
                  </a:cubicBezTo>
                  <a:cubicBezTo>
                    <a:pt x="7351" y="1258"/>
                    <a:pt x="7404" y="1276"/>
                    <a:pt x="7334" y="1283"/>
                  </a:cubicBezTo>
                  <a:cubicBezTo>
                    <a:pt x="7277" y="1246"/>
                    <a:pt x="7306" y="1222"/>
                    <a:pt x="7225" y="1192"/>
                  </a:cubicBezTo>
                  <a:lnTo>
                    <a:pt x="7256" y="1346"/>
                  </a:lnTo>
                  <a:lnTo>
                    <a:pt x="7173" y="1294"/>
                  </a:lnTo>
                  <a:lnTo>
                    <a:pt x="7127" y="1340"/>
                  </a:lnTo>
                  <a:cubicBezTo>
                    <a:pt x="7124" y="1342"/>
                    <a:pt x="7115" y="1394"/>
                    <a:pt x="7036" y="1297"/>
                  </a:cubicBezTo>
                  <a:cubicBezTo>
                    <a:pt x="7012" y="1267"/>
                    <a:pt x="6994" y="1232"/>
                    <a:pt x="6980" y="1195"/>
                  </a:cubicBezTo>
                  <a:lnTo>
                    <a:pt x="6978" y="1313"/>
                  </a:lnTo>
                  <a:lnTo>
                    <a:pt x="6853" y="1257"/>
                  </a:lnTo>
                  <a:cubicBezTo>
                    <a:pt x="6850" y="1260"/>
                    <a:pt x="6848" y="1265"/>
                    <a:pt x="6847" y="1267"/>
                  </a:cubicBezTo>
                  <a:lnTo>
                    <a:pt x="6818" y="1301"/>
                  </a:lnTo>
                  <a:cubicBezTo>
                    <a:pt x="6706" y="1364"/>
                    <a:pt x="6709" y="1208"/>
                    <a:pt x="6603" y="1169"/>
                  </a:cubicBezTo>
                  <a:cubicBezTo>
                    <a:pt x="6586" y="1260"/>
                    <a:pt x="6469" y="1216"/>
                    <a:pt x="6404" y="1199"/>
                  </a:cubicBezTo>
                  <a:cubicBezTo>
                    <a:pt x="6399" y="1251"/>
                    <a:pt x="6407" y="1247"/>
                    <a:pt x="6378" y="1285"/>
                  </a:cubicBezTo>
                  <a:lnTo>
                    <a:pt x="6300" y="1239"/>
                  </a:lnTo>
                  <a:lnTo>
                    <a:pt x="6259" y="1301"/>
                  </a:lnTo>
                  <a:lnTo>
                    <a:pt x="6123" y="1229"/>
                  </a:lnTo>
                  <a:lnTo>
                    <a:pt x="6152" y="1402"/>
                  </a:lnTo>
                  <a:lnTo>
                    <a:pt x="6062" y="1365"/>
                  </a:lnTo>
                  <a:cubicBezTo>
                    <a:pt x="6010" y="1422"/>
                    <a:pt x="6005" y="1437"/>
                    <a:pt x="5917" y="1441"/>
                  </a:cubicBezTo>
                  <a:lnTo>
                    <a:pt x="5874" y="1374"/>
                  </a:lnTo>
                  <a:cubicBezTo>
                    <a:pt x="5751" y="1491"/>
                    <a:pt x="5789" y="1415"/>
                    <a:pt x="5721" y="1344"/>
                  </a:cubicBezTo>
                  <a:lnTo>
                    <a:pt x="5609" y="1440"/>
                  </a:lnTo>
                  <a:cubicBezTo>
                    <a:pt x="5616" y="1518"/>
                    <a:pt x="5623" y="1485"/>
                    <a:pt x="5606" y="1540"/>
                  </a:cubicBezTo>
                  <a:lnTo>
                    <a:pt x="5408" y="1515"/>
                  </a:lnTo>
                  <a:lnTo>
                    <a:pt x="5369" y="1568"/>
                  </a:lnTo>
                  <a:cubicBezTo>
                    <a:pt x="5251" y="1446"/>
                    <a:pt x="5161" y="1467"/>
                    <a:pt x="5163" y="1235"/>
                  </a:cubicBezTo>
                  <a:cubicBezTo>
                    <a:pt x="5364" y="1260"/>
                    <a:pt x="5299" y="1405"/>
                    <a:pt x="5472" y="1444"/>
                  </a:cubicBezTo>
                  <a:cubicBezTo>
                    <a:pt x="5440" y="1374"/>
                    <a:pt x="5434" y="1396"/>
                    <a:pt x="5389" y="1337"/>
                  </a:cubicBezTo>
                  <a:lnTo>
                    <a:pt x="5518" y="1384"/>
                  </a:lnTo>
                  <a:lnTo>
                    <a:pt x="5470" y="1266"/>
                  </a:lnTo>
                  <a:cubicBezTo>
                    <a:pt x="5532" y="1300"/>
                    <a:pt x="5522" y="1320"/>
                    <a:pt x="5598" y="1340"/>
                  </a:cubicBezTo>
                  <a:cubicBezTo>
                    <a:pt x="5575" y="1214"/>
                    <a:pt x="5580" y="1206"/>
                    <a:pt x="5584" y="1081"/>
                  </a:cubicBezTo>
                  <a:cubicBezTo>
                    <a:pt x="5638" y="1116"/>
                    <a:pt x="5609" y="1105"/>
                    <a:pt x="5653" y="1151"/>
                  </a:cubicBezTo>
                  <a:cubicBezTo>
                    <a:pt x="5688" y="1107"/>
                    <a:pt x="5696" y="1060"/>
                    <a:pt x="5765" y="1090"/>
                  </a:cubicBezTo>
                  <a:cubicBezTo>
                    <a:pt x="5793" y="1142"/>
                    <a:pt x="5791" y="1189"/>
                    <a:pt x="5791" y="1250"/>
                  </a:cubicBezTo>
                  <a:cubicBezTo>
                    <a:pt x="5837" y="1250"/>
                    <a:pt x="5840" y="1231"/>
                    <a:pt x="5876" y="1286"/>
                  </a:cubicBezTo>
                  <a:lnTo>
                    <a:pt x="5898" y="1219"/>
                  </a:lnTo>
                  <a:cubicBezTo>
                    <a:pt x="5967" y="1211"/>
                    <a:pt x="5977" y="1230"/>
                    <a:pt x="6026" y="1271"/>
                  </a:cubicBezTo>
                  <a:lnTo>
                    <a:pt x="6003" y="1204"/>
                  </a:lnTo>
                  <a:lnTo>
                    <a:pt x="6039" y="1180"/>
                  </a:lnTo>
                  <a:lnTo>
                    <a:pt x="5989" y="1101"/>
                  </a:lnTo>
                  <a:cubicBezTo>
                    <a:pt x="5992" y="1098"/>
                    <a:pt x="5996" y="1095"/>
                    <a:pt x="5997" y="1094"/>
                  </a:cubicBezTo>
                  <a:lnTo>
                    <a:pt x="6015" y="1082"/>
                  </a:lnTo>
                  <a:cubicBezTo>
                    <a:pt x="6094" y="1034"/>
                    <a:pt x="6101" y="1026"/>
                    <a:pt x="6240" y="1146"/>
                  </a:cubicBezTo>
                  <a:lnTo>
                    <a:pt x="6301" y="1098"/>
                  </a:lnTo>
                  <a:cubicBezTo>
                    <a:pt x="6368" y="1112"/>
                    <a:pt x="6414" y="1131"/>
                    <a:pt x="6481" y="1114"/>
                  </a:cubicBezTo>
                  <a:cubicBezTo>
                    <a:pt x="6489" y="1065"/>
                    <a:pt x="6472" y="1073"/>
                    <a:pt x="6423" y="1022"/>
                  </a:cubicBezTo>
                  <a:lnTo>
                    <a:pt x="6417" y="1000"/>
                  </a:lnTo>
                  <a:cubicBezTo>
                    <a:pt x="6264" y="1087"/>
                    <a:pt x="6292" y="943"/>
                    <a:pt x="6251" y="822"/>
                  </a:cubicBezTo>
                  <a:lnTo>
                    <a:pt x="6163" y="795"/>
                  </a:lnTo>
                  <a:cubicBezTo>
                    <a:pt x="6181" y="872"/>
                    <a:pt x="6218" y="846"/>
                    <a:pt x="6257" y="909"/>
                  </a:cubicBezTo>
                  <a:cubicBezTo>
                    <a:pt x="6188" y="919"/>
                    <a:pt x="6179" y="911"/>
                    <a:pt x="6115" y="874"/>
                  </a:cubicBezTo>
                  <a:lnTo>
                    <a:pt x="6089" y="951"/>
                  </a:lnTo>
                  <a:cubicBezTo>
                    <a:pt x="5969" y="958"/>
                    <a:pt x="6023" y="942"/>
                    <a:pt x="5936" y="905"/>
                  </a:cubicBezTo>
                  <a:cubicBezTo>
                    <a:pt x="5792" y="843"/>
                    <a:pt x="5852" y="903"/>
                    <a:pt x="5764" y="786"/>
                  </a:cubicBezTo>
                  <a:cubicBezTo>
                    <a:pt x="5657" y="786"/>
                    <a:pt x="5672" y="772"/>
                    <a:pt x="5588" y="736"/>
                  </a:cubicBezTo>
                  <a:cubicBezTo>
                    <a:pt x="5606" y="676"/>
                    <a:pt x="5638" y="672"/>
                    <a:pt x="5621" y="597"/>
                  </a:cubicBezTo>
                  <a:lnTo>
                    <a:pt x="5544" y="610"/>
                  </a:lnTo>
                  <a:cubicBezTo>
                    <a:pt x="5531" y="617"/>
                    <a:pt x="5467" y="646"/>
                    <a:pt x="5461" y="651"/>
                  </a:cubicBezTo>
                  <a:cubicBezTo>
                    <a:pt x="5420" y="679"/>
                    <a:pt x="5451" y="676"/>
                    <a:pt x="5402" y="706"/>
                  </a:cubicBezTo>
                  <a:cubicBezTo>
                    <a:pt x="5341" y="743"/>
                    <a:pt x="5272" y="749"/>
                    <a:pt x="5203" y="753"/>
                  </a:cubicBezTo>
                  <a:cubicBezTo>
                    <a:pt x="5266" y="698"/>
                    <a:pt x="5365" y="712"/>
                    <a:pt x="5436" y="650"/>
                  </a:cubicBezTo>
                  <a:lnTo>
                    <a:pt x="5378" y="616"/>
                  </a:lnTo>
                  <a:lnTo>
                    <a:pt x="5406" y="580"/>
                  </a:lnTo>
                  <a:lnTo>
                    <a:pt x="5303" y="579"/>
                  </a:lnTo>
                  <a:cubicBezTo>
                    <a:pt x="5277" y="548"/>
                    <a:pt x="5296" y="621"/>
                    <a:pt x="5283" y="558"/>
                  </a:cubicBezTo>
                  <a:cubicBezTo>
                    <a:pt x="5282" y="553"/>
                    <a:pt x="5276" y="553"/>
                    <a:pt x="5272" y="545"/>
                  </a:cubicBezTo>
                  <a:cubicBezTo>
                    <a:pt x="5133" y="613"/>
                    <a:pt x="5173" y="610"/>
                    <a:pt x="5098" y="571"/>
                  </a:cubicBezTo>
                  <a:lnTo>
                    <a:pt x="5051" y="673"/>
                  </a:lnTo>
                  <a:cubicBezTo>
                    <a:pt x="4981" y="631"/>
                    <a:pt x="5034" y="658"/>
                    <a:pt x="4988" y="619"/>
                  </a:cubicBezTo>
                  <a:lnTo>
                    <a:pt x="4936" y="585"/>
                  </a:lnTo>
                  <a:cubicBezTo>
                    <a:pt x="4930" y="520"/>
                    <a:pt x="4927" y="523"/>
                    <a:pt x="4890" y="473"/>
                  </a:cubicBezTo>
                  <a:cubicBezTo>
                    <a:pt x="4794" y="460"/>
                    <a:pt x="4640" y="532"/>
                    <a:pt x="4533" y="548"/>
                  </a:cubicBezTo>
                  <a:lnTo>
                    <a:pt x="4512" y="404"/>
                  </a:lnTo>
                  <a:cubicBezTo>
                    <a:pt x="4503" y="404"/>
                    <a:pt x="4474" y="403"/>
                    <a:pt x="4467" y="402"/>
                  </a:cubicBezTo>
                  <a:cubicBezTo>
                    <a:pt x="4438" y="396"/>
                    <a:pt x="4438" y="390"/>
                    <a:pt x="4430" y="385"/>
                  </a:cubicBezTo>
                  <a:lnTo>
                    <a:pt x="4439" y="335"/>
                  </a:lnTo>
                  <a:cubicBezTo>
                    <a:pt x="4428" y="346"/>
                    <a:pt x="4420" y="348"/>
                    <a:pt x="4407" y="359"/>
                  </a:cubicBezTo>
                  <a:cubicBezTo>
                    <a:pt x="4407" y="417"/>
                    <a:pt x="4384" y="416"/>
                    <a:pt x="4394" y="455"/>
                  </a:cubicBezTo>
                  <a:cubicBezTo>
                    <a:pt x="4410" y="517"/>
                    <a:pt x="4415" y="505"/>
                    <a:pt x="4418" y="590"/>
                  </a:cubicBezTo>
                  <a:lnTo>
                    <a:pt x="4247" y="503"/>
                  </a:lnTo>
                  <a:cubicBezTo>
                    <a:pt x="4259" y="549"/>
                    <a:pt x="4290" y="658"/>
                    <a:pt x="4278" y="701"/>
                  </a:cubicBezTo>
                  <a:lnTo>
                    <a:pt x="4181" y="690"/>
                  </a:lnTo>
                  <a:cubicBezTo>
                    <a:pt x="4206" y="771"/>
                    <a:pt x="4214" y="737"/>
                    <a:pt x="4243" y="817"/>
                  </a:cubicBezTo>
                  <a:cubicBezTo>
                    <a:pt x="4187" y="815"/>
                    <a:pt x="4164" y="822"/>
                    <a:pt x="4117" y="789"/>
                  </a:cubicBezTo>
                  <a:cubicBezTo>
                    <a:pt x="4079" y="762"/>
                    <a:pt x="4087" y="755"/>
                    <a:pt x="4072" y="724"/>
                  </a:cubicBezTo>
                  <a:cubicBezTo>
                    <a:pt x="3945" y="757"/>
                    <a:pt x="3948" y="804"/>
                    <a:pt x="3787" y="814"/>
                  </a:cubicBezTo>
                  <a:lnTo>
                    <a:pt x="3908" y="668"/>
                  </a:lnTo>
                  <a:lnTo>
                    <a:pt x="3854" y="614"/>
                  </a:lnTo>
                  <a:lnTo>
                    <a:pt x="3928" y="549"/>
                  </a:lnTo>
                  <a:lnTo>
                    <a:pt x="3768" y="435"/>
                  </a:lnTo>
                  <a:lnTo>
                    <a:pt x="3882" y="405"/>
                  </a:lnTo>
                  <a:lnTo>
                    <a:pt x="3815" y="325"/>
                  </a:lnTo>
                  <a:lnTo>
                    <a:pt x="3898" y="315"/>
                  </a:lnTo>
                  <a:lnTo>
                    <a:pt x="3773" y="234"/>
                  </a:lnTo>
                  <a:cubicBezTo>
                    <a:pt x="3794" y="165"/>
                    <a:pt x="3825" y="153"/>
                    <a:pt x="3878" y="110"/>
                  </a:cubicBezTo>
                  <a:lnTo>
                    <a:pt x="3874" y="14"/>
                  </a:lnTo>
                  <a:cubicBezTo>
                    <a:pt x="3852" y="39"/>
                    <a:pt x="3862" y="17"/>
                    <a:pt x="3850" y="64"/>
                  </a:cubicBezTo>
                  <a:cubicBezTo>
                    <a:pt x="3850" y="65"/>
                    <a:pt x="3847" y="104"/>
                    <a:pt x="3845" y="114"/>
                  </a:cubicBezTo>
                  <a:cubicBezTo>
                    <a:pt x="3784" y="95"/>
                    <a:pt x="3861" y="123"/>
                    <a:pt x="3805" y="82"/>
                  </a:cubicBezTo>
                  <a:cubicBezTo>
                    <a:pt x="3762" y="50"/>
                    <a:pt x="3804" y="87"/>
                    <a:pt x="3765" y="71"/>
                  </a:cubicBezTo>
                  <a:cubicBezTo>
                    <a:pt x="3715" y="49"/>
                    <a:pt x="3748" y="26"/>
                    <a:pt x="3680" y="0"/>
                  </a:cubicBezTo>
                  <a:lnTo>
                    <a:pt x="3733" y="137"/>
                  </a:lnTo>
                  <a:lnTo>
                    <a:pt x="3678" y="150"/>
                  </a:lnTo>
                  <a:cubicBezTo>
                    <a:pt x="3722" y="188"/>
                    <a:pt x="3746" y="190"/>
                    <a:pt x="3727" y="253"/>
                  </a:cubicBezTo>
                  <a:cubicBezTo>
                    <a:pt x="3639" y="302"/>
                    <a:pt x="3559" y="257"/>
                    <a:pt x="3480" y="209"/>
                  </a:cubicBezTo>
                  <a:cubicBezTo>
                    <a:pt x="3367" y="140"/>
                    <a:pt x="3400" y="107"/>
                    <a:pt x="3330" y="29"/>
                  </a:cubicBezTo>
                  <a:cubicBezTo>
                    <a:pt x="3350" y="246"/>
                    <a:pt x="3373" y="240"/>
                    <a:pt x="3477" y="320"/>
                  </a:cubicBezTo>
                  <a:lnTo>
                    <a:pt x="3331" y="308"/>
                  </a:lnTo>
                  <a:lnTo>
                    <a:pt x="3334" y="412"/>
                  </a:lnTo>
                  <a:cubicBezTo>
                    <a:pt x="3443" y="462"/>
                    <a:pt x="3533" y="399"/>
                    <a:pt x="3630" y="369"/>
                  </a:cubicBezTo>
                  <a:cubicBezTo>
                    <a:pt x="3607" y="449"/>
                    <a:pt x="3629" y="428"/>
                    <a:pt x="3540" y="459"/>
                  </a:cubicBezTo>
                  <a:lnTo>
                    <a:pt x="3454" y="500"/>
                  </a:lnTo>
                  <a:cubicBezTo>
                    <a:pt x="3500" y="516"/>
                    <a:pt x="3545" y="532"/>
                    <a:pt x="3595" y="527"/>
                  </a:cubicBezTo>
                  <a:cubicBezTo>
                    <a:pt x="3668" y="520"/>
                    <a:pt x="3660" y="470"/>
                    <a:pt x="3699" y="466"/>
                  </a:cubicBezTo>
                  <a:lnTo>
                    <a:pt x="3679" y="563"/>
                  </a:lnTo>
                  <a:cubicBezTo>
                    <a:pt x="3785" y="543"/>
                    <a:pt x="3726" y="527"/>
                    <a:pt x="3781" y="575"/>
                  </a:cubicBezTo>
                  <a:lnTo>
                    <a:pt x="3576" y="689"/>
                  </a:lnTo>
                  <a:lnTo>
                    <a:pt x="3749" y="695"/>
                  </a:lnTo>
                  <a:cubicBezTo>
                    <a:pt x="3697" y="761"/>
                    <a:pt x="3720" y="693"/>
                    <a:pt x="3690" y="779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BB8F85E-A5FD-3ED4-5B5C-FEFD5B1B5E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060" y="465455"/>
              <a:ext cx="211455" cy="295910"/>
            </a:xfrm>
            <a:custGeom>
              <a:avLst/>
              <a:gdLst>
                <a:gd name="T0" fmla="*/ 1572 w 3740"/>
                <a:gd name="T1" fmla="*/ 1796 h 5152"/>
                <a:gd name="T2" fmla="*/ 1527 w 3740"/>
                <a:gd name="T3" fmla="*/ 1999 h 5152"/>
                <a:gd name="T4" fmla="*/ 1084 w 3740"/>
                <a:gd name="T5" fmla="*/ 1798 h 5152"/>
                <a:gd name="T6" fmla="*/ 861 w 3740"/>
                <a:gd name="T7" fmla="*/ 1442 h 5152"/>
                <a:gd name="T8" fmla="*/ 1438 w 3740"/>
                <a:gd name="T9" fmla="*/ 1402 h 5152"/>
                <a:gd name="T10" fmla="*/ 1298 w 3740"/>
                <a:gd name="T11" fmla="*/ 588 h 5152"/>
                <a:gd name="T12" fmla="*/ 852 w 3740"/>
                <a:gd name="T13" fmla="*/ 676 h 5152"/>
                <a:gd name="T14" fmla="*/ 976 w 3740"/>
                <a:gd name="T15" fmla="*/ 1116 h 5152"/>
                <a:gd name="T16" fmla="*/ 432 w 3740"/>
                <a:gd name="T17" fmla="*/ 1324 h 5152"/>
                <a:gd name="T18" fmla="*/ 829 w 3740"/>
                <a:gd name="T19" fmla="*/ 1630 h 5152"/>
                <a:gd name="T20" fmla="*/ 823 w 3740"/>
                <a:gd name="T21" fmla="*/ 2039 h 5152"/>
                <a:gd name="T22" fmla="*/ 500 w 3740"/>
                <a:gd name="T23" fmla="*/ 2390 h 5152"/>
                <a:gd name="T24" fmla="*/ 392 w 3740"/>
                <a:gd name="T25" fmla="*/ 2678 h 5152"/>
                <a:gd name="T26" fmla="*/ 227 w 3740"/>
                <a:gd name="T27" fmla="*/ 2935 h 5152"/>
                <a:gd name="T28" fmla="*/ 137 w 3740"/>
                <a:gd name="T29" fmla="*/ 3442 h 5152"/>
                <a:gd name="T30" fmla="*/ 294 w 3740"/>
                <a:gd name="T31" fmla="*/ 3737 h 5152"/>
                <a:gd name="T32" fmla="*/ 602 w 3740"/>
                <a:gd name="T33" fmla="*/ 3961 h 5152"/>
                <a:gd name="T34" fmla="*/ 691 w 3740"/>
                <a:gd name="T35" fmla="*/ 4233 h 5152"/>
                <a:gd name="T36" fmla="*/ 1165 w 3740"/>
                <a:gd name="T37" fmla="*/ 4113 h 5152"/>
                <a:gd name="T38" fmla="*/ 1472 w 3740"/>
                <a:gd name="T39" fmla="*/ 4218 h 5152"/>
                <a:gd name="T40" fmla="*/ 1598 w 3740"/>
                <a:gd name="T41" fmla="*/ 4595 h 5152"/>
                <a:gd name="T42" fmla="*/ 1845 w 3740"/>
                <a:gd name="T43" fmla="*/ 4857 h 5152"/>
                <a:gd name="T44" fmla="*/ 2140 w 3740"/>
                <a:gd name="T45" fmla="*/ 4978 h 5152"/>
                <a:gd name="T46" fmla="*/ 2598 w 3740"/>
                <a:gd name="T47" fmla="*/ 4763 h 5152"/>
                <a:gd name="T48" fmla="*/ 2792 w 3740"/>
                <a:gd name="T49" fmla="*/ 5079 h 5152"/>
                <a:gd name="T50" fmla="*/ 3124 w 3740"/>
                <a:gd name="T51" fmla="*/ 4910 h 5152"/>
                <a:gd name="T52" fmla="*/ 3430 w 3740"/>
                <a:gd name="T53" fmla="*/ 4810 h 5152"/>
                <a:gd name="T54" fmla="*/ 3740 w 3740"/>
                <a:gd name="T55" fmla="*/ 4946 h 5152"/>
                <a:gd name="T56" fmla="*/ 3125 w 3740"/>
                <a:gd name="T57" fmla="*/ 4790 h 5152"/>
                <a:gd name="T58" fmla="*/ 2682 w 3740"/>
                <a:gd name="T59" fmla="*/ 4542 h 5152"/>
                <a:gd name="T60" fmla="*/ 2098 w 3740"/>
                <a:gd name="T61" fmla="*/ 4574 h 5152"/>
                <a:gd name="T62" fmla="*/ 2022 w 3740"/>
                <a:gd name="T63" fmla="*/ 4090 h 5152"/>
                <a:gd name="T64" fmla="*/ 1665 w 3740"/>
                <a:gd name="T65" fmla="*/ 3997 h 5152"/>
                <a:gd name="T66" fmla="*/ 1132 w 3740"/>
                <a:gd name="T67" fmla="*/ 3878 h 5152"/>
                <a:gd name="T68" fmla="*/ 869 w 3740"/>
                <a:gd name="T69" fmla="*/ 3767 h 5152"/>
                <a:gd name="T70" fmla="*/ 691 w 3740"/>
                <a:gd name="T71" fmla="*/ 3489 h 5152"/>
                <a:gd name="T72" fmla="*/ 729 w 3740"/>
                <a:gd name="T73" fmla="*/ 3052 h 5152"/>
                <a:gd name="T74" fmla="*/ 1089 w 3740"/>
                <a:gd name="T75" fmla="*/ 3067 h 5152"/>
                <a:gd name="T76" fmla="*/ 1528 w 3740"/>
                <a:gd name="T77" fmla="*/ 3094 h 5152"/>
                <a:gd name="T78" fmla="*/ 1310 w 3740"/>
                <a:gd name="T79" fmla="*/ 3000 h 5152"/>
                <a:gd name="T80" fmla="*/ 891 w 3740"/>
                <a:gd name="T81" fmla="*/ 2591 h 5152"/>
                <a:gd name="T82" fmla="*/ 1065 w 3740"/>
                <a:gd name="T83" fmla="*/ 2321 h 5152"/>
                <a:gd name="T84" fmla="*/ 1443 w 3740"/>
                <a:gd name="T85" fmla="*/ 2173 h 5152"/>
                <a:gd name="T86" fmla="*/ 1914 w 3740"/>
                <a:gd name="T87" fmla="*/ 2406 h 5152"/>
                <a:gd name="T88" fmla="*/ 1828 w 3740"/>
                <a:gd name="T89" fmla="*/ 2123 h 5152"/>
                <a:gd name="T90" fmla="*/ 2000 w 3740"/>
                <a:gd name="T91" fmla="*/ 1905 h 5152"/>
                <a:gd name="T92" fmla="*/ 2264 w 3740"/>
                <a:gd name="T93" fmla="*/ 1613 h 5152"/>
                <a:gd name="T94" fmla="*/ 2427 w 3740"/>
                <a:gd name="T95" fmla="*/ 1333 h 5152"/>
                <a:gd name="T96" fmla="*/ 2944 w 3740"/>
                <a:gd name="T97" fmla="*/ 1552 h 5152"/>
                <a:gd name="T98" fmla="*/ 3033 w 3740"/>
                <a:gd name="T99" fmla="*/ 1286 h 5152"/>
                <a:gd name="T100" fmla="*/ 2569 w 3740"/>
                <a:gd name="T101" fmla="*/ 1232 h 5152"/>
                <a:gd name="T102" fmla="*/ 2139 w 3740"/>
                <a:gd name="T103" fmla="*/ 1318 h 5152"/>
                <a:gd name="T104" fmla="*/ 1820 w 3740"/>
                <a:gd name="T105" fmla="*/ 1554 h 5152"/>
                <a:gd name="T106" fmla="*/ 1709 w 3740"/>
                <a:gd name="T107" fmla="*/ 1228 h 5152"/>
                <a:gd name="T108" fmla="*/ 1239 w 3740"/>
                <a:gd name="T109" fmla="*/ 886 h 5152"/>
                <a:gd name="T110" fmla="*/ 1690 w 3740"/>
                <a:gd name="T111" fmla="*/ 781 h 5152"/>
                <a:gd name="T112" fmla="*/ 2059 w 3740"/>
                <a:gd name="T113" fmla="*/ 305 h 5152"/>
                <a:gd name="T114" fmla="*/ 2303 w 3740"/>
                <a:gd name="T115" fmla="*/ 288 h 5152"/>
                <a:gd name="T116" fmla="*/ 2485 w 3740"/>
                <a:gd name="T117" fmla="*/ 490 h 5152"/>
                <a:gd name="T118" fmla="*/ 2202 w 3740"/>
                <a:gd name="T119" fmla="*/ 169 h 5152"/>
                <a:gd name="T120" fmla="*/ 1712 w 3740"/>
                <a:gd name="T121" fmla="*/ 271 h 5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0" h="5152">
                  <a:moveTo>
                    <a:pt x="1522" y="1429"/>
                  </a:moveTo>
                  <a:lnTo>
                    <a:pt x="1539" y="1463"/>
                  </a:lnTo>
                  <a:cubicBezTo>
                    <a:pt x="1624" y="1450"/>
                    <a:pt x="1611" y="1432"/>
                    <a:pt x="1677" y="1397"/>
                  </a:cubicBezTo>
                  <a:cubicBezTo>
                    <a:pt x="1717" y="1472"/>
                    <a:pt x="1708" y="1561"/>
                    <a:pt x="1708" y="1648"/>
                  </a:cubicBezTo>
                  <a:lnTo>
                    <a:pt x="1542" y="1669"/>
                  </a:lnTo>
                  <a:lnTo>
                    <a:pt x="1572" y="1796"/>
                  </a:lnTo>
                  <a:lnTo>
                    <a:pt x="1662" y="1848"/>
                  </a:lnTo>
                  <a:cubicBezTo>
                    <a:pt x="1645" y="1858"/>
                    <a:pt x="1667" y="1856"/>
                    <a:pt x="1634" y="1859"/>
                  </a:cubicBezTo>
                  <a:lnTo>
                    <a:pt x="1561" y="1853"/>
                  </a:lnTo>
                  <a:lnTo>
                    <a:pt x="1588" y="1920"/>
                  </a:lnTo>
                  <a:lnTo>
                    <a:pt x="1465" y="1919"/>
                  </a:lnTo>
                  <a:cubicBezTo>
                    <a:pt x="1458" y="2020"/>
                    <a:pt x="1453" y="1954"/>
                    <a:pt x="1527" y="1999"/>
                  </a:cubicBezTo>
                  <a:lnTo>
                    <a:pt x="1522" y="2073"/>
                  </a:lnTo>
                  <a:cubicBezTo>
                    <a:pt x="1426" y="2025"/>
                    <a:pt x="1435" y="2020"/>
                    <a:pt x="1406" y="1917"/>
                  </a:cubicBezTo>
                  <a:cubicBezTo>
                    <a:pt x="1376" y="1807"/>
                    <a:pt x="1349" y="1804"/>
                    <a:pt x="1287" y="1792"/>
                  </a:cubicBezTo>
                  <a:lnTo>
                    <a:pt x="1244" y="1890"/>
                  </a:lnTo>
                  <a:lnTo>
                    <a:pt x="1220" y="1833"/>
                  </a:lnTo>
                  <a:lnTo>
                    <a:pt x="1084" y="1798"/>
                  </a:lnTo>
                  <a:lnTo>
                    <a:pt x="1090" y="1754"/>
                  </a:lnTo>
                  <a:lnTo>
                    <a:pt x="1135" y="1671"/>
                  </a:lnTo>
                  <a:lnTo>
                    <a:pt x="1020" y="1690"/>
                  </a:lnTo>
                  <a:cubicBezTo>
                    <a:pt x="1041" y="1650"/>
                    <a:pt x="1078" y="1644"/>
                    <a:pt x="1121" y="1636"/>
                  </a:cubicBezTo>
                  <a:lnTo>
                    <a:pt x="1105" y="1521"/>
                  </a:lnTo>
                  <a:cubicBezTo>
                    <a:pt x="1005" y="1488"/>
                    <a:pt x="965" y="1493"/>
                    <a:pt x="861" y="1442"/>
                  </a:cubicBezTo>
                  <a:lnTo>
                    <a:pt x="918" y="1415"/>
                  </a:lnTo>
                  <a:lnTo>
                    <a:pt x="859" y="1368"/>
                  </a:lnTo>
                  <a:lnTo>
                    <a:pt x="1280" y="1229"/>
                  </a:lnTo>
                  <a:lnTo>
                    <a:pt x="1300" y="1353"/>
                  </a:lnTo>
                  <a:lnTo>
                    <a:pt x="1454" y="1287"/>
                  </a:lnTo>
                  <a:lnTo>
                    <a:pt x="1438" y="1402"/>
                  </a:lnTo>
                  <a:lnTo>
                    <a:pt x="1523" y="1382"/>
                  </a:lnTo>
                  <a:lnTo>
                    <a:pt x="1522" y="1429"/>
                  </a:lnTo>
                  <a:close/>
                  <a:moveTo>
                    <a:pt x="1629" y="611"/>
                  </a:moveTo>
                  <a:cubicBezTo>
                    <a:pt x="1601" y="627"/>
                    <a:pt x="1508" y="617"/>
                    <a:pt x="1465" y="601"/>
                  </a:cubicBezTo>
                  <a:cubicBezTo>
                    <a:pt x="1412" y="581"/>
                    <a:pt x="1410" y="518"/>
                    <a:pt x="1365" y="475"/>
                  </a:cubicBezTo>
                  <a:cubicBezTo>
                    <a:pt x="1309" y="513"/>
                    <a:pt x="1277" y="519"/>
                    <a:pt x="1298" y="588"/>
                  </a:cubicBezTo>
                  <a:lnTo>
                    <a:pt x="1175" y="609"/>
                  </a:lnTo>
                  <a:lnTo>
                    <a:pt x="1118" y="555"/>
                  </a:lnTo>
                  <a:cubicBezTo>
                    <a:pt x="1121" y="539"/>
                    <a:pt x="1111" y="584"/>
                    <a:pt x="1058" y="584"/>
                  </a:cubicBezTo>
                  <a:cubicBezTo>
                    <a:pt x="1043" y="584"/>
                    <a:pt x="990" y="577"/>
                    <a:pt x="968" y="576"/>
                  </a:cubicBezTo>
                  <a:cubicBezTo>
                    <a:pt x="960" y="656"/>
                    <a:pt x="952" y="640"/>
                    <a:pt x="993" y="699"/>
                  </a:cubicBezTo>
                  <a:lnTo>
                    <a:pt x="852" y="676"/>
                  </a:lnTo>
                  <a:lnTo>
                    <a:pt x="906" y="775"/>
                  </a:lnTo>
                  <a:lnTo>
                    <a:pt x="875" y="843"/>
                  </a:lnTo>
                  <a:lnTo>
                    <a:pt x="723" y="861"/>
                  </a:lnTo>
                  <a:cubicBezTo>
                    <a:pt x="747" y="937"/>
                    <a:pt x="774" y="964"/>
                    <a:pt x="817" y="998"/>
                  </a:cubicBezTo>
                  <a:lnTo>
                    <a:pt x="720" y="997"/>
                  </a:lnTo>
                  <a:cubicBezTo>
                    <a:pt x="769" y="1156"/>
                    <a:pt x="855" y="1081"/>
                    <a:pt x="976" y="1116"/>
                  </a:cubicBezTo>
                  <a:cubicBezTo>
                    <a:pt x="909" y="1167"/>
                    <a:pt x="642" y="1085"/>
                    <a:pt x="544" y="1079"/>
                  </a:cubicBezTo>
                  <a:lnTo>
                    <a:pt x="541" y="1168"/>
                  </a:lnTo>
                  <a:lnTo>
                    <a:pt x="638" y="1238"/>
                  </a:lnTo>
                  <a:cubicBezTo>
                    <a:pt x="583" y="1225"/>
                    <a:pt x="541" y="1210"/>
                    <a:pt x="499" y="1228"/>
                  </a:cubicBezTo>
                  <a:cubicBezTo>
                    <a:pt x="534" y="1291"/>
                    <a:pt x="524" y="1258"/>
                    <a:pt x="585" y="1295"/>
                  </a:cubicBezTo>
                  <a:lnTo>
                    <a:pt x="432" y="1324"/>
                  </a:lnTo>
                  <a:cubicBezTo>
                    <a:pt x="460" y="1381"/>
                    <a:pt x="472" y="1377"/>
                    <a:pt x="520" y="1407"/>
                  </a:cubicBezTo>
                  <a:lnTo>
                    <a:pt x="454" y="1436"/>
                  </a:lnTo>
                  <a:lnTo>
                    <a:pt x="651" y="1474"/>
                  </a:lnTo>
                  <a:lnTo>
                    <a:pt x="515" y="1527"/>
                  </a:lnTo>
                  <a:cubicBezTo>
                    <a:pt x="622" y="1652"/>
                    <a:pt x="704" y="1536"/>
                    <a:pt x="809" y="1511"/>
                  </a:cubicBezTo>
                  <a:lnTo>
                    <a:pt x="829" y="1630"/>
                  </a:lnTo>
                  <a:cubicBezTo>
                    <a:pt x="657" y="1631"/>
                    <a:pt x="498" y="1706"/>
                    <a:pt x="615" y="1803"/>
                  </a:cubicBezTo>
                  <a:cubicBezTo>
                    <a:pt x="576" y="1809"/>
                    <a:pt x="590" y="1815"/>
                    <a:pt x="578" y="1828"/>
                  </a:cubicBezTo>
                  <a:cubicBezTo>
                    <a:pt x="641" y="1912"/>
                    <a:pt x="667" y="1859"/>
                    <a:pt x="742" y="1849"/>
                  </a:cubicBezTo>
                  <a:lnTo>
                    <a:pt x="687" y="1940"/>
                  </a:lnTo>
                  <a:cubicBezTo>
                    <a:pt x="736" y="1978"/>
                    <a:pt x="753" y="1970"/>
                    <a:pt x="809" y="1970"/>
                  </a:cubicBezTo>
                  <a:cubicBezTo>
                    <a:pt x="789" y="2021"/>
                    <a:pt x="780" y="2022"/>
                    <a:pt x="823" y="2039"/>
                  </a:cubicBezTo>
                  <a:lnTo>
                    <a:pt x="754" y="2048"/>
                  </a:lnTo>
                  <a:lnTo>
                    <a:pt x="770" y="2124"/>
                  </a:lnTo>
                  <a:lnTo>
                    <a:pt x="633" y="2160"/>
                  </a:lnTo>
                  <a:cubicBezTo>
                    <a:pt x="650" y="2224"/>
                    <a:pt x="623" y="2173"/>
                    <a:pt x="669" y="2227"/>
                  </a:cubicBezTo>
                  <a:cubicBezTo>
                    <a:pt x="596" y="2234"/>
                    <a:pt x="519" y="2233"/>
                    <a:pt x="463" y="2283"/>
                  </a:cubicBezTo>
                  <a:cubicBezTo>
                    <a:pt x="468" y="2354"/>
                    <a:pt x="476" y="2323"/>
                    <a:pt x="500" y="2390"/>
                  </a:cubicBezTo>
                  <a:cubicBezTo>
                    <a:pt x="454" y="2418"/>
                    <a:pt x="457" y="2411"/>
                    <a:pt x="431" y="2457"/>
                  </a:cubicBezTo>
                  <a:cubicBezTo>
                    <a:pt x="483" y="2480"/>
                    <a:pt x="500" y="2484"/>
                    <a:pt x="534" y="2523"/>
                  </a:cubicBezTo>
                  <a:lnTo>
                    <a:pt x="435" y="2581"/>
                  </a:lnTo>
                  <a:cubicBezTo>
                    <a:pt x="475" y="2642"/>
                    <a:pt x="543" y="2636"/>
                    <a:pt x="608" y="2633"/>
                  </a:cubicBezTo>
                  <a:lnTo>
                    <a:pt x="572" y="2700"/>
                  </a:lnTo>
                  <a:lnTo>
                    <a:pt x="392" y="2678"/>
                  </a:lnTo>
                  <a:lnTo>
                    <a:pt x="480" y="2794"/>
                  </a:lnTo>
                  <a:lnTo>
                    <a:pt x="317" y="2753"/>
                  </a:lnTo>
                  <a:lnTo>
                    <a:pt x="354" y="2800"/>
                  </a:lnTo>
                  <a:lnTo>
                    <a:pt x="235" y="2799"/>
                  </a:lnTo>
                  <a:cubicBezTo>
                    <a:pt x="260" y="2884"/>
                    <a:pt x="263" y="2853"/>
                    <a:pt x="301" y="2900"/>
                  </a:cubicBezTo>
                  <a:lnTo>
                    <a:pt x="227" y="2935"/>
                  </a:lnTo>
                  <a:lnTo>
                    <a:pt x="295" y="2994"/>
                  </a:lnTo>
                  <a:cubicBezTo>
                    <a:pt x="250" y="3016"/>
                    <a:pt x="172" y="3022"/>
                    <a:pt x="139" y="3056"/>
                  </a:cubicBezTo>
                  <a:cubicBezTo>
                    <a:pt x="141" y="3075"/>
                    <a:pt x="171" y="3168"/>
                    <a:pt x="207" y="3205"/>
                  </a:cubicBezTo>
                  <a:cubicBezTo>
                    <a:pt x="121" y="3276"/>
                    <a:pt x="167" y="3227"/>
                    <a:pt x="120" y="3334"/>
                  </a:cubicBezTo>
                  <a:lnTo>
                    <a:pt x="192" y="3405"/>
                  </a:lnTo>
                  <a:lnTo>
                    <a:pt x="137" y="3442"/>
                  </a:lnTo>
                  <a:lnTo>
                    <a:pt x="157" y="3499"/>
                  </a:lnTo>
                  <a:cubicBezTo>
                    <a:pt x="0" y="3621"/>
                    <a:pt x="123" y="3521"/>
                    <a:pt x="37" y="3625"/>
                  </a:cubicBezTo>
                  <a:lnTo>
                    <a:pt x="37" y="3643"/>
                  </a:lnTo>
                  <a:lnTo>
                    <a:pt x="201" y="3677"/>
                  </a:lnTo>
                  <a:lnTo>
                    <a:pt x="208" y="3759"/>
                  </a:lnTo>
                  <a:lnTo>
                    <a:pt x="294" y="3737"/>
                  </a:lnTo>
                  <a:lnTo>
                    <a:pt x="250" y="3834"/>
                  </a:lnTo>
                  <a:lnTo>
                    <a:pt x="335" y="3840"/>
                  </a:lnTo>
                  <a:cubicBezTo>
                    <a:pt x="297" y="3891"/>
                    <a:pt x="303" y="3861"/>
                    <a:pt x="288" y="3932"/>
                  </a:cubicBezTo>
                  <a:lnTo>
                    <a:pt x="384" y="3870"/>
                  </a:lnTo>
                  <a:lnTo>
                    <a:pt x="313" y="4096"/>
                  </a:lnTo>
                  <a:cubicBezTo>
                    <a:pt x="410" y="4067"/>
                    <a:pt x="525" y="3964"/>
                    <a:pt x="602" y="3961"/>
                  </a:cubicBezTo>
                  <a:lnTo>
                    <a:pt x="580" y="4029"/>
                  </a:lnTo>
                  <a:lnTo>
                    <a:pt x="667" y="3999"/>
                  </a:lnTo>
                  <a:lnTo>
                    <a:pt x="563" y="4165"/>
                  </a:lnTo>
                  <a:cubicBezTo>
                    <a:pt x="595" y="4180"/>
                    <a:pt x="590" y="4164"/>
                    <a:pt x="622" y="4154"/>
                  </a:cubicBezTo>
                  <a:lnTo>
                    <a:pt x="577" y="4296"/>
                  </a:lnTo>
                  <a:cubicBezTo>
                    <a:pt x="636" y="4296"/>
                    <a:pt x="644" y="4275"/>
                    <a:pt x="691" y="4233"/>
                  </a:cubicBezTo>
                  <a:cubicBezTo>
                    <a:pt x="750" y="4180"/>
                    <a:pt x="718" y="4204"/>
                    <a:pt x="792" y="4206"/>
                  </a:cubicBezTo>
                  <a:lnTo>
                    <a:pt x="825" y="4133"/>
                  </a:lnTo>
                  <a:cubicBezTo>
                    <a:pt x="889" y="4167"/>
                    <a:pt x="877" y="4154"/>
                    <a:pt x="952" y="4125"/>
                  </a:cubicBezTo>
                  <a:cubicBezTo>
                    <a:pt x="999" y="4107"/>
                    <a:pt x="1018" y="4098"/>
                    <a:pt x="1062" y="4072"/>
                  </a:cubicBezTo>
                  <a:lnTo>
                    <a:pt x="1098" y="4125"/>
                  </a:lnTo>
                  <a:lnTo>
                    <a:pt x="1165" y="4113"/>
                  </a:lnTo>
                  <a:lnTo>
                    <a:pt x="1149" y="4194"/>
                  </a:lnTo>
                  <a:lnTo>
                    <a:pt x="1271" y="4145"/>
                  </a:lnTo>
                  <a:lnTo>
                    <a:pt x="1277" y="4239"/>
                  </a:lnTo>
                  <a:lnTo>
                    <a:pt x="1329" y="4215"/>
                  </a:lnTo>
                  <a:cubicBezTo>
                    <a:pt x="1319" y="4288"/>
                    <a:pt x="1314" y="4338"/>
                    <a:pt x="1398" y="4346"/>
                  </a:cubicBezTo>
                  <a:cubicBezTo>
                    <a:pt x="1462" y="4293"/>
                    <a:pt x="1431" y="4270"/>
                    <a:pt x="1472" y="4218"/>
                  </a:cubicBezTo>
                  <a:cubicBezTo>
                    <a:pt x="1554" y="4367"/>
                    <a:pt x="1538" y="4250"/>
                    <a:pt x="1560" y="4335"/>
                  </a:cubicBezTo>
                  <a:cubicBezTo>
                    <a:pt x="1561" y="4337"/>
                    <a:pt x="1562" y="4343"/>
                    <a:pt x="1562" y="4344"/>
                  </a:cubicBezTo>
                  <a:lnTo>
                    <a:pt x="1674" y="4331"/>
                  </a:lnTo>
                  <a:lnTo>
                    <a:pt x="1537" y="4477"/>
                  </a:lnTo>
                  <a:lnTo>
                    <a:pt x="1604" y="4513"/>
                  </a:lnTo>
                  <a:lnTo>
                    <a:pt x="1598" y="4595"/>
                  </a:lnTo>
                  <a:lnTo>
                    <a:pt x="1672" y="4585"/>
                  </a:lnTo>
                  <a:lnTo>
                    <a:pt x="1654" y="4710"/>
                  </a:lnTo>
                  <a:lnTo>
                    <a:pt x="1763" y="4661"/>
                  </a:lnTo>
                  <a:lnTo>
                    <a:pt x="1717" y="4800"/>
                  </a:lnTo>
                  <a:lnTo>
                    <a:pt x="1841" y="4746"/>
                  </a:lnTo>
                  <a:lnTo>
                    <a:pt x="1845" y="4857"/>
                  </a:lnTo>
                  <a:cubicBezTo>
                    <a:pt x="1893" y="4856"/>
                    <a:pt x="1925" y="4827"/>
                    <a:pt x="1957" y="4803"/>
                  </a:cubicBezTo>
                  <a:lnTo>
                    <a:pt x="1938" y="4911"/>
                  </a:lnTo>
                  <a:cubicBezTo>
                    <a:pt x="2034" y="4872"/>
                    <a:pt x="2035" y="4832"/>
                    <a:pt x="2109" y="4779"/>
                  </a:cubicBezTo>
                  <a:lnTo>
                    <a:pt x="2090" y="4881"/>
                  </a:lnTo>
                  <a:cubicBezTo>
                    <a:pt x="2092" y="4885"/>
                    <a:pt x="2109" y="4907"/>
                    <a:pt x="2110" y="4909"/>
                  </a:cubicBezTo>
                  <a:lnTo>
                    <a:pt x="2140" y="4978"/>
                  </a:lnTo>
                  <a:lnTo>
                    <a:pt x="2307" y="4972"/>
                  </a:lnTo>
                  <a:lnTo>
                    <a:pt x="2321" y="4870"/>
                  </a:lnTo>
                  <a:cubicBezTo>
                    <a:pt x="2378" y="4913"/>
                    <a:pt x="2331" y="4932"/>
                    <a:pt x="2407" y="4924"/>
                  </a:cubicBezTo>
                  <a:lnTo>
                    <a:pt x="2427" y="4791"/>
                  </a:lnTo>
                  <a:lnTo>
                    <a:pt x="2466" y="4901"/>
                  </a:lnTo>
                  <a:cubicBezTo>
                    <a:pt x="2540" y="4841"/>
                    <a:pt x="2461" y="4818"/>
                    <a:pt x="2598" y="4763"/>
                  </a:cubicBezTo>
                  <a:lnTo>
                    <a:pt x="2605" y="4859"/>
                  </a:lnTo>
                  <a:lnTo>
                    <a:pt x="2679" y="4830"/>
                  </a:lnTo>
                  <a:lnTo>
                    <a:pt x="2643" y="4968"/>
                  </a:lnTo>
                  <a:lnTo>
                    <a:pt x="2741" y="4911"/>
                  </a:lnTo>
                  <a:lnTo>
                    <a:pt x="2700" y="5111"/>
                  </a:lnTo>
                  <a:cubicBezTo>
                    <a:pt x="2770" y="5102"/>
                    <a:pt x="2735" y="5115"/>
                    <a:pt x="2792" y="5079"/>
                  </a:cubicBezTo>
                  <a:cubicBezTo>
                    <a:pt x="2811" y="5147"/>
                    <a:pt x="2833" y="5152"/>
                    <a:pt x="2902" y="5146"/>
                  </a:cubicBezTo>
                  <a:lnTo>
                    <a:pt x="2921" y="5005"/>
                  </a:lnTo>
                  <a:lnTo>
                    <a:pt x="3001" y="5058"/>
                  </a:lnTo>
                  <a:lnTo>
                    <a:pt x="3003" y="4950"/>
                  </a:lnTo>
                  <a:lnTo>
                    <a:pt x="3132" y="5042"/>
                  </a:lnTo>
                  <a:lnTo>
                    <a:pt x="3124" y="4910"/>
                  </a:lnTo>
                  <a:lnTo>
                    <a:pt x="3213" y="4949"/>
                  </a:lnTo>
                  <a:cubicBezTo>
                    <a:pt x="3221" y="4934"/>
                    <a:pt x="3231" y="4926"/>
                    <a:pt x="3222" y="4882"/>
                  </a:cubicBezTo>
                  <a:lnTo>
                    <a:pt x="3294" y="4888"/>
                  </a:lnTo>
                  <a:cubicBezTo>
                    <a:pt x="3294" y="4819"/>
                    <a:pt x="3286" y="4820"/>
                    <a:pt x="3325" y="4767"/>
                  </a:cubicBezTo>
                  <a:cubicBezTo>
                    <a:pt x="3350" y="4804"/>
                    <a:pt x="3342" y="4828"/>
                    <a:pt x="3354" y="4877"/>
                  </a:cubicBezTo>
                  <a:cubicBezTo>
                    <a:pt x="3432" y="4870"/>
                    <a:pt x="3390" y="4880"/>
                    <a:pt x="3430" y="4810"/>
                  </a:cubicBezTo>
                  <a:lnTo>
                    <a:pt x="3460" y="4937"/>
                  </a:lnTo>
                  <a:cubicBezTo>
                    <a:pt x="3522" y="4963"/>
                    <a:pt x="3478" y="4945"/>
                    <a:pt x="3533" y="4943"/>
                  </a:cubicBezTo>
                  <a:cubicBezTo>
                    <a:pt x="3566" y="4985"/>
                    <a:pt x="3572" y="4990"/>
                    <a:pt x="3584" y="5043"/>
                  </a:cubicBezTo>
                  <a:lnTo>
                    <a:pt x="3632" y="5001"/>
                  </a:lnTo>
                  <a:cubicBezTo>
                    <a:pt x="3656" y="5059"/>
                    <a:pt x="3642" y="5041"/>
                    <a:pt x="3701" y="5071"/>
                  </a:cubicBezTo>
                  <a:cubicBezTo>
                    <a:pt x="3738" y="5021"/>
                    <a:pt x="3723" y="5011"/>
                    <a:pt x="3740" y="4946"/>
                  </a:cubicBezTo>
                  <a:lnTo>
                    <a:pt x="3738" y="4887"/>
                  </a:lnTo>
                  <a:cubicBezTo>
                    <a:pt x="3621" y="4832"/>
                    <a:pt x="3383" y="4766"/>
                    <a:pt x="3322" y="4674"/>
                  </a:cubicBezTo>
                  <a:lnTo>
                    <a:pt x="3261" y="4653"/>
                  </a:lnTo>
                  <a:lnTo>
                    <a:pt x="3251" y="4782"/>
                  </a:lnTo>
                  <a:lnTo>
                    <a:pt x="3147" y="4691"/>
                  </a:lnTo>
                  <a:cubicBezTo>
                    <a:pt x="3145" y="4754"/>
                    <a:pt x="3156" y="4747"/>
                    <a:pt x="3125" y="4790"/>
                  </a:cubicBezTo>
                  <a:cubicBezTo>
                    <a:pt x="3056" y="4799"/>
                    <a:pt x="3025" y="4754"/>
                    <a:pt x="3000" y="4689"/>
                  </a:cubicBezTo>
                  <a:cubicBezTo>
                    <a:pt x="2959" y="4731"/>
                    <a:pt x="2986" y="4695"/>
                    <a:pt x="2961" y="4749"/>
                  </a:cubicBezTo>
                  <a:cubicBezTo>
                    <a:pt x="2939" y="4798"/>
                    <a:pt x="2916" y="4845"/>
                    <a:pt x="2821" y="4787"/>
                  </a:cubicBezTo>
                  <a:lnTo>
                    <a:pt x="2815" y="4678"/>
                  </a:lnTo>
                  <a:lnTo>
                    <a:pt x="2686" y="4699"/>
                  </a:lnTo>
                  <a:lnTo>
                    <a:pt x="2682" y="4542"/>
                  </a:lnTo>
                  <a:lnTo>
                    <a:pt x="2573" y="4622"/>
                  </a:lnTo>
                  <a:lnTo>
                    <a:pt x="2553" y="4493"/>
                  </a:lnTo>
                  <a:cubicBezTo>
                    <a:pt x="2471" y="4530"/>
                    <a:pt x="2496" y="4561"/>
                    <a:pt x="2381" y="4603"/>
                  </a:cubicBezTo>
                  <a:lnTo>
                    <a:pt x="2379" y="4484"/>
                  </a:lnTo>
                  <a:lnTo>
                    <a:pt x="2265" y="4573"/>
                  </a:lnTo>
                  <a:cubicBezTo>
                    <a:pt x="2143" y="4549"/>
                    <a:pt x="2207" y="4570"/>
                    <a:pt x="2098" y="4574"/>
                  </a:cubicBezTo>
                  <a:cubicBezTo>
                    <a:pt x="2071" y="4495"/>
                    <a:pt x="2067" y="4526"/>
                    <a:pt x="2084" y="4441"/>
                  </a:cubicBezTo>
                  <a:lnTo>
                    <a:pt x="1968" y="4477"/>
                  </a:lnTo>
                  <a:cubicBezTo>
                    <a:pt x="1992" y="4322"/>
                    <a:pt x="2069" y="4300"/>
                    <a:pt x="2081" y="4166"/>
                  </a:cubicBezTo>
                  <a:cubicBezTo>
                    <a:pt x="2273" y="4259"/>
                    <a:pt x="2266" y="4212"/>
                    <a:pt x="2213" y="4021"/>
                  </a:cubicBezTo>
                  <a:lnTo>
                    <a:pt x="2014" y="3978"/>
                  </a:lnTo>
                  <a:lnTo>
                    <a:pt x="2022" y="4090"/>
                  </a:lnTo>
                  <a:lnTo>
                    <a:pt x="1979" y="4046"/>
                  </a:lnTo>
                  <a:cubicBezTo>
                    <a:pt x="1954" y="4102"/>
                    <a:pt x="1976" y="4065"/>
                    <a:pt x="1942" y="4099"/>
                  </a:cubicBezTo>
                  <a:lnTo>
                    <a:pt x="1888" y="3997"/>
                  </a:lnTo>
                  <a:lnTo>
                    <a:pt x="1850" y="4012"/>
                  </a:lnTo>
                  <a:cubicBezTo>
                    <a:pt x="1791" y="3958"/>
                    <a:pt x="1812" y="3957"/>
                    <a:pt x="1786" y="3882"/>
                  </a:cubicBezTo>
                  <a:cubicBezTo>
                    <a:pt x="1731" y="3958"/>
                    <a:pt x="1724" y="3908"/>
                    <a:pt x="1665" y="3997"/>
                  </a:cubicBezTo>
                  <a:cubicBezTo>
                    <a:pt x="1591" y="3971"/>
                    <a:pt x="1505" y="4000"/>
                    <a:pt x="1448" y="4081"/>
                  </a:cubicBezTo>
                  <a:cubicBezTo>
                    <a:pt x="1424" y="4114"/>
                    <a:pt x="1434" y="4105"/>
                    <a:pt x="1392" y="4130"/>
                  </a:cubicBezTo>
                  <a:lnTo>
                    <a:pt x="1372" y="4014"/>
                  </a:lnTo>
                  <a:lnTo>
                    <a:pt x="1327" y="4033"/>
                  </a:lnTo>
                  <a:lnTo>
                    <a:pt x="1201" y="3860"/>
                  </a:lnTo>
                  <a:lnTo>
                    <a:pt x="1132" y="3878"/>
                  </a:lnTo>
                  <a:lnTo>
                    <a:pt x="1065" y="3941"/>
                  </a:lnTo>
                  <a:lnTo>
                    <a:pt x="1063" y="3823"/>
                  </a:lnTo>
                  <a:cubicBezTo>
                    <a:pt x="991" y="3886"/>
                    <a:pt x="1014" y="3905"/>
                    <a:pt x="899" y="3936"/>
                  </a:cubicBezTo>
                  <a:lnTo>
                    <a:pt x="929" y="3823"/>
                  </a:lnTo>
                  <a:cubicBezTo>
                    <a:pt x="860" y="3867"/>
                    <a:pt x="907" y="3868"/>
                    <a:pt x="817" y="3852"/>
                  </a:cubicBezTo>
                  <a:lnTo>
                    <a:pt x="869" y="3767"/>
                  </a:lnTo>
                  <a:cubicBezTo>
                    <a:pt x="866" y="3765"/>
                    <a:pt x="862" y="3763"/>
                    <a:pt x="861" y="3762"/>
                  </a:cubicBezTo>
                  <a:cubicBezTo>
                    <a:pt x="799" y="3730"/>
                    <a:pt x="812" y="3747"/>
                    <a:pt x="786" y="3687"/>
                  </a:cubicBezTo>
                  <a:lnTo>
                    <a:pt x="822" y="3617"/>
                  </a:lnTo>
                  <a:lnTo>
                    <a:pt x="774" y="3590"/>
                  </a:lnTo>
                  <a:cubicBezTo>
                    <a:pt x="805" y="3539"/>
                    <a:pt x="791" y="3575"/>
                    <a:pt x="823" y="3523"/>
                  </a:cubicBezTo>
                  <a:lnTo>
                    <a:pt x="691" y="3489"/>
                  </a:lnTo>
                  <a:cubicBezTo>
                    <a:pt x="729" y="3397"/>
                    <a:pt x="758" y="3434"/>
                    <a:pt x="816" y="3371"/>
                  </a:cubicBezTo>
                  <a:lnTo>
                    <a:pt x="636" y="3308"/>
                  </a:lnTo>
                  <a:cubicBezTo>
                    <a:pt x="644" y="3291"/>
                    <a:pt x="606" y="3260"/>
                    <a:pt x="743" y="3247"/>
                  </a:cubicBezTo>
                  <a:cubicBezTo>
                    <a:pt x="700" y="3192"/>
                    <a:pt x="727" y="3225"/>
                    <a:pt x="669" y="3180"/>
                  </a:cubicBezTo>
                  <a:lnTo>
                    <a:pt x="648" y="3083"/>
                  </a:lnTo>
                  <a:lnTo>
                    <a:pt x="729" y="3052"/>
                  </a:lnTo>
                  <a:cubicBezTo>
                    <a:pt x="659" y="2866"/>
                    <a:pt x="803" y="2961"/>
                    <a:pt x="842" y="2947"/>
                  </a:cubicBezTo>
                  <a:cubicBezTo>
                    <a:pt x="865" y="2926"/>
                    <a:pt x="883" y="2905"/>
                    <a:pt x="905" y="2885"/>
                  </a:cubicBezTo>
                  <a:cubicBezTo>
                    <a:pt x="944" y="2852"/>
                    <a:pt x="942" y="2847"/>
                    <a:pt x="977" y="2815"/>
                  </a:cubicBezTo>
                  <a:cubicBezTo>
                    <a:pt x="955" y="2875"/>
                    <a:pt x="937" y="2896"/>
                    <a:pt x="946" y="2961"/>
                  </a:cubicBezTo>
                  <a:cubicBezTo>
                    <a:pt x="998" y="2998"/>
                    <a:pt x="1022" y="2995"/>
                    <a:pt x="1081" y="3000"/>
                  </a:cubicBezTo>
                  <a:cubicBezTo>
                    <a:pt x="1095" y="3031"/>
                    <a:pt x="1110" y="2954"/>
                    <a:pt x="1089" y="3067"/>
                  </a:cubicBezTo>
                  <a:lnTo>
                    <a:pt x="1152" y="3027"/>
                  </a:lnTo>
                  <a:cubicBezTo>
                    <a:pt x="1158" y="3068"/>
                    <a:pt x="1165" y="3115"/>
                    <a:pt x="1173" y="3155"/>
                  </a:cubicBezTo>
                  <a:cubicBezTo>
                    <a:pt x="1212" y="3337"/>
                    <a:pt x="1298" y="3202"/>
                    <a:pt x="1308" y="3193"/>
                  </a:cubicBezTo>
                  <a:cubicBezTo>
                    <a:pt x="1380" y="3136"/>
                    <a:pt x="1322" y="3202"/>
                    <a:pt x="1393" y="3163"/>
                  </a:cubicBezTo>
                  <a:lnTo>
                    <a:pt x="1459" y="3072"/>
                  </a:lnTo>
                  <a:lnTo>
                    <a:pt x="1528" y="3094"/>
                  </a:lnTo>
                  <a:lnTo>
                    <a:pt x="1662" y="3116"/>
                  </a:lnTo>
                  <a:cubicBezTo>
                    <a:pt x="1632" y="3016"/>
                    <a:pt x="1654" y="3039"/>
                    <a:pt x="1579" y="3033"/>
                  </a:cubicBezTo>
                  <a:cubicBezTo>
                    <a:pt x="1558" y="2963"/>
                    <a:pt x="1563" y="2952"/>
                    <a:pt x="1521" y="2913"/>
                  </a:cubicBezTo>
                  <a:lnTo>
                    <a:pt x="1488" y="2995"/>
                  </a:lnTo>
                  <a:lnTo>
                    <a:pt x="1486" y="2911"/>
                  </a:lnTo>
                  <a:cubicBezTo>
                    <a:pt x="1385" y="2935"/>
                    <a:pt x="1389" y="2952"/>
                    <a:pt x="1310" y="3000"/>
                  </a:cubicBezTo>
                  <a:lnTo>
                    <a:pt x="1309" y="2904"/>
                  </a:lnTo>
                  <a:cubicBezTo>
                    <a:pt x="1269" y="2889"/>
                    <a:pt x="1294" y="2892"/>
                    <a:pt x="1235" y="2913"/>
                  </a:cubicBezTo>
                  <a:cubicBezTo>
                    <a:pt x="1359" y="2592"/>
                    <a:pt x="1099" y="2746"/>
                    <a:pt x="1003" y="2733"/>
                  </a:cubicBezTo>
                  <a:cubicBezTo>
                    <a:pt x="955" y="2727"/>
                    <a:pt x="919" y="2689"/>
                    <a:pt x="917" y="2677"/>
                  </a:cubicBezTo>
                  <a:lnTo>
                    <a:pt x="769" y="2662"/>
                  </a:lnTo>
                  <a:lnTo>
                    <a:pt x="891" y="2591"/>
                  </a:lnTo>
                  <a:cubicBezTo>
                    <a:pt x="910" y="2488"/>
                    <a:pt x="804" y="2512"/>
                    <a:pt x="758" y="2409"/>
                  </a:cubicBezTo>
                  <a:lnTo>
                    <a:pt x="821" y="2385"/>
                  </a:lnTo>
                  <a:cubicBezTo>
                    <a:pt x="801" y="2318"/>
                    <a:pt x="794" y="2312"/>
                    <a:pt x="752" y="2263"/>
                  </a:cubicBezTo>
                  <a:cubicBezTo>
                    <a:pt x="880" y="2306"/>
                    <a:pt x="805" y="2292"/>
                    <a:pt x="885" y="2360"/>
                  </a:cubicBezTo>
                  <a:lnTo>
                    <a:pt x="886" y="2279"/>
                  </a:lnTo>
                  <a:cubicBezTo>
                    <a:pt x="954" y="2308"/>
                    <a:pt x="992" y="2347"/>
                    <a:pt x="1065" y="2321"/>
                  </a:cubicBezTo>
                  <a:cubicBezTo>
                    <a:pt x="1082" y="2280"/>
                    <a:pt x="1080" y="2307"/>
                    <a:pt x="1064" y="2250"/>
                  </a:cubicBezTo>
                  <a:lnTo>
                    <a:pt x="1131" y="2213"/>
                  </a:lnTo>
                  <a:lnTo>
                    <a:pt x="1093" y="2080"/>
                  </a:lnTo>
                  <a:lnTo>
                    <a:pt x="1216" y="2159"/>
                  </a:lnTo>
                  <a:cubicBezTo>
                    <a:pt x="1287" y="2098"/>
                    <a:pt x="1275" y="2086"/>
                    <a:pt x="1276" y="1984"/>
                  </a:cubicBezTo>
                  <a:cubicBezTo>
                    <a:pt x="1316" y="2008"/>
                    <a:pt x="1386" y="2127"/>
                    <a:pt x="1443" y="2173"/>
                  </a:cubicBezTo>
                  <a:lnTo>
                    <a:pt x="1377" y="2197"/>
                  </a:lnTo>
                  <a:lnTo>
                    <a:pt x="1395" y="2300"/>
                  </a:lnTo>
                  <a:cubicBezTo>
                    <a:pt x="1463" y="2335"/>
                    <a:pt x="1642" y="2322"/>
                    <a:pt x="1733" y="2314"/>
                  </a:cubicBezTo>
                  <a:lnTo>
                    <a:pt x="1731" y="2463"/>
                  </a:lnTo>
                  <a:cubicBezTo>
                    <a:pt x="1896" y="2380"/>
                    <a:pt x="1829" y="2293"/>
                    <a:pt x="1981" y="2233"/>
                  </a:cubicBezTo>
                  <a:lnTo>
                    <a:pt x="1914" y="2406"/>
                  </a:lnTo>
                  <a:lnTo>
                    <a:pt x="1947" y="2421"/>
                  </a:lnTo>
                  <a:cubicBezTo>
                    <a:pt x="1977" y="2300"/>
                    <a:pt x="2002" y="2307"/>
                    <a:pt x="2000" y="2161"/>
                  </a:cubicBezTo>
                  <a:cubicBezTo>
                    <a:pt x="1946" y="2184"/>
                    <a:pt x="1954" y="2185"/>
                    <a:pt x="1912" y="2226"/>
                  </a:cubicBezTo>
                  <a:cubicBezTo>
                    <a:pt x="1918" y="2188"/>
                    <a:pt x="1925" y="2154"/>
                    <a:pt x="1923" y="2115"/>
                  </a:cubicBezTo>
                  <a:cubicBezTo>
                    <a:pt x="1918" y="2045"/>
                    <a:pt x="1908" y="2051"/>
                    <a:pt x="1875" y="2021"/>
                  </a:cubicBezTo>
                  <a:cubicBezTo>
                    <a:pt x="1864" y="2090"/>
                    <a:pt x="1863" y="2069"/>
                    <a:pt x="1828" y="2123"/>
                  </a:cubicBezTo>
                  <a:cubicBezTo>
                    <a:pt x="1825" y="2088"/>
                    <a:pt x="1831" y="2054"/>
                    <a:pt x="1819" y="2020"/>
                  </a:cubicBezTo>
                  <a:cubicBezTo>
                    <a:pt x="1798" y="1960"/>
                    <a:pt x="1812" y="2008"/>
                    <a:pt x="1792" y="1980"/>
                  </a:cubicBezTo>
                  <a:cubicBezTo>
                    <a:pt x="1774" y="1955"/>
                    <a:pt x="1790" y="1984"/>
                    <a:pt x="1766" y="1943"/>
                  </a:cubicBezTo>
                  <a:lnTo>
                    <a:pt x="1823" y="1883"/>
                  </a:lnTo>
                  <a:lnTo>
                    <a:pt x="2017" y="1992"/>
                  </a:lnTo>
                  <a:lnTo>
                    <a:pt x="2000" y="1905"/>
                  </a:lnTo>
                  <a:cubicBezTo>
                    <a:pt x="2068" y="1918"/>
                    <a:pt x="2038" y="1926"/>
                    <a:pt x="2083" y="1958"/>
                  </a:cubicBezTo>
                  <a:cubicBezTo>
                    <a:pt x="2083" y="1958"/>
                    <a:pt x="2282" y="2064"/>
                    <a:pt x="2324" y="1944"/>
                  </a:cubicBezTo>
                  <a:lnTo>
                    <a:pt x="2211" y="1848"/>
                  </a:lnTo>
                  <a:lnTo>
                    <a:pt x="2225" y="1755"/>
                  </a:lnTo>
                  <a:cubicBezTo>
                    <a:pt x="2309" y="1790"/>
                    <a:pt x="2235" y="1804"/>
                    <a:pt x="2389" y="1813"/>
                  </a:cubicBezTo>
                  <a:cubicBezTo>
                    <a:pt x="2383" y="1727"/>
                    <a:pt x="2423" y="1737"/>
                    <a:pt x="2264" y="1613"/>
                  </a:cubicBezTo>
                  <a:cubicBezTo>
                    <a:pt x="2267" y="1611"/>
                    <a:pt x="2272" y="1608"/>
                    <a:pt x="2274" y="1607"/>
                  </a:cubicBezTo>
                  <a:cubicBezTo>
                    <a:pt x="2276" y="1606"/>
                    <a:pt x="2282" y="1603"/>
                    <a:pt x="2284" y="1602"/>
                  </a:cubicBezTo>
                  <a:lnTo>
                    <a:pt x="2322" y="1578"/>
                  </a:lnTo>
                  <a:lnTo>
                    <a:pt x="2297" y="1500"/>
                  </a:lnTo>
                  <a:cubicBezTo>
                    <a:pt x="2386" y="1531"/>
                    <a:pt x="2386" y="1563"/>
                    <a:pt x="2504" y="1580"/>
                  </a:cubicBezTo>
                  <a:cubicBezTo>
                    <a:pt x="2474" y="1492"/>
                    <a:pt x="2437" y="1429"/>
                    <a:pt x="2427" y="1333"/>
                  </a:cubicBezTo>
                  <a:cubicBezTo>
                    <a:pt x="2460" y="1356"/>
                    <a:pt x="2471" y="1375"/>
                    <a:pt x="2500" y="1398"/>
                  </a:cubicBezTo>
                  <a:cubicBezTo>
                    <a:pt x="2531" y="1423"/>
                    <a:pt x="2616" y="1438"/>
                    <a:pt x="2727" y="1566"/>
                  </a:cubicBezTo>
                  <a:lnTo>
                    <a:pt x="2756" y="1540"/>
                  </a:lnTo>
                  <a:cubicBezTo>
                    <a:pt x="2799" y="1578"/>
                    <a:pt x="2783" y="1580"/>
                    <a:pt x="2834" y="1591"/>
                  </a:cubicBezTo>
                  <a:cubicBezTo>
                    <a:pt x="2874" y="1561"/>
                    <a:pt x="2858" y="1584"/>
                    <a:pt x="2861" y="1524"/>
                  </a:cubicBezTo>
                  <a:lnTo>
                    <a:pt x="2944" y="1552"/>
                  </a:lnTo>
                  <a:lnTo>
                    <a:pt x="2960" y="1448"/>
                  </a:lnTo>
                  <a:cubicBezTo>
                    <a:pt x="3006" y="1429"/>
                    <a:pt x="3015" y="1456"/>
                    <a:pt x="3071" y="1486"/>
                  </a:cubicBezTo>
                  <a:cubicBezTo>
                    <a:pt x="3150" y="1454"/>
                    <a:pt x="3196" y="1422"/>
                    <a:pt x="3194" y="1357"/>
                  </a:cubicBezTo>
                  <a:lnTo>
                    <a:pt x="3110" y="1325"/>
                  </a:lnTo>
                  <a:cubicBezTo>
                    <a:pt x="3105" y="1395"/>
                    <a:pt x="3117" y="1399"/>
                    <a:pt x="3080" y="1449"/>
                  </a:cubicBezTo>
                  <a:cubicBezTo>
                    <a:pt x="3083" y="1364"/>
                    <a:pt x="3107" y="1331"/>
                    <a:pt x="3033" y="1286"/>
                  </a:cubicBezTo>
                  <a:lnTo>
                    <a:pt x="3003" y="1404"/>
                  </a:lnTo>
                  <a:lnTo>
                    <a:pt x="2957" y="1343"/>
                  </a:lnTo>
                  <a:lnTo>
                    <a:pt x="2913" y="1400"/>
                  </a:lnTo>
                  <a:cubicBezTo>
                    <a:pt x="2808" y="1338"/>
                    <a:pt x="2823" y="1278"/>
                    <a:pt x="2726" y="1234"/>
                  </a:cubicBezTo>
                  <a:lnTo>
                    <a:pt x="2736" y="1327"/>
                  </a:lnTo>
                  <a:lnTo>
                    <a:pt x="2569" y="1232"/>
                  </a:lnTo>
                  <a:lnTo>
                    <a:pt x="2555" y="1363"/>
                  </a:lnTo>
                  <a:cubicBezTo>
                    <a:pt x="2489" y="1334"/>
                    <a:pt x="2463" y="1304"/>
                    <a:pt x="2425" y="1243"/>
                  </a:cubicBezTo>
                  <a:cubicBezTo>
                    <a:pt x="2394" y="1194"/>
                    <a:pt x="2339" y="1165"/>
                    <a:pt x="2278" y="1148"/>
                  </a:cubicBezTo>
                  <a:cubicBezTo>
                    <a:pt x="2265" y="1313"/>
                    <a:pt x="2291" y="1273"/>
                    <a:pt x="2328" y="1403"/>
                  </a:cubicBezTo>
                  <a:lnTo>
                    <a:pt x="2192" y="1306"/>
                  </a:lnTo>
                  <a:lnTo>
                    <a:pt x="2139" y="1318"/>
                  </a:lnTo>
                  <a:lnTo>
                    <a:pt x="2176" y="1427"/>
                  </a:lnTo>
                  <a:lnTo>
                    <a:pt x="2032" y="1408"/>
                  </a:lnTo>
                  <a:lnTo>
                    <a:pt x="2132" y="1537"/>
                  </a:lnTo>
                  <a:cubicBezTo>
                    <a:pt x="2004" y="1557"/>
                    <a:pt x="2015" y="1532"/>
                    <a:pt x="1902" y="1507"/>
                  </a:cubicBezTo>
                  <a:cubicBezTo>
                    <a:pt x="1854" y="1570"/>
                    <a:pt x="1894" y="1560"/>
                    <a:pt x="1823" y="1567"/>
                  </a:cubicBezTo>
                  <a:cubicBezTo>
                    <a:pt x="1822" y="1563"/>
                    <a:pt x="1821" y="1557"/>
                    <a:pt x="1820" y="1554"/>
                  </a:cubicBezTo>
                  <a:lnTo>
                    <a:pt x="1807" y="1499"/>
                  </a:lnTo>
                  <a:cubicBezTo>
                    <a:pt x="1791" y="1463"/>
                    <a:pt x="1785" y="1484"/>
                    <a:pt x="1764" y="1429"/>
                  </a:cubicBezTo>
                  <a:lnTo>
                    <a:pt x="1886" y="1401"/>
                  </a:lnTo>
                  <a:cubicBezTo>
                    <a:pt x="1862" y="1349"/>
                    <a:pt x="1838" y="1346"/>
                    <a:pt x="1787" y="1311"/>
                  </a:cubicBezTo>
                  <a:lnTo>
                    <a:pt x="1808" y="1223"/>
                  </a:lnTo>
                  <a:lnTo>
                    <a:pt x="1709" y="1228"/>
                  </a:lnTo>
                  <a:lnTo>
                    <a:pt x="1747" y="1144"/>
                  </a:lnTo>
                  <a:cubicBezTo>
                    <a:pt x="1676" y="1012"/>
                    <a:pt x="1611" y="1054"/>
                    <a:pt x="1525" y="1078"/>
                  </a:cubicBezTo>
                  <a:lnTo>
                    <a:pt x="1491" y="1001"/>
                  </a:lnTo>
                  <a:cubicBezTo>
                    <a:pt x="1373" y="1039"/>
                    <a:pt x="1291" y="1043"/>
                    <a:pt x="1188" y="955"/>
                  </a:cubicBezTo>
                  <a:lnTo>
                    <a:pt x="1330" y="938"/>
                  </a:lnTo>
                  <a:lnTo>
                    <a:pt x="1239" y="886"/>
                  </a:lnTo>
                  <a:lnTo>
                    <a:pt x="1278" y="780"/>
                  </a:lnTo>
                  <a:lnTo>
                    <a:pt x="1362" y="797"/>
                  </a:lnTo>
                  <a:lnTo>
                    <a:pt x="1365" y="749"/>
                  </a:lnTo>
                  <a:cubicBezTo>
                    <a:pt x="1402" y="803"/>
                    <a:pt x="1449" y="811"/>
                    <a:pt x="1517" y="818"/>
                  </a:cubicBezTo>
                  <a:lnTo>
                    <a:pt x="1540" y="766"/>
                  </a:lnTo>
                  <a:lnTo>
                    <a:pt x="1690" y="781"/>
                  </a:lnTo>
                  <a:lnTo>
                    <a:pt x="1654" y="725"/>
                  </a:lnTo>
                  <a:lnTo>
                    <a:pt x="1812" y="750"/>
                  </a:lnTo>
                  <a:cubicBezTo>
                    <a:pt x="1891" y="675"/>
                    <a:pt x="1844" y="661"/>
                    <a:pt x="1921" y="578"/>
                  </a:cubicBezTo>
                  <a:cubicBezTo>
                    <a:pt x="1998" y="493"/>
                    <a:pt x="1972" y="512"/>
                    <a:pt x="2084" y="484"/>
                  </a:cubicBezTo>
                  <a:cubicBezTo>
                    <a:pt x="2018" y="429"/>
                    <a:pt x="1973" y="377"/>
                    <a:pt x="1935" y="297"/>
                  </a:cubicBezTo>
                  <a:lnTo>
                    <a:pt x="2059" y="305"/>
                  </a:lnTo>
                  <a:lnTo>
                    <a:pt x="2026" y="201"/>
                  </a:lnTo>
                  <a:lnTo>
                    <a:pt x="2084" y="195"/>
                  </a:lnTo>
                  <a:lnTo>
                    <a:pt x="2034" y="108"/>
                  </a:lnTo>
                  <a:cubicBezTo>
                    <a:pt x="2107" y="109"/>
                    <a:pt x="2087" y="140"/>
                    <a:pt x="2200" y="270"/>
                  </a:cubicBezTo>
                  <a:cubicBezTo>
                    <a:pt x="2218" y="238"/>
                    <a:pt x="2184" y="311"/>
                    <a:pt x="2207" y="250"/>
                  </a:cubicBezTo>
                  <a:lnTo>
                    <a:pt x="2303" y="288"/>
                  </a:lnTo>
                  <a:lnTo>
                    <a:pt x="2333" y="228"/>
                  </a:lnTo>
                  <a:lnTo>
                    <a:pt x="2381" y="276"/>
                  </a:lnTo>
                  <a:lnTo>
                    <a:pt x="2409" y="230"/>
                  </a:lnTo>
                  <a:lnTo>
                    <a:pt x="2450" y="375"/>
                  </a:lnTo>
                  <a:lnTo>
                    <a:pt x="2508" y="345"/>
                  </a:lnTo>
                  <a:lnTo>
                    <a:pt x="2485" y="490"/>
                  </a:lnTo>
                  <a:cubicBezTo>
                    <a:pt x="2562" y="469"/>
                    <a:pt x="2562" y="458"/>
                    <a:pt x="2618" y="421"/>
                  </a:cubicBezTo>
                  <a:cubicBezTo>
                    <a:pt x="2602" y="343"/>
                    <a:pt x="2621" y="367"/>
                    <a:pt x="2561" y="339"/>
                  </a:cubicBezTo>
                  <a:lnTo>
                    <a:pt x="2591" y="288"/>
                  </a:lnTo>
                  <a:lnTo>
                    <a:pt x="2617" y="201"/>
                  </a:lnTo>
                  <a:cubicBezTo>
                    <a:pt x="2349" y="244"/>
                    <a:pt x="2511" y="90"/>
                    <a:pt x="2369" y="5"/>
                  </a:cubicBezTo>
                  <a:lnTo>
                    <a:pt x="2202" y="169"/>
                  </a:lnTo>
                  <a:cubicBezTo>
                    <a:pt x="2145" y="123"/>
                    <a:pt x="2162" y="137"/>
                    <a:pt x="2161" y="52"/>
                  </a:cubicBezTo>
                  <a:lnTo>
                    <a:pt x="1966" y="0"/>
                  </a:lnTo>
                  <a:lnTo>
                    <a:pt x="1925" y="101"/>
                  </a:lnTo>
                  <a:lnTo>
                    <a:pt x="1851" y="79"/>
                  </a:lnTo>
                  <a:cubicBezTo>
                    <a:pt x="1836" y="201"/>
                    <a:pt x="1811" y="167"/>
                    <a:pt x="1819" y="307"/>
                  </a:cubicBezTo>
                  <a:lnTo>
                    <a:pt x="1712" y="271"/>
                  </a:lnTo>
                  <a:cubicBezTo>
                    <a:pt x="1689" y="344"/>
                    <a:pt x="1695" y="357"/>
                    <a:pt x="1666" y="424"/>
                  </a:cubicBezTo>
                  <a:lnTo>
                    <a:pt x="1780" y="531"/>
                  </a:lnTo>
                  <a:lnTo>
                    <a:pt x="1622" y="500"/>
                  </a:lnTo>
                  <a:lnTo>
                    <a:pt x="1629" y="611"/>
                  </a:ln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3126A60B-DD1B-9844-DA88-3D8FD803A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" y="473710"/>
              <a:ext cx="177165" cy="133350"/>
            </a:xfrm>
            <a:custGeom>
              <a:avLst/>
              <a:gdLst>
                <a:gd name="T0" fmla="*/ 1183 w 3133"/>
                <a:gd name="T1" fmla="*/ 147 h 2319"/>
                <a:gd name="T2" fmla="*/ 1182 w 3133"/>
                <a:gd name="T3" fmla="*/ 244 h 2319"/>
                <a:gd name="T4" fmla="*/ 1149 w 3133"/>
                <a:gd name="T5" fmla="*/ 324 h 2319"/>
                <a:gd name="T6" fmla="*/ 1074 w 3133"/>
                <a:gd name="T7" fmla="*/ 521 h 2319"/>
                <a:gd name="T8" fmla="*/ 988 w 3133"/>
                <a:gd name="T9" fmla="*/ 358 h 2319"/>
                <a:gd name="T10" fmla="*/ 814 w 3133"/>
                <a:gd name="T11" fmla="*/ 306 h 2319"/>
                <a:gd name="T12" fmla="*/ 698 w 3133"/>
                <a:gd name="T13" fmla="*/ 298 h 2319"/>
                <a:gd name="T14" fmla="*/ 578 w 3133"/>
                <a:gd name="T15" fmla="*/ 72 h 2319"/>
                <a:gd name="T16" fmla="*/ 522 w 3133"/>
                <a:gd name="T17" fmla="*/ 217 h 2319"/>
                <a:gd name="T18" fmla="*/ 382 w 3133"/>
                <a:gd name="T19" fmla="*/ 210 h 2319"/>
                <a:gd name="T20" fmla="*/ 388 w 3133"/>
                <a:gd name="T21" fmla="*/ 393 h 2319"/>
                <a:gd name="T22" fmla="*/ 98 w 3133"/>
                <a:gd name="T23" fmla="*/ 355 h 2319"/>
                <a:gd name="T24" fmla="*/ 122 w 3133"/>
                <a:gd name="T25" fmla="*/ 583 h 2319"/>
                <a:gd name="T26" fmla="*/ 240 w 3133"/>
                <a:gd name="T27" fmla="*/ 762 h 2319"/>
                <a:gd name="T28" fmla="*/ 340 w 3133"/>
                <a:gd name="T29" fmla="*/ 806 h 2319"/>
                <a:gd name="T30" fmla="*/ 492 w 3133"/>
                <a:gd name="T31" fmla="*/ 924 h 2319"/>
                <a:gd name="T32" fmla="*/ 265 w 3133"/>
                <a:gd name="T33" fmla="*/ 1270 h 2319"/>
                <a:gd name="T34" fmla="*/ 370 w 3133"/>
                <a:gd name="T35" fmla="*/ 1367 h 2319"/>
                <a:gd name="T36" fmla="*/ 444 w 3133"/>
                <a:gd name="T37" fmla="*/ 1591 h 2319"/>
                <a:gd name="T38" fmla="*/ 467 w 3133"/>
                <a:gd name="T39" fmla="*/ 1807 h 2319"/>
                <a:gd name="T40" fmla="*/ 612 w 3133"/>
                <a:gd name="T41" fmla="*/ 2091 h 2319"/>
                <a:gd name="T42" fmla="*/ 640 w 3133"/>
                <a:gd name="T43" fmla="*/ 2162 h 2319"/>
                <a:gd name="T44" fmla="*/ 1002 w 3133"/>
                <a:gd name="T45" fmla="*/ 2187 h 2319"/>
                <a:gd name="T46" fmla="*/ 1143 w 3133"/>
                <a:gd name="T47" fmla="*/ 2246 h 2319"/>
                <a:gd name="T48" fmla="*/ 1234 w 3133"/>
                <a:gd name="T49" fmla="*/ 2042 h 2319"/>
                <a:gd name="T50" fmla="*/ 1048 w 3133"/>
                <a:gd name="T51" fmla="*/ 1994 h 2319"/>
                <a:gd name="T52" fmla="*/ 1083 w 3133"/>
                <a:gd name="T53" fmla="*/ 1836 h 2319"/>
                <a:gd name="T54" fmla="*/ 930 w 3133"/>
                <a:gd name="T55" fmla="*/ 1787 h 2319"/>
                <a:gd name="T56" fmla="*/ 1180 w 3133"/>
                <a:gd name="T57" fmla="*/ 1720 h 2319"/>
                <a:gd name="T58" fmla="*/ 1133 w 3133"/>
                <a:gd name="T59" fmla="*/ 1467 h 2319"/>
                <a:gd name="T60" fmla="*/ 1298 w 3133"/>
                <a:gd name="T61" fmla="*/ 1581 h 2319"/>
                <a:gd name="T62" fmla="*/ 1374 w 3133"/>
                <a:gd name="T63" fmla="*/ 1204 h 2319"/>
                <a:gd name="T64" fmla="*/ 1718 w 3133"/>
                <a:gd name="T65" fmla="*/ 846 h 2319"/>
                <a:gd name="T66" fmla="*/ 2084 w 3133"/>
                <a:gd name="T67" fmla="*/ 881 h 2319"/>
                <a:gd name="T68" fmla="*/ 2197 w 3133"/>
                <a:gd name="T69" fmla="*/ 1004 h 2319"/>
                <a:gd name="T70" fmla="*/ 2626 w 3133"/>
                <a:gd name="T71" fmla="*/ 1120 h 2319"/>
                <a:gd name="T72" fmla="*/ 3111 w 3133"/>
                <a:gd name="T73" fmla="*/ 1128 h 2319"/>
                <a:gd name="T74" fmla="*/ 2979 w 3133"/>
                <a:gd name="T75" fmla="*/ 978 h 2319"/>
                <a:gd name="T76" fmla="*/ 3133 w 3133"/>
                <a:gd name="T77" fmla="*/ 780 h 2319"/>
                <a:gd name="T78" fmla="*/ 2899 w 3133"/>
                <a:gd name="T79" fmla="*/ 674 h 2319"/>
                <a:gd name="T80" fmla="*/ 2915 w 3133"/>
                <a:gd name="T81" fmla="*/ 457 h 2319"/>
                <a:gd name="T82" fmla="*/ 2735 w 3133"/>
                <a:gd name="T83" fmla="*/ 383 h 2319"/>
                <a:gd name="T84" fmla="*/ 2704 w 3133"/>
                <a:gd name="T85" fmla="*/ 231 h 2319"/>
                <a:gd name="T86" fmla="*/ 2449 w 3133"/>
                <a:gd name="T87" fmla="*/ 316 h 2319"/>
                <a:gd name="T88" fmla="*/ 2358 w 3133"/>
                <a:gd name="T89" fmla="*/ 471 h 2319"/>
                <a:gd name="T90" fmla="*/ 2249 w 3133"/>
                <a:gd name="T91" fmla="*/ 424 h 2319"/>
                <a:gd name="T92" fmla="*/ 2034 w 3133"/>
                <a:gd name="T93" fmla="*/ 321 h 2319"/>
                <a:gd name="T94" fmla="*/ 1842 w 3133"/>
                <a:gd name="T95" fmla="*/ 355 h 2319"/>
                <a:gd name="T96" fmla="*/ 1624 w 3133"/>
                <a:gd name="T97" fmla="*/ 358 h 2319"/>
                <a:gd name="T98" fmla="*/ 1611 w 3133"/>
                <a:gd name="T99" fmla="*/ 284 h 2319"/>
                <a:gd name="T100" fmla="*/ 1581 w 3133"/>
                <a:gd name="T101" fmla="*/ 248 h 2319"/>
                <a:gd name="T102" fmla="*/ 1298 w 3133"/>
                <a:gd name="T103" fmla="*/ 69 h 2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33" h="2319">
                  <a:moveTo>
                    <a:pt x="1253" y="62"/>
                  </a:moveTo>
                  <a:cubicBezTo>
                    <a:pt x="1234" y="111"/>
                    <a:pt x="1242" y="82"/>
                    <a:pt x="1228" y="100"/>
                  </a:cubicBezTo>
                  <a:cubicBezTo>
                    <a:pt x="1233" y="149"/>
                    <a:pt x="1250" y="104"/>
                    <a:pt x="1183" y="147"/>
                  </a:cubicBezTo>
                  <a:lnTo>
                    <a:pt x="1160" y="165"/>
                  </a:lnTo>
                  <a:cubicBezTo>
                    <a:pt x="1262" y="172"/>
                    <a:pt x="1263" y="123"/>
                    <a:pt x="1276" y="215"/>
                  </a:cubicBezTo>
                  <a:lnTo>
                    <a:pt x="1182" y="244"/>
                  </a:lnTo>
                  <a:lnTo>
                    <a:pt x="1208" y="299"/>
                  </a:lnTo>
                  <a:lnTo>
                    <a:pt x="1212" y="353"/>
                  </a:lnTo>
                  <a:lnTo>
                    <a:pt x="1149" y="324"/>
                  </a:lnTo>
                  <a:cubicBezTo>
                    <a:pt x="1171" y="407"/>
                    <a:pt x="1199" y="389"/>
                    <a:pt x="1193" y="494"/>
                  </a:cubicBezTo>
                  <a:cubicBezTo>
                    <a:pt x="1143" y="481"/>
                    <a:pt x="1135" y="453"/>
                    <a:pt x="1083" y="418"/>
                  </a:cubicBezTo>
                  <a:lnTo>
                    <a:pt x="1074" y="521"/>
                  </a:lnTo>
                  <a:cubicBezTo>
                    <a:pt x="1024" y="504"/>
                    <a:pt x="1042" y="482"/>
                    <a:pt x="998" y="437"/>
                  </a:cubicBezTo>
                  <a:cubicBezTo>
                    <a:pt x="983" y="475"/>
                    <a:pt x="983" y="505"/>
                    <a:pt x="935" y="517"/>
                  </a:cubicBezTo>
                  <a:cubicBezTo>
                    <a:pt x="929" y="405"/>
                    <a:pt x="916" y="444"/>
                    <a:pt x="988" y="358"/>
                  </a:cubicBezTo>
                  <a:lnTo>
                    <a:pt x="882" y="369"/>
                  </a:lnTo>
                  <a:lnTo>
                    <a:pt x="903" y="270"/>
                  </a:lnTo>
                  <a:lnTo>
                    <a:pt x="814" y="306"/>
                  </a:lnTo>
                  <a:lnTo>
                    <a:pt x="783" y="250"/>
                  </a:lnTo>
                  <a:cubicBezTo>
                    <a:pt x="782" y="244"/>
                    <a:pt x="780" y="242"/>
                    <a:pt x="778" y="237"/>
                  </a:cubicBezTo>
                  <a:cubicBezTo>
                    <a:pt x="720" y="279"/>
                    <a:pt x="772" y="271"/>
                    <a:pt x="698" y="298"/>
                  </a:cubicBezTo>
                  <a:lnTo>
                    <a:pt x="678" y="168"/>
                  </a:lnTo>
                  <a:cubicBezTo>
                    <a:pt x="642" y="223"/>
                    <a:pt x="669" y="222"/>
                    <a:pt x="610" y="260"/>
                  </a:cubicBezTo>
                  <a:lnTo>
                    <a:pt x="578" y="72"/>
                  </a:lnTo>
                  <a:cubicBezTo>
                    <a:pt x="556" y="95"/>
                    <a:pt x="570" y="71"/>
                    <a:pt x="559" y="101"/>
                  </a:cubicBezTo>
                  <a:cubicBezTo>
                    <a:pt x="556" y="111"/>
                    <a:pt x="553" y="134"/>
                    <a:pt x="552" y="140"/>
                  </a:cubicBezTo>
                  <a:cubicBezTo>
                    <a:pt x="546" y="165"/>
                    <a:pt x="536" y="190"/>
                    <a:pt x="522" y="217"/>
                  </a:cubicBezTo>
                  <a:lnTo>
                    <a:pt x="456" y="169"/>
                  </a:lnTo>
                  <a:cubicBezTo>
                    <a:pt x="441" y="159"/>
                    <a:pt x="412" y="149"/>
                    <a:pt x="394" y="142"/>
                  </a:cubicBezTo>
                  <a:cubicBezTo>
                    <a:pt x="386" y="175"/>
                    <a:pt x="382" y="174"/>
                    <a:pt x="382" y="210"/>
                  </a:cubicBezTo>
                  <a:cubicBezTo>
                    <a:pt x="381" y="271"/>
                    <a:pt x="393" y="264"/>
                    <a:pt x="395" y="270"/>
                  </a:cubicBezTo>
                  <a:cubicBezTo>
                    <a:pt x="384" y="296"/>
                    <a:pt x="415" y="284"/>
                    <a:pt x="358" y="279"/>
                  </a:cubicBezTo>
                  <a:lnTo>
                    <a:pt x="388" y="393"/>
                  </a:lnTo>
                  <a:cubicBezTo>
                    <a:pt x="337" y="370"/>
                    <a:pt x="294" y="342"/>
                    <a:pt x="264" y="291"/>
                  </a:cubicBezTo>
                  <a:lnTo>
                    <a:pt x="214" y="376"/>
                  </a:lnTo>
                  <a:cubicBezTo>
                    <a:pt x="136" y="387"/>
                    <a:pt x="175" y="379"/>
                    <a:pt x="98" y="355"/>
                  </a:cubicBezTo>
                  <a:lnTo>
                    <a:pt x="175" y="452"/>
                  </a:lnTo>
                  <a:cubicBezTo>
                    <a:pt x="97" y="455"/>
                    <a:pt x="113" y="421"/>
                    <a:pt x="5" y="448"/>
                  </a:cubicBezTo>
                  <a:lnTo>
                    <a:pt x="122" y="583"/>
                  </a:lnTo>
                  <a:lnTo>
                    <a:pt x="10" y="630"/>
                  </a:lnTo>
                  <a:lnTo>
                    <a:pt x="0" y="737"/>
                  </a:lnTo>
                  <a:cubicBezTo>
                    <a:pt x="96" y="772"/>
                    <a:pt x="138" y="793"/>
                    <a:pt x="240" y="762"/>
                  </a:cubicBezTo>
                  <a:cubicBezTo>
                    <a:pt x="220" y="828"/>
                    <a:pt x="208" y="823"/>
                    <a:pt x="231" y="887"/>
                  </a:cubicBezTo>
                  <a:cubicBezTo>
                    <a:pt x="315" y="854"/>
                    <a:pt x="272" y="860"/>
                    <a:pt x="335" y="804"/>
                  </a:cubicBezTo>
                  <a:cubicBezTo>
                    <a:pt x="337" y="804"/>
                    <a:pt x="340" y="806"/>
                    <a:pt x="340" y="806"/>
                  </a:cubicBezTo>
                  <a:cubicBezTo>
                    <a:pt x="435" y="859"/>
                    <a:pt x="379" y="794"/>
                    <a:pt x="536" y="788"/>
                  </a:cubicBezTo>
                  <a:cubicBezTo>
                    <a:pt x="575" y="841"/>
                    <a:pt x="594" y="902"/>
                    <a:pt x="591" y="973"/>
                  </a:cubicBezTo>
                  <a:lnTo>
                    <a:pt x="492" y="924"/>
                  </a:lnTo>
                  <a:cubicBezTo>
                    <a:pt x="489" y="1007"/>
                    <a:pt x="456" y="1088"/>
                    <a:pt x="382" y="1125"/>
                  </a:cubicBezTo>
                  <a:cubicBezTo>
                    <a:pt x="285" y="1172"/>
                    <a:pt x="290" y="1165"/>
                    <a:pt x="208" y="1244"/>
                  </a:cubicBezTo>
                  <a:lnTo>
                    <a:pt x="265" y="1270"/>
                  </a:lnTo>
                  <a:lnTo>
                    <a:pt x="199" y="1338"/>
                  </a:lnTo>
                  <a:cubicBezTo>
                    <a:pt x="284" y="1312"/>
                    <a:pt x="321" y="1281"/>
                    <a:pt x="412" y="1305"/>
                  </a:cubicBezTo>
                  <a:lnTo>
                    <a:pt x="370" y="1367"/>
                  </a:lnTo>
                  <a:cubicBezTo>
                    <a:pt x="481" y="1410"/>
                    <a:pt x="469" y="1396"/>
                    <a:pt x="457" y="1452"/>
                  </a:cubicBezTo>
                  <a:lnTo>
                    <a:pt x="510" y="1449"/>
                  </a:lnTo>
                  <a:cubicBezTo>
                    <a:pt x="493" y="1552"/>
                    <a:pt x="458" y="1525"/>
                    <a:pt x="444" y="1591"/>
                  </a:cubicBezTo>
                  <a:cubicBezTo>
                    <a:pt x="497" y="1571"/>
                    <a:pt x="500" y="1561"/>
                    <a:pt x="554" y="1571"/>
                  </a:cubicBezTo>
                  <a:cubicBezTo>
                    <a:pt x="547" y="1744"/>
                    <a:pt x="432" y="1659"/>
                    <a:pt x="394" y="1814"/>
                  </a:cubicBezTo>
                  <a:lnTo>
                    <a:pt x="467" y="1807"/>
                  </a:lnTo>
                  <a:cubicBezTo>
                    <a:pt x="522" y="1882"/>
                    <a:pt x="465" y="1830"/>
                    <a:pt x="555" y="1869"/>
                  </a:cubicBezTo>
                  <a:cubicBezTo>
                    <a:pt x="561" y="1990"/>
                    <a:pt x="510" y="1992"/>
                    <a:pt x="508" y="2114"/>
                  </a:cubicBezTo>
                  <a:lnTo>
                    <a:pt x="612" y="2091"/>
                  </a:lnTo>
                  <a:lnTo>
                    <a:pt x="631" y="2148"/>
                  </a:lnTo>
                  <a:cubicBezTo>
                    <a:pt x="632" y="2150"/>
                    <a:pt x="635" y="2161"/>
                    <a:pt x="636" y="2159"/>
                  </a:cubicBezTo>
                  <a:cubicBezTo>
                    <a:pt x="636" y="2157"/>
                    <a:pt x="639" y="2166"/>
                    <a:pt x="640" y="2162"/>
                  </a:cubicBezTo>
                  <a:lnTo>
                    <a:pt x="878" y="2121"/>
                  </a:lnTo>
                  <a:lnTo>
                    <a:pt x="926" y="2189"/>
                  </a:lnTo>
                  <a:cubicBezTo>
                    <a:pt x="978" y="2167"/>
                    <a:pt x="958" y="2157"/>
                    <a:pt x="1002" y="2187"/>
                  </a:cubicBezTo>
                  <a:cubicBezTo>
                    <a:pt x="924" y="2207"/>
                    <a:pt x="840" y="2188"/>
                    <a:pt x="767" y="2241"/>
                  </a:cubicBezTo>
                  <a:cubicBezTo>
                    <a:pt x="816" y="2297"/>
                    <a:pt x="845" y="2259"/>
                    <a:pt x="880" y="2319"/>
                  </a:cubicBezTo>
                  <a:lnTo>
                    <a:pt x="1143" y="2246"/>
                  </a:lnTo>
                  <a:cubicBezTo>
                    <a:pt x="1173" y="2160"/>
                    <a:pt x="1150" y="2228"/>
                    <a:pt x="1202" y="2162"/>
                  </a:cubicBezTo>
                  <a:lnTo>
                    <a:pt x="1029" y="2156"/>
                  </a:lnTo>
                  <a:lnTo>
                    <a:pt x="1234" y="2042"/>
                  </a:lnTo>
                  <a:cubicBezTo>
                    <a:pt x="1179" y="1994"/>
                    <a:pt x="1238" y="2010"/>
                    <a:pt x="1132" y="2030"/>
                  </a:cubicBezTo>
                  <a:lnTo>
                    <a:pt x="1152" y="1933"/>
                  </a:lnTo>
                  <a:cubicBezTo>
                    <a:pt x="1113" y="1937"/>
                    <a:pt x="1121" y="1987"/>
                    <a:pt x="1048" y="1994"/>
                  </a:cubicBezTo>
                  <a:cubicBezTo>
                    <a:pt x="998" y="1999"/>
                    <a:pt x="953" y="1983"/>
                    <a:pt x="907" y="1967"/>
                  </a:cubicBezTo>
                  <a:lnTo>
                    <a:pt x="993" y="1926"/>
                  </a:lnTo>
                  <a:cubicBezTo>
                    <a:pt x="1082" y="1895"/>
                    <a:pt x="1060" y="1916"/>
                    <a:pt x="1083" y="1836"/>
                  </a:cubicBezTo>
                  <a:cubicBezTo>
                    <a:pt x="986" y="1866"/>
                    <a:pt x="896" y="1929"/>
                    <a:pt x="787" y="1879"/>
                  </a:cubicBezTo>
                  <a:lnTo>
                    <a:pt x="784" y="1775"/>
                  </a:lnTo>
                  <a:lnTo>
                    <a:pt x="930" y="1787"/>
                  </a:lnTo>
                  <a:cubicBezTo>
                    <a:pt x="826" y="1707"/>
                    <a:pt x="803" y="1713"/>
                    <a:pt x="783" y="1496"/>
                  </a:cubicBezTo>
                  <a:cubicBezTo>
                    <a:pt x="853" y="1574"/>
                    <a:pt x="820" y="1607"/>
                    <a:pt x="933" y="1676"/>
                  </a:cubicBezTo>
                  <a:cubicBezTo>
                    <a:pt x="1012" y="1724"/>
                    <a:pt x="1092" y="1769"/>
                    <a:pt x="1180" y="1720"/>
                  </a:cubicBezTo>
                  <a:cubicBezTo>
                    <a:pt x="1199" y="1657"/>
                    <a:pt x="1175" y="1655"/>
                    <a:pt x="1131" y="1617"/>
                  </a:cubicBezTo>
                  <a:lnTo>
                    <a:pt x="1186" y="1604"/>
                  </a:lnTo>
                  <a:lnTo>
                    <a:pt x="1133" y="1467"/>
                  </a:lnTo>
                  <a:cubicBezTo>
                    <a:pt x="1201" y="1493"/>
                    <a:pt x="1168" y="1516"/>
                    <a:pt x="1218" y="1538"/>
                  </a:cubicBezTo>
                  <a:cubicBezTo>
                    <a:pt x="1257" y="1554"/>
                    <a:pt x="1215" y="1517"/>
                    <a:pt x="1258" y="1549"/>
                  </a:cubicBezTo>
                  <a:cubicBezTo>
                    <a:pt x="1314" y="1590"/>
                    <a:pt x="1237" y="1562"/>
                    <a:pt x="1298" y="1581"/>
                  </a:cubicBezTo>
                  <a:cubicBezTo>
                    <a:pt x="1300" y="1571"/>
                    <a:pt x="1303" y="1532"/>
                    <a:pt x="1303" y="1531"/>
                  </a:cubicBezTo>
                  <a:cubicBezTo>
                    <a:pt x="1315" y="1484"/>
                    <a:pt x="1305" y="1506"/>
                    <a:pt x="1327" y="1481"/>
                  </a:cubicBezTo>
                  <a:cubicBezTo>
                    <a:pt x="1300" y="1432"/>
                    <a:pt x="1056" y="1133"/>
                    <a:pt x="1374" y="1204"/>
                  </a:cubicBezTo>
                  <a:lnTo>
                    <a:pt x="1386" y="1098"/>
                  </a:lnTo>
                  <a:cubicBezTo>
                    <a:pt x="1461" y="1080"/>
                    <a:pt x="1506" y="1122"/>
                    <a:pt x="1564" y="1157"/>
                  </a:cubicBezTo>
                  <a:cubicBezTo>
                    <a:pt x="1588" y="1045"/>
                    <a:pt x="1619" y="900"/>
                    <a:pt x="1718" y="846"/>
                  </a:cubicBezTo>
                  <a:lnTo>
                    <a:pt x="1802" y="904"/>
                  </a:lnTo>
                  <a:cubicBezTo>
                    <a:pt x="1871" y="825"/>
                    <a:pt x="1968" y="750"/>
                    <a:pt x="2081" y="785"/>
                  </a:cubicBezTo>
                  <a:lnTo>
                    <a:pt x="2084" y="881"/>
                  </a:lnTo>
                  <a:lnTo>
                    <a:pt x="2163" y="914"/>
                  </a:lnTo>
                  <a:lnTo>
                    <a:pt x="2136" y="1022"/>
                  </a:lnTo>
                  <a:lnTo>
                    <a:pt x="2197" y="1004"/>
                  </a:lnTo>
                  <a:lnTo>
                    <a:pt x="2289" y="1132"/>
                  </a:lnTo>
                  <a:cubicBezTo>
                    <a:pt x="2347" y="975"/>
                    <a:pt x="2490" y="924"/>
                    <a:pt x="2535" y="1128"/>
                  </a:cubicBezTo>
                  <a:cubicBezTo>
                    <a:pt x="2595" y="1107"/>
                    <a:pt x="2567" y="1102"/>
                    <a:pt x="2626" y="1120"/>
                  </a:cubicBezTo>
                  <a:cubicBezTo>
                    <a:pt x="2656" y="1205"/>
                    <a:pt x="2647" y="1203"/>
                    <a:pt x="2622" y="1287"/>
                  </a:cubicBezTo>
                  <a:cubicBezTo>
                    <a:pt x="2696" y="1287"/>
                    <a:pt x="2680" y="1282"/>
                    <a:pt x="2712" y="1333"/>
                  </a:cubicBezTo>
                  <a:cubicBezTo>
                    <a:pt x="3118" y="1212"/>
                    <a:pt x="2735" y="1209"/>
                    <a:pt x="3111" y="1128"/>
                  </a:cubicBezTo>
                  <a:lnTo>
                    <a:pt x="3027" y="1064"/>
                  </a:lnTo>
                  <a:lnTo>
                    <a:pt x="3093" y="1016"/>
                  </a:lnTo>
                  <a:cubicBezTo>
                    <a:pt x="3038" y="963"/>
                    <a:pt x="3062" y="975"/>
                    <a:pt x="2979" y="978"/>
                  </a:cubicBezTo>
                  <a:cubicBezTo>
                    <a:pt x="3010" y="912"/>
                    <a:pt x="3012" y="935"/>
                    <a:pt x="2966" y="880"/>
                  </a:cubicBezTo>
                  <a:cubicBezTo>
                    <a:pt x="3034" y="791"/>
                    <a:pt x="3020" y="821"/>
                    <a:pt x="3105" y="794"/>
                  </a:cubicBezTo>
                  <a:lnTo>
                    <a:pt x="3133" y="780"/>
                  </a:lnTo>
                  <a:cubicBezTo>
                    <a:pt x="3092" y="715"/>
                    <a:pt x="3092" y="756"/>
                    <a:pt x="3018" y="724"/>
                  </a:cubicBezTo>
                  <a:cubicBezTo>
                    <a:pt x="3037" y="667"/>
                    <a:pt x="3040" y="671"/>
                    <a:pt x="3075" y="633"/>
                  </a:cubicBezTo>
                  <a:cubicBezTo>
                    <a:pt x="2961" y="612"/>
                    <a:pt x="2988" y="596"/>
                    <a:pt x="2899" y="674"/>
                  </a:cubicBezTo>
                  <a:lnTo>
                    <a:pt x="2915" y="561"/>
                  </a:lnTo>
                  <a:lnTo>
                    <a:pt x="2818" y="585"/>
                  </a:lnTo>
                  <a:cubicBezTo>
                    <a:pt x="2840" y="525"/>
                    <a:pt x="2864" y="502"/>
                    <a:pt x="2915" y="457"/>
                  </a:cubicBezTo>
                  <a:lnTo>
                    <a:pt x="2853" y="427"/>
                  </a:lnTo>
                  <a:cubicBezTo>
                    <a:pt x="2948" y="300"/>
                    <a:pt x="2979" y="347"/>
                    <a:pt x="3019" y="250"/>
                  </a:cubicBezTo>
                  <a:cubicBezTo>
                    <a:pt x="2928" y="261"/>
                    <a:pt x="2843" y="355"/>
                    <a:pt x="2735" y="383"/>
                  </a:cubicBezTo>
                  <a:lnTo>
                    <a:pt x="2753" y="293"/>
                  </a:lnTo>
                  <a:lnTo>
                    <a:pt x="2671" y="301"/>
                  </a:lnTo>
                  <a:lnTo>
                    <a:pt x="2704" y="231"/>
                  </a:lnTo>
                  <a:cubicBezTo>
                    <a:pt x="2683" y="229"/>
                    <a:pt x="2567" y="212"/>
                    <a:pt x="2554" y="214"/>
                  </a:cubicBezTo>
                  <a:cubicBezTo>
                    <a:pt x="2459" y="228"/>
                    <a:pt x="2478" y="309"/>
                    <a:pt x="2478" y="319"/>
                  </a:cubicBezTo>
                  <a:lnTo>
                    <a:pt x="2449" y="316"/>
                  </a:lnTo>
                  <a:lnTo>
                    <a:pt x="2410" y="355"/>
                  </a:lnTo>
                  <a:cubicBezTo>
                    <a:pt x="2404" y="377"/>
                    <a:pt x="2399" y="398"/>
                    <a:pt x="2390" y="420"/>
                  </a:cubicBezTo>
                  <a:cubicBezTo>
                    <a:pt x="2367" y="472"/>
                    <a:pt x="2378" y="445"/>
                    <a:pt x="2358" y="471"/>
                  </a:cubicBezTo>
                  <a:lnTo>
                    <a:pt x="2366" y="417"/>
                  </a:lnTo>
                  <a:lnTo>
                    <a:pt x="2352" y="352"/>
                  </a:lnTo>
                  <a:cubicBezTo>
                    <a:pt x="2263" y="344"/>
                    <a:pt x="2317" y="402"/>
                    <a:pt x="2249" y="424"/>
                  </a:cubicBezTo>
                  <a:cubicBezTo>
                    <a:pt x="2217" y="434"/>
                    <a:pt x="2129" y="410"/>
                    <a:pt x="2079" y="410"/>
                  </a:cubicBezTo>
                  <a:lnTo>
                    <a:pt x="2096" y="338"/>
                  </a:lnTo>
                  <a:lnTo>
                    <a:pt x="2034" y="321"/>
                  </a:lnTo>
                  <a:cubicBezTo>
                    <a:pt x="2031" y="314"/>
                    <a:pt x="2027" y="293"/>
                    <a:pt x="2025" y="289"/>
                  </a:cubicBezTo>
                  <a:cubicBezTo>
                    <a:pt x="2011" y="254"/>
                    <a:pt x="2013" y="265"/>
                    <a:pt x="2002" y="249"/>
                  </a:cubicBezTo>
                  <a:lnTo>
                    <a:pt x="1842" y="355"/>
                  </a:lnTo>
                  <a:lnTo>
                    <a:pt x="1763" y="329"/>
                  </a:lnTo>
                  <a:cubicBezTo>
                    <a:pt x="1731" y="367"/>
                    <a:pt x="1705" y="386"/>
                    <a:pt x="1667" y="397"/>
                  </a:cubicBezTo>
                  <a:lnTo>
                    <a:pt x="1624" y="358"/>
                  </a:lnTo>
                  <a:cubicBezTo>
                    <a:pt x="1635" y="335"/>
                    <a:pt x="1655" y="306"/>
                    <a:pt x="1674" y="283"/>
                  </a:cubicBezTo>
                  <a:cubicBezTo>
                    <a:pt x="1689" y="265"/>
                    <a:pt x="1705" y="258"/>
                    <a:pt x="1722" y="235"/>
                  </a:cubicBezTo>
                  <a:lnTo>
                    <a:pt x="1611" y="284"/>
                  </a:lnTo>
                  <a:cubicBezTo>
                    <a:pt x="1591" y="273"/>
                    <a:pt x="1619" y="295"/>
                    <a:pt x="1598" y="270"/>
                  </a:cubicBezTo>
                  <a:cubicBezTo>
                    <a:pt x="1597" y="268"/>
                    <a:pt x="1587" y="261"/>
                    <a:pt x="1586" y="254"/>
                  </a:cubicBezTo>
                  <a:cubicBezTo>
                    <a:pt x="1585" y="248"/>
                    <a:pt x="1581" y="247"/>
                    <a:pt x="1581" y="248"/>
                  </a:cubicBezTo>
                  <a:lnTo>
                    <a:pt x="1505" y="299"/>
                  </a:lnTo>
                  <a:cubicBezTo>
                    <a:pt x="1468" y="91"/>
                    <a:pt x="1340" y="266"/>
                    <a:pt x="1366" y="0"/>
                  </a:cubicBezTo>
                  <a:lnTo>
                    <a:pt x="1298" y="69"/>
                  </a:lnTo>
                  <a:cubicBezTo>
                    <a:pt x="1271" y="63"/>
                    <a:pt x="1278" y="61"/>
                    <a:pt x="1274" y="60"/>
                  </a:cubicBezTo>
                  <a:cubicBezTo>
                    <a:pt x="1229" y="50"/>
                    <a:pt x="1295" y="43"/>
                    <a:pt x="1253" y="6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20D2989-5C8A-0168-B380-7FBCFFB485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4810" y="662940"/>
              <a:ext cx="192405" cy="368300"/>
            </a:xfrm>
            <a:custGeom>
              <a:avLst/>
              <a:gdLst>
                <a:gd name="T0" fmla="*/ 1945 w 3403"/>
                <a:gd name="T1" fmla="*/ 4381 h 6403"/>
                <a:gd name="T2" fmla="*/ 2050 w 3403"/>
                <a:gd name="T3" fmla="*/ 4756 h 6403"/>
                <a:gd name="T4" fmla="*/ 2064 w 3403"/>
                <a:gd name="T5" fmla="*/ 4885 h 6403"/>
                <a:gd name="T6" fmla="*/ 2086 w 3403"/>
                <a:gd name="T7" fmla="*/ 5640 h 6403"/>
                <a:gd name="T8" fmla="*/ 2216 w 3403"/>
                <a:gd name="T9" fmla="*/ 3400 h 6403"/>
                <a:gd name="T10" fmla="*/ 2085 w 3403"/>
                <a:gd name="T11" fmla="*/ 3082 h 6403"/>
                <a:gd name="T12" fmla="*/ 2508 w 3403"/>
                <a:gd name="T13" fmla="*/ 2634 h 6403"/>
                <a:gd name="T14" fmla="*/ 2615 w 3403"/>
                <a:gd name="T15" fmla="*/ 2015 h 6403"/>
                <a:gd name="T16" fmla="*/ 2189 w 3403"/>
                <a:gd name="T17" fmla="*/ 2358 h 6403"/>
                <a:gd name="T18" fmla="*/ 2061 w 3403"/>
                <a:gd name="T19" fmla="*/ 1847 h 6403"/>
                <a:gd name="T20" fmla="*/ 2204 w 3403"/>
                <a:gd name="T21" fmla="*/ 2227 h 6403"/>
                <a:gd name="T22" fmla="*/ 2276 w 3403"/>
                <a:gd name="T23" fmla="*/ 3223 h 6403"/>
                <a:gd name="T24" fmla="*/ 704 w 3403"/>
                <a:gd name="T25" fmla="*/ 1042 h 6403"/>
                <a:gd name="T26" fmla="*/ 2286 w 3403"/>
                <a:gd name="T27" fmla="*/ 1741 h 6403"/>
                <a:gd name="T28" fmla="*/ 1592 w 3403"/>
                <a:gd name="T29" fmla="*/ 1096 h 6403"/>
                <a:gd name="T30" fmla="*/ 1709 w 3403"/>
                <a:gd name="T31" fmla="*/ 1349 h 6403"/>
                <a:gd name="T32" fmla="*/ 1442 w 3403"/>
                <a:gd name="T33" fmla="*/ 356 h 6403"/>
                <a:gd name="T34" fmla="*/ 1184 w 3403"/>
                <a:gd name="T35" fmla="*/ 654 h 6403"/>
                <a:gd name="T36" fmla="*/ 1096 w 3403"/>
                <a:gd name="T37" fmla="*/ 557 h 6403"/>
                <a:gd name="T38" fmla="*/ 416 w 3403"/>
                <a:gd name="T39" fmla="*/ 776 h 6403"/>
                <a:gd name="T40" fmla="*/ 212 w 3403"/>
                <a:gd name="T41" fmla="*/ 174 h 6403"/>
                <a:gd name="T42" fmla="*/ 4 w 3403"/>
                <a:gd name="T43" fmla="*/ 143 h 6403"/>
                <a:gd name="T44" fmla="*/ 920 w 3403"/>
                <a:gd name="T45" fmla="*/ 1314 h 6403"/>
                <a:gd name="T46" fmla="*/ 1587 w 3403"/>
                <a:gd name="T47" fmla="*/ 1543 h 6403"/>
                <a:gd name="T48" fmla="*/ 2038 w 3403"/>
                <a:gd name="T49" fmla="*/ 2495 h 6403"/>
                <a:gd name="T50" fmla="*/ 1882 w 3403"/>
                <a:gd name="T51" fmla="*/ 4355 h 6403"/>
                <a:gd name="T52" fmla="*/ 1264 w 3403"/>
                <a:gd name="T53" fmla="*/ 5951 h 6403"/>
                <a:gd name="T54" fmla="*/ 1305 w 3403"/>
                <a:gd name="T55" fmla="*/ 6061 h 6403"/>
                <a:gd name="T56" fmla="*/ 1860 w 3403"/>
                <a:gd name="T57" fmla="*/ 5032 h 6403"/>
                <a:gd name="T58" fmla="*/ 1880 w 3403"/>
                <a:gd name="T59" fmla="*/ 5902 h 6403"/>
                <a:gd name="T60" fmla="*/ 1684 w 3403"/>
                <a:gd name="T61" fmla="*/ 6320 h 6403"/>
                <a:gd name="T62" fmla="*/ 2017 w 3403"/>
                <a:gd name="T63" fmla="*/ 6369 h 6403"/>
                <a:gd name="T64" fmla="*/ 2288 w 3403"/>
                <a:gd name="T65" fmla="*/ 5925 h 6403"/>
                <a:gd name="T66" fmla="*/ 2303 w 3403"/>
                <a:gd name="T67" fmla="*/ 5144 h 6403"/>
                <a:gd name="T68" fmla="*/ 2417 w 3403"/>
                <a:gd name="T69" fmla="*/ 5397 h 6403"/>
                <a:gd name="T70" fmla="*/ 2398 w 3403"/>
                <a:gd name="T71" fmla="*/ 4574 h 6403"/>
                <a:gd name="T72" fmla="*/ 2383 w 3403"/>
                <a:gd name="T73" fmla="*/ 2948 h 6403"/>
                <a:gd name="T74" fmla="*/ 2483 w 3403"/>
                <a:gd name="T75" fmla="*/ 2819 h 6403"/>
                <a:gd name="T76" fmla="*/ 2738 w 3403"/>
                <a:gd name="T77" fmla="*/ 1791 h 6403"/>
                <a:gd name="T78" fmla="*/ 2700 w 3403"/>
                <a:gd name="T79" fmla="*/ 1172 h 6403"/>
                <a:gd name="T80" fmla="*/ 3287 w 3403"/>
                <a:gd name="T81" fmla="*/ 205 h 6403"/>
                <a:gd name="T82" fmla="*/ 3346 w 3403"/>
                <a:gd name="T83" fmla="*/ 117 h 6403"/>
                <a:gd name="T84" fmla="*/ 3046 w 3403"/>
                <a:gd name="T85" fmla="*/ 367 h 6403"/>
                <a:gd name="T86" fmla="*/ 2580 w 3403"/>
                <a:gd name="T87" fmla="*/ 0 h 6403"/>
                <a:gd name="T88" fmla="*/ 2640 w 3403"/>
                <a:gd name="T89" fmla="*/ 1081 h 6403"/>
                <a:gd name="T90" fmla="*/ 2286 w 3403"/>
                <a:gd name="T91" fmla="*/ 1741 h 6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03" h="6403">
                  <a:moveTo>
                    <a:pt x="1945" y="4381"/>
                  </a:moveTo>
                  <a:cubicBezTo>
                    <a:pt x="1986" y="4591"/>
                    <a:pt x="2002" y="4900"/>
                    <a:pt x="1974" y="5112"/>
                  </a:cubicBezTo>
                  <a:cubicBezTo>
                    <a:pt x="1883" y="4983"/>
                    <a:pt x="1844" y="4477"/>
                    <a:pt x="1945" y="4381"/>
                  </a:cubicBezTo>
                  <a:close/>
                  <a:moveTo>
                    <a:pt x="2050" y="4756"/>
                  </a:moveTo>
                  <a:cubicBezTo>
                    <a:pt x="2006" y="4586"/>
                    <a:pt x="2000" y="4056"/>
                    <a:pt x="2125" y="3922"/>
                  </a:cubicBezTo>
                  <a:cubicBezTo>
                    <a:pt x="2141" y="4141"/>
                    <a:pt x="2207" y="4598"/>
                    <a:pt x="2050" y="4756"/>
                  </a:cubicBezTo>
                  <a:close/>
                  <a:moveTo>
                    <a:pt x="2086" y="5544"/>
                  </a:moveTo>
                  <a:cubicBezTo>
                    <a:pt x="2005" y="5641"/>
                    <a:pt x="2026" y="5839"/>
                    <a:pt x="1953" y="5947"/>
                  </a:cubicBezTo>
                  <a:lnTo>
                    <a:pt x="2064" y="4885"/>
                  </a:lnTo>
                  <a:cubicBezTo>
                    <a:pt x="2116" y="4962"/>
                    <a:pt x="2081" y="5081"/>
                    <a:pt x="2133" y="5160"/>
                  </a:cubicBezTo>
                  <a:cubicBezTo>
                    <a:pt x="2170" y="4958"/>
                    <a:pt x="2233" y="4520"/>
                    <a:pt x="2352" y="4359"/>
                  </a:cubicBezTo>
                  <a:cubicBezTo>
                    <a:pt x="2378" y="4461"/>
                    <a:pt x="2157" y="5540"/>
                    <a:pt x="2086" y="5640"/>
                  </a:cubicBezTo>
                  <a:lnTo>
                    <a:pt x="2086" y="5544"/>
                  </a:lnTo>
                  <a:close/>
                  <a:moveTo>
                    <a:pt x="2101" y="2377"/>
                  </a:moveTo>
                  <a:cubicBezTo>
                    <a:pt x="2157" y="2438"/>
                    <a:pt x="2225" y="3283"/>
                    <a:pt x="2216" y="3400"/>
                  </a:cubicBezTo>
                  <a:lnTo>
                    <a:pt x="2185" y="3662"/>
                  </a:lnTo>
                  <a:cubicBezTo>
                    <a:pt x="2170" y="3750"/>
                    <a:pt x="2165" y="3725"/>
                    <a:pt x="2159" y="3734"/>
                  </a:cubicBezTo>
                  <a:cubicBezTo>
                    <a:pt x="2103" y="3563"/>
                    <a:pt x="2082" y="3265"/>
                    <a:pt x="2085" y="3082"/>
                  </a:cubicBezTo>
                  <a:cubicBezTo>
                    <a:pt x="2088" y="2959"/>
                    <a:pt x="2100" y="2837"/>
                    <a:pt x="2107" y="2714"/>
                  </a:cubicBezTo>
                  <a:cubicBezTo>
                    <a:pt x="2114" y="2596"/>
                    <a:pt x="2097" y="2491"/>
                    <a:pt x="2101" y="2377"/>
                  </a:cubicBezTo>
                  <a:close/>
                  <a:moveTo>
                    <a:pt x="2508" y="2634"/>
                  </a:moveTo>
                  <a:cubicBezTo>
                    <a:pt x="2460" y="2383"/>
                    <a:pt x="2466" y="2207"/>
                    <a:pt x="2527" y="1962"/>
                  </a:cubicBezTo>
                  <a:cubicBezTo>
                    <a:pt x="2576" y="1767"/>
                    <a:pt x="2595" y="1516"/>
                    <a:pt x="2649" y="1342"/>
                  </a:cubicBezTo>
                  <a:cubicBezTo>
                    <a:pt x="2727" y="1503"/>
                    <a:pt x="2587" y="1895"/>
                    <a:pt x="2615" y="2015"/>
                  </a:cubicBezTo>
                  <a:cubicBezTo>
                    <a:pt x="2655" y="2187"/>
                    <a:pt x="2641" y="2172"/>
                    <a:pt x="2596" y="2338"/>
                  </a:cubicBezTo>
                  <a:cubicBezTo>
                    <a:pt x="2574" y="2422"/>
                    <a:pt x="2555" y="2574"/>
                    <a:pt x="2508" y="2634"/>
                  </a:cubicBezTo>
                  <a:close/>
                  <a:moveTo>
                    <a:pt x="2189" y="2358"/>
                  </a:moveTo>
                  <a:cubicBezTo>
                    <a:pt x="2114" y="2274"/>
                    <a:pt x="2015" y="2037"/>
                    <a:pt x="1973" y="1923"/>
                  </a:cubicBezTo>
                  <a:cubicBezTo>
                    <a:pt x="1911" y="1753"/>
                    <a:pt x="1786" y="1664"/>
                    <a:pt x="1718" y="1534"/>
                  </a:cubicBezTo>
                  <a:cubicBezTo>
                    <a:pt x="1878" y="1565"/>
                    <a:pt x="1994" y="1692"/>
                    <a:pt x="2061" y="1847"/>
                  </a:cubicBezTo>
                  <a:cubicBezTo>
                    <a:pt x="2113" y="1971"/>
                    <a:pt x="2194" y="2227"/>
                    <a:pt x="2189" y="2358"/>
                  </a:cubicBezTo>
                  <a:close/>
                  <a:moveTo>
                    <a:pt x="2276" y="3223"/>
                  </a:moveTo>
                  <a:cubicBezTo>
                    <a:pt x="2239" y="3166"/>
                    <a:pt x="2223" y="2378"/>
                    <a:pt x="2204" y="2227"/>
                  </a:cubicBezTo>
                  <a:cubicBezTo>
                    <a:pt x="2146" y="1789"/>
                    <a:pt x="2140" y="1791"/>
                    <a:pt x="1926" y="1443"/>
                  </a:cubicBezTo>
                  <a:cubicBezTo>
                    <a:pt x="2133" y="1546"/>
                    <a:pt x="2281" y="1937"/>
                    <a:pt x="2325" y="2183"/>
                  </a:cubicBezTo>
                  <a:cubicBezTo>
                    <a:pt x="2351" y="2330"/>
                    <a:pt x="2314" y="3090"/>
                    <a:pt x="2276" y="3223"/>
                  </a:cubicBezTo>
                  <a:close/>
                  <a:moveTo>
                    <a:pt x="1462" y="1390"/>
                  </a:moveTo>
                  <a:cubicBezTo>
                    <a:pt x="1231" y="1352"/>
                    <a:pt x="536" y="1168"/>
                    <a:pt x="458" y="903"/>
                  </a:cubicBezTo>
                  <a:cubicBezTo>
                    <a:pt x="548" y="955"/>
                    <a:pt x="600" y="999"/>
                    <a:pt x="704" y="1042"/>
                  </a:cubicBezTo>
                  <a:cubicBezTo>
                    <a:pt x="786" y="1075"/>
                    <a:pt x="893" y="1107"/>
                    <a:pt x="979" y="1135"/>
                  </a:cubicBezTo>
                  <a:cubicBezTo>
                    <a:pt x="1080" y="1169"/>
                    <a:pt x="1421" y="1297"/>
                    <a:pt x="1462" y="1390"/>
                  </a:cubicBezTo>
                  <a:close/>
                  <a:moveTo>
                    <a:pt x="2286" y="1741"/>
                  </a:moveTo>
                  <a:cubicBezTo>
                    <a:pt x="2270" y="1728"/>
                    <a:pt x="2175" y="1578"/>
                    <a:pt x="2155" y="1546"/>
                  </a:cubicBezTo>
                  <a:cubicBezTo>
                    <a:pt x="2026" y="1334"/>
                    <a:pt x="1720" y="1197"/>
                    <a:pt x="1661" y="1115"/>
                  </a:cubicBezTo>
                  <a:lnTo>
                    <a:pt x="1592" y="1096"/>
                  </a:lnTo>
                  <a:lnTo>
                    <a:pt x="1798" y="1339"/>
                  </a:lnTo>
                  <a:cubicBezTo>
                    <a:pt x="1874" y="1426"/>
                    <a:pt x="1916" y="1494"/>
                    <a:pt x="1959" y="1611"/>
                  </a:cubicBezTo>
                  <a:cubicBezTo>
                    <a:pt x="1865" y="1580"/>
                    <a:pt x="1775" y="1393"/>
                    <a:pt x="1709" y="1349"/>
                  </a:cubicBezTo>
                  <a:cubicBezTo>
                    <a:pt x="1598" y="1275"/>
                    <a:pt x="1463" y="1259"/>
                    <a:pt x="1361" y="1199"/>
                  </a:cubicBezTo>
                  <a:cubicBezTo>
                    <a:pt x="1038" y="1009"/>
                    <a:pt x="1326" y="704"/>
                    <a:pt x="1414" y="502"/>
                  </a:cubicBezTo>
                  <a:cubicBezTo>
                    <a:pt x="1396" y="454"/>
                    <a:pt x="1428" y="418"/>
                    <a:pt x="1442" y="356"/>
                  </a:cubicBezTo>
                  <a:cubicBezTo>
                    <a:pt x="1386" y="404"/>
                    <a:pt x="1351" y="485"/>
                    <a:pt x="1308" y="554"/>
                  </a:cubicBezTo>
                  <a:cubicBezTo>
                    <a:pt x="1265" y="624"/>
                    <a:pt x="1224" y="698"/>
                    <a:pt x="1182" y="765"/>
                  </a:cubicBezTo>
                  <a:cubicBezTo>
                    <a:pt x="1152" y="709"/>
                    <a:pt x="1166" y="710"/>
                    <a:pt x="1184" y="654"/>
                  </a:cubicBezTo>
                  <a:cubicBezTo>
                    <a:pt x="1180" y="501"/>
                    <a:pt x="1102" y="228"/>
                    <a:pt x="1026" y="104"/>
                  </a:cubicBezTo>
                  <a:cubicBezTo>
                    <a:pt x="978" y="118"/>
                    <a:pt x="1019" y="96"/>
                    <a:pt x="1000" y="135"/>
                  </a:cubicBezTo>
                  <a:cubicBezTo>
                    <a:pt x="1033" y="213"/>
                    <a:pt x="1075" y="457"/>
                    <a:pt x="1096" y="557"/>
                  </a:cubicBezTo>
                  <a:cubicBezTo>
                    <a:pt x="1154" y="826"/>
                    <a:pt x="1083" y="780"/>
                    <a:pt x="1060" y="1000"/>
                  </a:cubicBezTo>
                  <a:lnTo>
                    <a:pt x="995" y="987"/>
                  </a:lnTo>
                  <a:cubicBezTo>
                    <a:pt x="818" y="1037"/>
                    <a:pt x="556" y="880"/>
                    <a:pt x="416" y="776"/>
                  </a:cubicBezTo>
                  <a:cubicBezTo>
                    <a:pt x="286" y="678"/>
                    <a:pt x="168" y="415"/>
                    <a:pt x="150" y="236"/>
                  </a:cubicBezTo>
                  <a:cubicBezTo>
                    <a:pt x="212" y="269"/>
                    <a:pt x="208" y="307"/>
                    <a:pt x="263" y="359"/>
                  </a:cubicBezTo>
                  <a:lnTo>
                    <a:pt x="212" y="174"/>
                  </a:lnTo>
                  <a:lnTo>
                    <a:pt x="69" y="17"/>
                  </a:lnTo>
                  <a:cubicBezTo>
                    <a:pt x="66" y="137"/>
                    <a:pt x="165" y="381"/>
                    <a:pt x="192" y="513"/>
                  </a:cubicBezTo>
                  <a:cubicBezTo>
                    <a:pt x="174" y="462"/>
                    <a:pt x="38" y="178"/>
                    <a:pt x="4" y="143"/>
                  </a:cubicBezTo>
                  <a:cubicBezTo>
                    <a:pt x="0" y="226"/>
                    <a:pt x="120" y="593"/>
                    <a:pt x="165" y="673"/>
                  </a:cubicBezTo>
                  <a:cubicBezTo>
                    <a:pt x="249" y="824"/>
                    <a:pt x="361" y="879"/>
                    <a:pt x="416" y="944"/>
                  </a:cubicBezTo>
                  <a:cubicBezTo>
                    <a:pt x="576" y="1129"/>
                    <a:pt x="660" y="1244"/>
                    <a:pt x="920" y="1314"/>
                  </a:cubicBezTo>
                  <a:cubicBezTo>
                    <a:pt x="1048" y="1348"/>
                    <a:pt x="1207" y="1388"/>
                    <a:pt x="1322" y="1445"/>
                  </a:cubicBezTo>
                  <a:cubicBezTo>
                    <a:pt x="1361" y="1464"/>
                    <a:pt x="1417" y="1482"/>
                    <a:pt x="1462" y="1481"/>
                  </a:cubicBezTo>
                  <a:cubicBezTo>
                    <a:pt x="1515" y="1481"/>
                    <a:pt x="1561" y="1500"/>
                    <a:pt x="1587" y="1543"/>
                  </a:cubicBezTo>
                  <a:cubicBezTo>
                    <a:pt x="1625" y="1628"/>
                    <a:pt x="1659" y="1581"/>
                    <a:pt x="1753" y="1718"/>
                  </a:cubicBezTo>
                  <a:cubicBezTo>
                    <a:pt x="1832" y="1833"/>
                    <a:pt x="1786" y="1729"/>
                    <a:pt x="1898" y="1918"/>
                  </a:cubicBezTo>
                  <a:cubicBezTo>
                    <a:pt x="1999" y="2089"/>
                    <a:pt x="2024" y="2295"/>
                    <a:pt x="2038" y="2495"/>
                  </a:cubicBezTo>
                  <a:cubicBezTo>
                    <a:pt x="2058" y="2784"/>
                    <a:pt x="2110" y="3608"/>
                    <a:pt x="2034" y="3850"/>
                  </a:cubicBezTo>
                  <a:lnTo>
                    <a:pt x="1946" y="3538"/>
                  </a:lnTo>
                  <a:cubicBezTo>
                    <a:pt x="1899" y="3629"/>
                    <a:pt x="1891" y="4205"/>
                    <a:pt x="1882" y="4355"/>
                  </a:cubicBezTo>
                  <a:cubicBezTo>
                    <a:pt x="1874" y="4492"/>
                    <a:pt x="1727" y="4888"/>
                    <a:pt x="1681" y="5055"/>
                  </a:cubicBezTo>
                  <a:cubicBezTo>
                    <a:pt x="1611" y="5307"/>
                    <a:pt x="1543" y="5449"/>
                    <a:pt x="1436" y="5683"/>
                  </a:cubicBezTo>
                  <a:cubicBezTo>
                    <a:pt x="1377" y="5814"/>
                    <a:pt x="1376" y="5864"/>
                    <a:pt x="1264" y="5951"/>
                  </a:cubicBezTo>
                  <a:cubicBezTo>
                    <a:pt x="1186" y="6012"/>
                    <a:pt x="1050" y="6040"/>
                    <a:pt x="999" y="6113"/>
                  </a:cubicBezTo>
                  <a:lnTo>
                    <a:pt x="1183" y="6094"/>
                  </a:lnTo>
                  <a:cubicBezTo>
                    <a:pt x="1220" y="6064"/>
                    <a:pt x="1250" y="6072"/>
                    <a:pt x="1305" y="6061"/>
                  </a:cubicBezTo>
                  <a:lnTo>
                    <a:pt x="1642" y="5434"/>
                  </a:lnTo>
                  <a:cubicBezTo>
                    <a:pt x="1669" y="5549"/>
                    <a:pt x="1596" y="5724"/>
                    <a:pt x="1564" y="5847"/>
                  </a:cubicBezTo>
                  <a:cubicBezTo>
                    <a:pt x="1810" y="5507"/>
                    <a:pt x="1734" y="5151"/>
                    <a:pt x="1860" y="5032"/>
                  </a:cubicBezTo>
                  <a:cubicBezTo>
                    <a:pt x="1916" y="5219"/>
                    <a:pt x="1817" y="5515"/>
                    <a:pt x="1816" y="5712"/>
                  </a:cubicBezTo>
                  <a:lnTo>
                    <a:pt x="1948" y="5239"/>
                  </a:lnTo>
                  <a:cubicBezTo>
                    <a:pt x="2003" y="5396"/>
                    <a:pt x="1968" y="5748"/>
                    <a:pt x="1880" y="5902"/>
                  </a:cubicBezTo>
                  <a:cubicBezTo>
                    <a:pt x="1817" y="6011"/>
                    <a:pt x="1578" y="6254"/>
                    <a:pt x="1576" y="6365"/>
                  </a:cubicBezTo>
                  <a:lnTo>
                    <a:pt x="1589" y="6403"/>
                  </a:lnTo>
                  <a:lnTo>
                    <a:pt x="1684" y="6320"/>
                  </a:lnTo>
                  <a:cubicBezTo>
                    <a:pt x="1747" y="6360"/>
                    <a:pt x="1827" y="6367"/>
                    <a:pt x="1891" y="6308"/>
                  </a:cubicBezTo>
                  <a:cubicBezTo>
                    <a:pt x="1922" y="6214"/>
                    <a:pt x="2040" y="5916"/>
                    <a:pt x="2102" y="5862"/>
                  </a:cubicBezTo>
                  <a:lnTo>
                    <a:pt x="2017" y="6369"/>
                  </a:lnTo>
                  <a:lnTo>
                    <a:pt x="2231" y="6350"/>
                  </a:lnTo>
                  <a:lnTo>
                    <a:pt x="2319" y="6257"/>
                  </a:lnTo>
                  <a:cubicBezTo>
                    <a:pt x="2258" y="6191"/>
                    <a:pt x="2287" y="6019"/>
                    <a:pt x="2288" y="5925"/>
                  </a:cubicBezTo>
                  <a:cubicBezTo>
                    <a:pt x="2237" y="5972"/>
                    <a:pt x="2246" y="6032"/>
                    <a:pt x="2233" y="6105"/>
                  </a:cubicBezTo>
                  <a:lnTo>
                    <a:pt x="2156" y="6169"/>
                  </a:lnTo>
                  <a:cubicBezTo>
                    <a:pt x="2162" y="6036"/>
                    <a:pt x="2268" y="5209"/>
                    <a:pt x="2303" y="5144"/>
                  </a:cubicBezTo>
                  <a:cubicBezTo>
                    <a:pt x="2343" y="5184"/>
                    <a:pt x="2344" y="5271"/>
                    <a:pt x="2348" y="5329"/>
                  </a:cubicBezTo>
                  <a:cubicBezTo>
                    <a:pt x="2354" y="5414"/>
                    <a:pt x="2359" y="5486"/>
                    <a:pt x="2346" y="5570"/>
                  </a:cubicBezTo>
                  <a:lnTo>
                    <a:pt x="2417" y="5397"/>
                  </a:lnTo>
                  <a:cubicBezTo>
                    <a:pt x="2420" y="5400"/>
                    <a:pt x="2434" y="5423"/>
                    <a:pt x="2435" y="5425"/>
                  </a:cubicBezTo>
                  <a:cubicBezTo>
                    <a:pt x="2483" y="5240"/>
                    <a:pt x="2451" y="5209"/>
                    <a:pt x="2396" y="5026"/>
                  </a:cubicBezTo>
                  <a:cubicBezTo>
                    <a:pt x="2343" y="4846"/>
                    <a:pt x="2363" y="4753"/>
                    <a:pt x="2398" y="4574"/>
                  </a:cubicBezTo>
                  <a:cubicBezTo>
                    <a:pt x="2422" y="4450"/>
                    <a:pt x="2464" y="3701"/>
                    <a:pt x="2448" y="3639"/>
                  </a:cubicBezTo>
                  <a:lnTo>
                    <a:pt x="2313" y="4151"/>
                  </a:lnTo>
                  <a:cubicBezTo>
                    <a:pt x="2223" y="3880"/>
                    <a:pt x="2338" y="3266"/>
                    <a:pt x="2383" y="2948"/>
                  </a:cubicBezTo>
                  <a:cubicBezTo>
                    <a:pt x="2402" y="2818"/>
                    <a:pt x="2392" y="2642"/>
                    <a:pt x="2418" y="2528"/>
                  </a:cubicBezTo>
                  <a:cubicBezTo>
                    <a:pt x="2479" y="2630"/>
                    <a:pt x="2456" y="2869"/>
                    <a:pt x="2455" y="2988"/>
                  </a:cubicBezTo>
                  <a:cubicBezTo>
                    <a:pt x="2472" y="2977"/>
                    <a:pt x="2475" y="2854"/>
                    <a:pt x="2483" y="2819"/>
                  </a:cubicBezTo>
                  <a:cubicBezTo>
                    <a:pt x="2496" y="2769"/>
                    <a:pt x="2527" y="2733"/>
                    <a:pt x="2554" y="2693"/>
                  </a:cubicBezTo>
                  <a:cubicBezTo>
                    <a:pt x="2515" y="2656"/>
                    <a:pt x="2659" y="2363"/>
                    <a:pt x="2681" y="2294"/>
                  </a:cubicBezTo>
                  <a:cubicBezTo>
                    <a:pt x="2744" y="2097"/>
                    <a:pt x="2643" y="1910"/>
                    <a:pt x="2738" y="1791"/>
                  </a:cubicBezTo>
                  <a:lnTo>
                    <a:pt x="2726" y="1784"/>
                  </a:lnTo>
                  <a:cubicBezTo>
                    <a:pt x="2728" y="1673"/>
                    <a:pt x="2742" y="1572"/>
                    <a:pt x="2736" y="1459"/>
                  </a:cubicBezTo>
                  <a:cubicBezTo>
                    <a:pt x="2731" y="1358"/>
                    <a:pt x="2700" y="1271"/>
                    <a:pt x="2700" y="1172"/>
                  </a:cubicBezTo>
                  <a:cubicBezTo>
                    <a:pt x="2700" y="1078"/>
                    <a:pt x="2753" y="617"/>
                    <a:pt x="2776" y="571"/>
                  </a:cubicBezTo>
                  <a:cubicBezTo>
                    <a:pt x="2843" y="722"/>
                    <a:pt x="2840" y="898"/>
                    <a:pt x="2835" y="1060"/>
                  </a:cubicBezTo>
                  <a:cubicBezTo>
                    <a:pt x="2943" y="954"/>
                    <a:pt x="3205" y="236"/>
                    <a:pt x="3287" y="205"/>
                  </a:cubicBezTo>
                  <a:lnTo>
                    <a:pt x="3260" y="431"/>
                  </a:lnTo>
                  <a:cubicBezTo>
                    <a:pt x="3309" y="375"/>
                    <a:pt x="3314" y="253"/>
                    <a:pt x="3348" y="187"/>
                  </a:cubicBezTo>
                  <a:lnTo>
                    <a:pt x="3346" y="117"/>
                  </a:lnTo>
                  <a:lnTo>
                    <a:pt x="3403" y="0"/>
                  </a:lnTo>
                  <a:lnTo>
                    <a:pt x="3250" y="2"/>
                  </a:lnTo>
                  <a:cubicBezTo>
                    <a:pt x="3212" y="36"/>
                    <a:pt x="3119" y="276"/>
                    <a:pt x="3046" y="367"/>
                  </a:cubicBezTo>
                  <a:lnTo>
                    <a:pt x="2948" y="580"/>
                  </a:lnTo>
                  <a:lnTo>
                    <a:pt x="2684" y="88"/>
                  </a:lnTo>
                  <a:cubicBezTo>
                    <a:pt x="2608" y="77"/>
                    <a:pt x="2611" y="77"/>
                    <a:pt x="2580" y="0"/>
                  </a:cubicBezTo>
                  <a:lnTo>
                    <a:pt x="2558" y="20"/>
                  </a:lnTo>
                  <a:cubicBezTo>
                    <a:pt x="2591" y="167"/>
                    <a:pt x="2749" y="335"/>
                    <a:pt x="2732" y="488"/>
                  </a:cubicBezTo>
                  <a:cubicBezTo>
                    <a:pt x="2710" y="682"/>
                    <a:pt x="2674" y="888"/>
                    <a:pt x="2640" y="1081"/>
                  </a:cubicBezTo>
                  <a:cubicBezTo>
                    <a:pt x="2579" y="1427"/>
                    <a:pt x="2506" y="1865"/>
                    <a:pt x="2415" y="2197"/>
                  </a:cubicBezTo>
                  <a:cubicBezTo>
                    <a:pt x="2384" y="2152"/>
                    <a:pt x="2364" y="2020"/>
                    <a:pt x="2351" y="1958"/>
                  </a:cubicBezTo>
                  <a:cubicBezTo>
                    <a:pt x="2335" y="1884"/>
                    <a:pt x="2310" y="1813"/>
                    <a:pt x="2286" y="17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E36BDC7F-F7F3-02EF-27A8-2BEAABB05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" y="541655"/>
              <a:ext cx="113665" cy="101600"/>
            </a:xfrm>
            <a:custGeom>
              <a:avLst/>
              <a:gdLst>
                <a:gd name="T0" fmla="*/ 269 w 2003"/>
                <a:gd name="T1" fmla="*/ 1161 h 1760"/>
                <a:gd name="T2" fmla="*/ 221 w 2003"/>
                <a:gd name="T3" fmla="*/ 1261 h 1760"/>
                <a:gd name="T4" fmla="*/ 507 w 2003"/>
                <a:gd name="T5" fmla="*/ 1329 h 1760"/>
                <a:gd name="T6" fmla="*/ 469 w 2003"/>
                <a:gd name="T7" fmla="*/ 1549 h 1760"/>
                <a:gd name="T8" fmla="*/ 614 w 2003"/>
                <a:gd name="T9" fmla="*/ 1565 h 1760"/>
                <a:gd name="T10" fmla="*/ 761 w 2003"/>
                <a:gd name="T11" fmla="*/ 1565 h 1760"/>
                <a:gd name="T12" fmla="*/ 867 w 2003"/>
                <a:gd name="T13" fmla="*/ 1500 h 1760"/>
                <a:gd name="T14" fmla="*/ 941 w 2003"/>
                <a:gd name="T15" fmla="*/ 1482 h 1760"/>
                <a:gd name="T16" fmla="*/ 1234 w 2003"/>
                <a:gd name="T17" fmla="*/ 1760 h 1760"/>
                <a:gd name="T18" fmla="*/ 1382 w 2003"/>
                <a:gd name="T19" fmla="*/ 1714 h 1760"/>
                <a:gd name="T20" fmla="*/ 1522 w 2003"/>
                <a:gd name="T21" fmla="*/ 1545 h 1760"/>
                <a:gd name="T22" fmla="*/ 1691 w 2003"/>
                <a:gd name="T23" fmla="*/ 1404 h 1760"/>
                <a:gd name="T24" fmla="*/ 1622 w 2003"/>
                <a:gd name="T25" fmla="*/ 1244 h 1760"/>
                <a:gd name="T26" fmla="*/ 1724 w 2003"/>
                <a:gd name="T27" fmla="*/ 1189 h 1760"/>
                <a:gd name="T28" fmla="*/ 1837 w 2003"/>
                <a:gd name="T29" fmla="*/ 1090 h 1760"/>
                <a:gd name="T30" fmla="*/ 1985 w 2003"/>
                <a:gd name="T31" fmla="*/ 1010 h 1760"/>
                <a:gd name="T32" fmla="*/ 1899 w 2003"/>
                <a:gd name="T33" fmla="*/ 1030 h 1760"/>
                <a:gd name="T34" fmla="*/ 1703 w 2003"/>
                <a:gd name="T35" fmla="*/ 1044 h 1760"/>
                <a:gd name="T36" fmla="*/ 1674 w 2003"/>
                <a:gd name="T37" fmla="*/ 814 h 1760"/>
                <a:gd name="T38" fmla="*/ 1450 w 2003"/>
                <a:gd name="T39" fmla="*/ 634 h 1760"/>
                <a:gd name="T40" fmla="*/ 1588 w 2003"/>
                <a:gd name="T41" fmla="*/ 535 h 1760"/>
                <a:gd name="T42" fmla="*/ 1803 w 2003"/>
                <a:gd name="T43" fmla="*/ 317 h 1760"/>
                <a:gd name="T44" fmla="*/ 1811 w 2003"/>
                <a:gd name="T45" fmla="*/ 229 h 1760"/>
                <a:gd name="T46" fmla="*/ 1689 w 2003"/>
                <a:gd name="T47" fmla="*/ 284 h 1760"/>
                <a:gd name="T48" fmla="*/ 1549 w 2003"/>
                <a:gd name="T49" fmla="*/ 320 h 1760"/>
                <a:gd name="T50" fmla="*/ 1475 w 2003"/>
                <a:gd name="T51" fmla="*/ 209 h 1760"/>
                <a:gd name="T52" fmla="*/ 1581 w 2003"/>
                <a:gd name="T53" fmla="*/ 113 h 1760"/>
                <a:gd name="T54" fmla="*/ 1305 w 2003"/>
                <a:gd name="T55" fmla="*/ 153 h 1760"/>
                <a:gd name="T56" fmla="*/ 1178 w 2003"/>
                <a:gd name="T57" fmla="*/ 219 h 1760"/>
                <a:gd name="T58" fmla="*/ 1068 w 2003"/>
                <a:gd name="T59" fmla="*/ 258 h 1760"/>
                <a:gd name="T60" fmla="*/ 961 w 2003"/>
                <a:gd name="T61" fmla="*/ 233 h 1760"/>
                <a:gd name="T62" fmla="*/ 661 w 2003"/>
                <a:gd name="T63" fmla="*/ 0 h 1760"/>
                <a:gd name="T64" fmla="*/ 531 w 2003"/>
                <a:gd name="T65" fmla="*/ 167 h 1760"/>
                <a:gd name="T66" fmla="*/ 518 w 2003"/>
                <a:gd name="T67" fmla="*/ 269 h 1760"/>
                <a:gd name="T68" fmla="*/ 498 w 2003"/>
                <a:gd name="T69" fmla="*/ 280 h 1760"/>
                <a:gd name="T70" fmla="*/ 459 w 2003"/>
                <a:gd name="T71" fmla="*/ 422 h 1760"/>
                <a:gd name="T72" fmla="*/ 558 w 2003"/>
                <a:gd name="T73" fmla="*/ 611 h 1760"/>
                <a:gd name="T74" fmla="*/ 234 w 2003"/>
                <a:gd name="T75" fmla="*/ 572 h 1760"/>
                <a:gd name="T76" fmla="*/ 57 w 2003"/>
                <a:gd name="T77" fmla="*/ 550 h 1760"/>
                <a:gd name="T78" fmla="*/ 26 w 2003"/>
                <a:gd name="T79" fmla="*/ 647 h 1760"/>
                <a:gd name="T80" fmla="*/ 62 w 2003"/>
                <a:gd name="T81" fmla="*/ 790 h 1760"/>
                <a:gd name="T82" fmla="*/ 157 w 2003"/>
                <a:gd name="T83" fmla="*/ 782 h 1760"/>
                <a:gd name="T84" fmla="*/ 234 w 2003"/>
                <a:gd name="T85" fmla="*/ 828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3" h="1760">
                  <a:moveTo>
                    <a:pt x="181" y="1088"/>
                  </a:moveTo>
                  <a:cubicBezTo>
                    <a:pt x="239" y="1123"/>
                    <a:pt x="237" y="1110"/>
                    <a:pt x="269" y="1161"/>
                  </a:cubicBezTo>
                  <a:cubicBezTo>
                    <a:pt x="217" y="1182"/>
                    <a:pt x="139" y="1230"/>
                    <a:pt x="112" y="1279"/>
                  </a:cubicBezTo>
                  <a:lnTo>
                    <a:pt x="221" y="1261"/>
                  </a:lnTo>
                  <a:lnTo>
                    <a:pt x="254" y="1397"/>
                  </a:lnTo>
                  <a:cubicBezTo>
                    <a:pt x="349" y="1385"/>
                    <a:pt x="394" y="1342"/>
                    <a:pt x="507" y="1329"/>
                  </a:cubicBezTo>
                  <a:cubicBezTo>
                    <a:pt x="485" y="1385"/>
                    <a:pt x="473" y="1400"/>
                    <a:pt x="417" y="1428"/>
                  </a:cubicBezTo>
                  <a:cubicBezTo>
                    <a:pt x="418" y="1500"/>
                    <a:pt x="415" y="1504"/>
                    <a:pt x="469" y="1549"/>
                  </a:cubicBezTo>
                  <a:cubicBezTo>
                    <a:pt x="524" y="1536"/>
                    <a:pt x="525" y="1514"/>
                    <a:pt x="563" y="1481"/>
                  </a:cubicBezTo>
                  <a:lnTo>
                    <a:pt x="614" y="1565"/>
                  </a:lnTo>
                  <a:cubicBezTo>
                    <a:pt x="658" y="1557"/>
                    <a:pt x="626" y="1570"/>
                    <a:pt x="673" y="1535"/>
                  </a:cubicBezTo>
                  <a:cubicBezTo>
                    <a:pt x="725" y="1578"/>
                    <a:pt x="703" y="1577"/>
                    <a:pt x="761" y="1565"/>
                  </a:cubicBezTo>
                  <a:lnTo>
                    <a:pt x="780" y="1465"/>
                  </a:lnTo>
                  <a:lnTo>
                    <a:pt x="867" y="1500"/>
                  </a:lnTo>
                  <a:lnTo>
                    <a:pt x="899" y="1425"/>
                  </a:lnTo>
                  <a:lnTo>
                    <a:pt x="941" y="1482"/>
                  </a:lnTo>
                  <a:cubicBezTo>
                    <a:pt x="993" y="1252"/>
                    <a:pt x="1225" y="1342"/>
                    <a:pt x="1177" y="1629"/>
                  </a:cubicBezTo>
                  <a:lnTo>
                    <a:pt x="1234" y="1760"/>
                  </a:lnTo>
                  <a:cubicBezTo>
                    <a:pt x="1303" y="1712"/>
                    <a:pt x="1250" y="1731"/>
                    <a:pt x="1289" y="1678"/>
                  </a:cubicBezTo>
                  <a:lnTo>
                    <a:pt x="1382" y="1714"/>
                  </a:lnTo>
                  <a:lnTo>
                    <a:pt x="1390" y="1492"/>
                  </a:lnTo>
                  <a:lnTo>
                    <a:pt x="1522" y="1545"/>
                  </a:lnTo>
                  <a:lnTo>
                    <a:pt x="1525" y="1379"/>
                  </a:lnTo>
                  <a:lnTo>
                    <a:pt x="1691" y="1404"/>
                  </a:lnTo>
                  <a:lnTo>
                    <a:pt x="1660" y="1307"/>
                  </a:lnTo>
                  <a:cubicBezTo>
                    <a:pt x="1621" y="1285"/>
                    <a:pt x="1627" y="1291"/>
                    <a:pt x="1622" y="1244"/>
                  </a:cubicBezTo>
                  <a:lnTo>
                    <a:pt x="1744" y="1300"/>
                  </a:lnTo>
                  <a:lnTo>
                    <a:pt x="1724" y="1189"/>
                  </a:lnTo>
                  <a:lnTo>
                    <a:pt x="1863" y="1239"/>
                  </a:lnTo>
                  <a:lnTo>
                    <a:pt x="1837" y="1090"/>
                  </a:lnTo>
                  <a:lnTo>
                    <a:pt x="2003" y="1131"/>
                  </a:lnTo>
                  <a:lnTo>
                    <a:pt x="1985" y="1010"/>
                  </a:lnTo>
                  <a:lnTo>
                    <a:pt x="1921" y="1068"/>
                  </a:lnTo>
                  <a:lnTo>
                    <a:pt x="1899" y="1030"/>
                  </a:lnTo>
                  <a:cubicBezTo>
                    <a:pt x="1899" y="1025"/>
                    <a:pt x="1895" y="1024"/>
                    <a:pt x="1893" y="1021"/>
                  </a:cubicBezTo>
                  <a:cubicBezTo>
                    <a:pt x="1818" y="1064"/>
                    <a:pt x="1785" y="1056"/>
                    <a:pt x="1703" y="1044"/>
                  </a:cubicBezTo>
                  <a:cubicBezTo>
                    <a:pt x="1708" y="950"/>
                    <a:pt x="1756" y="973"/>
                    <a:pt x="1796" y="880"/>
                  </a:cubicBezTo>
                  <a:cubicBezTo>
                    <a:pt x="1731" y="874"/>
                    <a:pt x="1729" y="853"/>
                    <a:pt x="1674" y="814"/>
                  </a:cubicBezTo>
                  <a:lnTo>
                    <a:pt x="1732" y="708"/>
                  </a:lnTo>
                  <a:cubicBezTo>
                    <a:pt x="1575" y="694"/>
                    <a:pt x="1522" y="735"/>
                    <a:pt x="1450" y="634"/>
                  </a:cubicBezTo>
                  <a:lnTo>
                    <a:pt x="1608" y="565"/>
                  </a:lnTo>
                  <a:cubicBezTo>
                    <a:pt x="1588" y="526"/>
                    <a:pt x="1613" y="565"/>
                    <a:pt x="1588" y="535"/>
                  </a:cubicBezTo>
                  <a:cubicBezTo>
                    <a:pt x="1587" y="534"/>
                    <a:pt x="1568" y="518"/>
                    <a:pt x="1565" y="515"/>
                  </a:cubicBezTo>
                  <a:cubicBezTo>
                    <a:pt x="1675" y="449"/>
                    <a:pt x="1739" y="441"/>
                    <a:pt x="1803" y="317"/>
                  </a:cubicBezTo>
                  <a:lnTo>
                    <a:pt x="1881" y="313"/>
                  </a:lnTo>
                  <a:lnTo>
                    <a:pt x="1811" y="229"/>
                  </a:lnTo>
                  <a:cubicBezTo>
                    <a:pt x="1763" y="249"/>
                    <a:pt x="1811" y="200"/>
                    <a:pt x="1760" y="281"/>
                  </a:cubicBezTo>
                  <a:lnTo>
                    <a:pt x="1689" y="284"/>
                  </a:lnTo>
                  <a:cubicBezTo>
                    <a:pt x="1649" y="345"/>
                    <a:pt x="1623" y="358"/>
                    <a:pt x="1552" y="391"/>
                  </a:cubicBezTo>
                  <a:lnTo>
                    <a:pt x="1549" y="320"/>
                  </a:lnTo>
                  <a:cubicBezTo>
                    <a:pt x="1494" y="315"/>
                    <a:pt x="1424" y="326"/>
                    <a:pt x="1375" y="283"/>
                  </a:cubicBezTo>
                  <a:lnTo>
                    <a:pt x="1475" y="209"/>
                  </a:lnTo>
                  <a:lnTo>
                    <a:pt x="1431" y="157"/>
                  </a:lnTo>
                  <a:lnTo>
                    <a:pt x="1581" y="113"/>
                  </a:lnTo>
                  <a:cubicBezTo>
                    <a:pt x="1511" y="113"/>
                    <a:pt x="1466" y="84"/>
                    <a:pt x="1428" y="24"/>
                  </a:cubicBezTo>
                  <a:cubicBezTo>
                    <a:pt x="1430" y="89"/>
                    <a:pt x="1384" y="121"/>
                    <a:pt x="1305" y="153"/>
                  </a:cubicBezTo>
                  <a:cubicBezTo>
                    <a:pt x="1249" y="123"/>
                    <a:pt x="1240" y="96"/>
                    <a:pt x="1194" y="115"/>
                  </a:cubicBezTo>
                  <a:lnTo>
                    <a:pt x="1178" y="219"/>
                  </a:lnTo>
                  <a:lnTo>
                    <a:pt x="1095" y="191"/>
                  </a:lnTo>
                  <a:cubicBezTo>
                    <a:pt x="1092" y="251"/>
                    <a:pt x="1108" y="228"/>
                    <a:pt x="1068" y="258"/>
                  </a:cubicBezTo>
                  <a:cubicBezTo>
                    <a:pt x="1017" y="247"/>
                    <a:pt x="1033" y="245"/>
                    <a:pt x="990" y="207"/>
                  </a:cubicBezTo>
                  <a:lnTo>
                    <a:pt x="961" y="233"/>
                  </a:lnTo>
                  <a:cubicBezTo>
                    <a:pt x="850" y="105"/>
                    <a:pt x="765" y="90"/>
                    <a:pt x="734" y="65"/>
                  </a:cubicBezTo>
                  <a:cubicBezTo>
                    <a:pt x="705" y="42"/>
                    <a:pt x="694" y="23"/>
                    <a:pt x="661" y="0"/>
                  </a:cubicBezTo>
                  <a:cubicBezTo>
                    <a:pt x="671" y="96"/>
                    <a:pt x="708" y="159"/>
                    <a:pt x="738" y="247"/>
                  </a:cubicBezTo>
                  <a:cubicBezTo>
                    <a:pt x="620" y="230"/>
                    <a:pt x="620" y="198"/>
                    <a:pt x="531" y="167"/>
                  </a:cubicBezTo>
                  <a:lnTo>
                    <a:pt x="556" y="245"/>
                  </a:lnTo>
                  <a:lnTo>
                    <a:pt x="518" y="269"/>
                  </a:lnTo>
                  <a:cubicBezTo>
                    <a:pt x="516" y="270"/>
                    <a:pt x="510" y="273"/>
                    <a:pt x="508" y="274"/>
                  </a:cubicBezTo>
                  <a:cubicBezTo>
                    <a:pt x="506" y="275"/>
                    <a:pt x="501" y="278"/>
                    <a:pt x="498" y="280"/>
                  </a:cubicBezTo>
                  <a:cubicBezTo>
                    <a:pt x="657" y="404"/>
                    <a:pt x="617" y="394"/>
                    <a:pt x="623" y="480"/>
                  </a:cubicBezTo>
                  <a:cubicBezTo>
                    <a:pt x="469" y="471"/>
                    <a:pt x="543" y="457"/>
                    <a:pt x="459" y="422"/>
                  </a:cubicBezTo>
                  <a:lnTo>
                    <a:pt x="445" y="515"/>
                  </a:lnTo>
                  <a:lnTo>
                    <a:pt x="558" y="611"/>
                  </a:lnTo>
                  <a:cubicBezTo>
                    <a:pt x="516" y="731"/>
                    <a:pt x="317" y="625"/>
                    <a:pt x="317" y="625"/>
                  </a:cubicBezTo>
                  <a:cubicBezTo>
                    <a:pt x="272" y="593"/>
                    <a:pt x="302" y="585"/>
                    <a:pt x="234" y="572"/>
                  </a:cubicBezTo>
                  <a:lnTo>
                    <a:pt x="251" y="659"/>
                  </a:lnTo>
                  <a:lnTo>
                    <a:pt x="57" y="550"/>
                  </a:lnTo>
                  <a:lnTo>
                    <a:pt x="0" y="610"/>
                  </a:lnTo>
                  <a:cubicBezTo>
                    <a:pt x="24" y="651"/>
                    <a:pt x="8" y="622"/>
                    <a:pt x="26" y="647"/>
                  </a:cubicBezTo>
                  <a:cubicBezTo>
                    <a:pt x="46" y="675"/>
                    <a:pt x="32" y="627"/>
                    <a:pt x="53" y="687"/>
                  </a:cubicBezTo>
                  <a:cubicBezTo>
                    <a:pt x="65" y="721"/>
                    <a:pt x="59" y="755"/>
                    <a:pt x="62" y="790"/>
                  </a:cubicBezTo>
                  <a:cubicBezTo>
                    <a:pt x="97" y="736"/>
                    <a:pt x="98" y="757"/>
                    <a:pt x="109" y="688"/>
                  </a:cubicBezTo>
                  <a:cubicBezTo>
                    <a:pt x="142" y="718"/>
                    <a:pt x="152" y="712"/>
                    <a:pt x="157" y="782"/>
                  </a:cubicBezTo>
                  <a:cubicBezTo>
                    <a:pt x="159" y="821"/>
                    <a:pt x="152" y="855"/>
                    <a:pt x="146" y="893"/>
                  </a:cubicBezTo>
                  <a:cubicBezTo>
                    <a:pt x="188" y="852"/>
                    <a:pt x="180" y="851"/>
                    <a:pt x="234" y="828"/>
                  </a:cubicBezTo>
                  <a:cubicBezTo>
                    <a:pt x="236" y="974"/>
                    <a:pt x="211" y="967"/>
                    <a:pt x="181" y="1088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EC092984-9CD1-188A-2098-6A96139EA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" y="646430"/>
              <a:ext cx="128905" cy="369570"/>
            </a:xfrm>
            <a:custGeom>
              <a:avLst/>
              <a:gdLst>
                <a:gd name="T0" fmla="*/ 384 w 2279"/>
                <a:gd name="T1" fmla="*/ 1171 h 6429"/>
                <a:gd name="T2" fmla="*/ 360 w 2279"/>
                <a:gd name="T3" fmla="*/ 1258 h 6429"/>
                <a:gd name="T4" fmla="*/ 433 w 2279"/>
                <a:gd name="T5" fmla="*/ 1220 h 6429"/>
                <a:gd name="T6" fmla="*/ 558 w 2279"/>
                <a:gd name="T7" fmla="*/ 1381 h 6429"/>
                <a:gd name="T8" fmla="*/ 684 w 2279"/>
                <a:gd name="T9" fmla="*/ 1525 h 6429"/>
                <a:gd name="T10" fmla="*/ 1100 w 2279"/>
                <a:gd name="T11" fmla="*/ 1738 h 6429"/>
                <a:gd name="T12" fmla="*/ 1102 w 2279"/>
                <a:gd name="T13" fmla="*/ 1797 h 6429"/>
                <a:gd name="T14" fmla="*/ 1124 w 2279"/>
                <a:gd name="T15" fmla="*/ 1789 h 6429"/>
                <a:gd name="T16" fmla="*/ 1190 w 2279"/>
                <a:gd name="T17" fmla="*/ 1780 h 6429"/>
                <a:gd name="T18" fmla="*/ 1239 w 2279"/>
                <a:gd name="T19" fmla="*/ 1832 h 6429"/>
                <a:gd name="T20" fmla="*/ 1489 w 2279"/>
                <a:gd name="T21" fmla="*/ 1970 h 6429"/>
                <a:gd name="T22" fmla="*/ 1959 w 2279"/>
                <a:gd name="T23" fmla="*/ 2644 h 6429"/>
                <a:gd name="T24" fmla="*/ 1925 w 2279"/>
                <a:gd name="T25" fmla="*/ 4111 h 6429"/>
                <a:gd name="T26" fmla="*/ 1570 w 2279"/>
                <a:gd name="T27" fmla="*/ 5301 h 6429"/>
                <a:gd name="T28" fmla="*/ 1330 w 2279"/>
                <a:gd name="T29" fmla="*/ 5834 h 6429"/>
                <a:gd name="T30" fmla="*/ 1029 w 2279"/>
                <a:gd name="T31" fmla="*/ 6100 h 6429"/>
                <a:gd name="T32" fmla="*/ 911 w 2279"/>
                <a:gd name="T33" fmla="*/ 6167 h 6429"/>
                <a:gd name="T34" fmla="*/ 828 w 2279"/>
                <a:gd name="T35" fmla="*/ 6271 h 6429"/>
                <a:gd name="T36" fmla="*/ 986 w 2279"/>
                <a:gd name="T37" fmla="*/ 6288 h 6429"/>
                <a:gd name="T38" fmla="*/ 764 w 2279"/>
                <a:gd name="T39" fmla="*/ 6429 h 6429"/>
                <a:gd name="T40" fmla="*/ 952 w 2279"/>
                <a:gd name="T41" fmla="*/ 6399 h 6429"/>
                <a:gd name="T42" fmla="*/ 1168 w 2279"/>
                <a:gd name="T43" fmla="*/ 6405 h 6429"/>
                <a:gd name="T44" fmla="*/ 1433 w 2279"/>
                <a:gd name="T45" fmla="*/ 6243 h 6429"/>
                <a:gd name="T46" fmla="*/ 1605 w 2279"/>
                <a:gd name="T47" fmla="*/ 5975 h 6429"/>
                <a:gd name="T48" fmla="*/ 1850 w 2279"/>
                <a:gd name="T49" fmla="*/ 5347 h 6429"/>
                <a:gd name="T50" fmla="*/ 2051 w 2279"/>
                <a:gd name="T51" fmla="*/ 4647 h 6429"/>
                <a:gd name="T52" fmla="*/ 2115 w 2279"/>
                <a:gd name="T53" fmla="*/ 3830 h 6429"/>
                <a:gd name="T54" fmla="*/ 2203 w 2279"/>
                <a:gd name="T55" fmla="*/ 4142 h 6429"/>
                <a:gd name="T56" fmla="*/ 2207 w 2279"/>
                <a:gd name="T57" fmla="*/ 2787 h 6429"/>
                <a:gd name="T58" fmla="*/ 2067 w 2279"/>
                <a:gd name="T59" fmla="*/ 2210 h 6429"/>
                <a:gd name="T60" fmla="*/ 1922 w 2279"/>
                <a:gd name="T61" fmla="*/ 2010 h 6429"/>
                <a:gd name="T62" fmla="*/ 1756 w 2279"/>
                <a:gd name="T63" fmla="*/ 1835 h 6429"/>
                <a:gd name="T64" fmla="*/ 1631 w 2279"/>
                <a:gd name="T65" fmla="*/ 1773 h 6429"/>
                <a:gd name="T66" fmla="*/ 1491 w 2279"/>
                <a:gd name="T67" fmla="*/ 1737 h 6429"/>
                <a:gd name="T68" fmla="*/ 1089 w 2279"/>
                <a:gd name="T69" fmla="*/ 1606 h 6429"/>
                <a:gd name="T70" fmla="*/ 585 w 2279"/>
                <a:gd name="T71" fmla="*/ 1236 h 6429"/>
                <a:gd name="T72" fmla="*/ 334 w 2279"/>
                <a:gd name="T73" fmla="*/ 965 h 6429"/>
                <a:gd name="T74" fmla="*/ 173 w 2279"/>
                <a:gd name="T75" fmla="*/ 435 h 6429"/>
                <a:gd name="T76" fmla="*/ 361 w 2279"/>
                <a:gd name="T77" fmla="*/ 805 h 6429"/>
                <a:gd name="T78" fmla="*/ 238 w 2279"/>
                <a:gd name="T79" fmla="*/ 309 h 6429"/>
                <a:gd name="T80" fmla="*/ 381 w 2279"/>
                <a:gd name="T81" fmla="*/ 466 h 6429"/>
                <a:gd name="T82" fmla="*/ 364 w 2279"/>
                <a:gd name="T83" fmla="*/ 383 h 6429"/>
                <a:gd name="T84" fmla="*/ 307 w 2279"/>
                <a:gd name="T85" fmla="*/ 151 h 6429"/>
                <a:gd name="T86" fmla="*/ 202 w 2279"/>
                <a:gd name="T87" fmla="*/ 86 h 6429"/>
                <a:gd name="T88" fmla="*/ 196 w 2279"/>
                <a:gd name="T89" fmla="*/ 97 h 6429"/>
                <a:gd name="T90" fmla="*/ 186 w 2279"/>
                <a:gd name="T91" fmla="*/ 118 h 6429"/>
                <a:gd name="T92" fmla="*/ 176 w 2279"/>
                <a:gd name="T93" fmla="*/ 139 h 6429"/>
                <a:gd name="T94" fmla="*/ 17 w 2279"/>
                <a:gd name="T95" fmla="*/ 0 h 6429"/>
                <a:gd name="T96" fmla="*/ 73 w 2279"/>
                <a:gd name="T97" fmla="*/ 337 h 6429"/>
                <a:gd name="T98" fmla="*/ 134 w 2279"/>
                <a:gd name="T99" fmla="*/ 657 h 6429"/>
                <a:gd name="T100" fmla="*/ 384 w 2279"/>
                <a:gd name="T101" fmla="*/ 1171 h 6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9" h="6429">
                  <a:moveTo>
                    <a:pt x="384" y="1171"/>
                  </a:moveTo>
                  <a:lnTo>
                    <a:pt x="360" y="1258"/>
                  </a:lnTo>
                  <a:lnTo>
                    <a:pt x="433" y="1220"/>
                  </a:lnTo>
                  <a:lnTo>
                    <a:pt x="558" y="1381"/>
                  </a:lnTo>
                  <a:cubicBezTo>
                    <a:pt x="594" y="1438"/>
                    <a:pt x="633" y="1481"/>
                    <a:pt x="684" y="1525"/>
                  </a:cubicBezTo>
                  <a:cubicBezTo>
                    <a:pt x="745" y="1617"/>
                    <a:pt x="983" y="1683"/>
                    <a:pt x="1100" y="1738"/>
                  </a:cubicBezTo>
                  <a:lnTo>
                    <a:pt x="1102" y="1797"/>
                  </a:lnTo>
                  <a:lnTo>
                    <a:pt x="1124" y="1789"/>
                  </a:lnTo>
                  <a:cubicBezTo>
                    <a:pt x="1143" y="1769"/>
                    <a:pt x="1094" y="1736"/>
                    <a:pt x="1190" y="1780"/>
                  </a:cubicBezTo>
                  <a:cubicBezTo>
                    <a:pt x="1230" y="1799"/>
                    <a:pt x="1237" y="1796"/>
                    <a:pt x="1239" y="1832"/>
                  </a:cubicBezTo>
                  <a:cubicBezTo>
                    <a:pt x="1321" y="1846"/>
                    <a:pt x="1419" y="1920"/>
                    <a:pt x="1489" y="1970"/>
                  </a:cubicBezTo>
                  <a:cubicBezTo>
                    <a:pt x="1724" y="2136"/>
                    <a:pt x="1892" y="2339"/>
                    <a:pt x="1959" y="2644"/>
                  </a:cubicBezTo>
                  <a:cubicBezTo>
                    <a:pt x="2046" y="3046"/>
                    <a:pt x="1923" y="3667"/>
                    <a:pt x="1925" y="4111"/>
                  </a:cubicBezTo>
                  <a:cubicBezTo>
                    <a:pt x="1929" y="4857"/>
                    <a:pt x="1819" y="4718"/>
                    <a:pt x="1570" y="5301"/>
                  </a:cubicBezTo>
                  <a:cubicBezTo>
                    <a:pt x="1491" y="5486"/>
                    <a:pt x="1435" y="5666"/>
                    <a:pt x="1330" y="5834"/>
                  </a:cubicBezTo>
                  <a:cubicBezTo>
                    <a:pt x="1282" y="5909"/>
                    <a:pt x="1112" y="6036"/>
                    <a:pt x="1029" y="6100"/>
                  </a:cubicBezTo>
                  <a:cubicBezTo>
                    <a:pt x="982" y="6136"/>
                    <a:pt x="956" y="6136"/>
                    <a:pt x="911" y="6167"/>
                  </a:cubicBezTo>
                  <a:cubicBezTo>
                    <a:pt x="991" y="6207"/>
                    <a:pt x="871" y="6188"/>
                    <a:pt x="828" y="6271"/>
                  </a:cubicBezTo>
                  <a:lnTo>
                    <a:pt x="986" y="6288"/>
                  </a:lnTo>
                  <a:cubicBezTo>
                    <a:pt x="924" y="6341"/>
                    <a:pt x="816" y="6364"/>
                    <a:pt x="764" y="6429"/>
                  </a:cubicBezTo>
                  <a:cubicBezTo>
                    <a:pt x="826" y="6417"/>
                    <a:pt x="888" y="6398"/>
                    <a:pt x="952" y="6399"/>
                  </a:cubicBezTo>
                  <a:cubicBezTo>
                    <a:pt x="1038" y="6400"/>
                    <a:pt x="1072" y="6416"/>
                    <a:pt x="1168" y="6405"/>
                  </a:cubicBezTo>
                  <a:cubicBezTo>
                    <a:pt x="1219" y="6332"/>
                    <a:pt x="1355" y="6304"/>
                    <a:pt x="1433" y="6243"/>
                  </a:cubicBezTo>
                  <a:cubicBezTo>
                    <a:pt x="1545" y="6156"/>
                    <a:pt x="1546" y="6106"/>
                    <a:pt x="1605" y="5975"/>
                  </a:cubicBezTo>
                  <a:cubicBezTo>
                    <a:pt x="1712" y="5741"/>
                    <a:pt x="1780" y="5599"/>
                    <a:pt x="1850" y="5347"/>
                  </a:cubicBezTo>
                  <a:cubicBezTo>
                    <a:pt x="1896" y="5180"/>
                    <a:pt x="2043" y="4784"/>
                    <a:pt x="2051" y="4647"/>
                  </a:cubicBezTo>
                  <a:cubicBezTo>
                    <a:pt x="2060" y="4497"/>
                    <a:pt x="2068" y="3921"/>
                    <a:pt x="2115" y="3830"/>
                  </a:cubicBezTo>
                  <a:lnTo>
                    <a:pt x="2203" y="4142"/>
                  </a:lnTo>
                  <a:cubicBezTo>
                    <a:pt x="2279" y="3900"/>
                    <a:pt x="2227" y="3076"/>
                    <a:pt x="2207" y="2787"/>
                  </a:cubicBezTo>
                  <a:cubicBezTo>
                    <a:pt x="2193" y="2587"/>
                    <a:pt x="2168" y="2381"/>
                    <a:pt x="2067" y="2210"/>
                  </a:cubicBezTo>
                  <a:cubicBezTo>
                    <a:pt x="1955" y="2021"/>
                    <a:pt x="2001" y="2125"/>
                    <a:pt x="1922" y="2010"/>
                  </a:cubicBezTo>
                  <a:cubicBezTo>
                    <a:pt x="1828" y="1873"/>
                    <a:pt x="1794" y="1920"/>
                    <a:pt x="1756" y="1835"/>
                  </a:cubicBezTo>
                  <a:lnTo>
                    <a:pt x="1631" y="1773"/>
                  </a:lnTo>
                  <a:cubicBezTo>
                    <a:pt x="1586" y="1774"/>
                    <a:pt x="1530" y="1756"/>
                    <a:pt x="1491" y="1737"/>
                  </a:cubicBezTo>
                  <a:cubicBezTo>
                    <a:pt x="1376" y="1680"/>
                    <a:pt x="1217" y="1640"/>
                    <a:pt x="1089" y="1606"/>
                  </a:cubicBezTo>
                  <a:cubicBezTo>
                    <a:pt x="829" y="1536"/>
                    <a:pt x="745" y="1421"/>
                    <a:pt x="585" y="1236"/>
                  </a:cubicBezTo>
                  <a:cubicBezTo>
                    <a:pt x="530" y="1171"/>
                    <a:pt x="418" y="1116"/>
                    <a:pt x="334" y="965"/>
                  </a:cubicBezTo>
                  <a:cubicBezTo>
                    <a:pt x="289" y="885"/>
                    <a:pt x="169" y="518"/>
                    <a:pt x="173" y="435"/>
                  </a:cubicBezTo>
                  <a:cubicBezTo>
                    <a:pt x="207" y="470"/>
                    <a:pt x="343" y="754"/>
                    <a:pt x="361" y="805"/>
                  </a:cubicBezTo>
                  <a:cubicBezTo>
                    <a:pt x="334" y="673"/>
                    <a:pt x="235" y="429"/>
                    <a:pt x="238" y="309"/>
                  </a:cubicBezTo>
                  <a:lnTo>
                    <a:pt x="381" y="466"/>
                  </a:lnTo>
                  <a:lnTo>
                    <a:pt x="364" y="383"/>
                  </a:lnTo>
                  <a:cubicBezTo>
                    <a:pt x="271" y="317"/>
                    <a:pt x="293" y="258"/>
                    <a:pt x="307" y="151"/>
                  </a:cubicBezTo>
                  <a:cubicBezTo>
                    <a:pt x="257" y="142"/>
                    <a:pt x="226" y="132"/>
                    <a:pt x="202" y="86"/>
                  </a:cubicBezTo>
                  <a:cubicBezTo>
                    <a:pt x="200" y="90"/>
                    <a:pt x="197" y="95"/>
                    <a:pt x="196" y="97"/>
                  </a:cubicBezTo>
                  <a:lnTo>
                    <a:pt x="186" y="118"/>
                  </a:lnTo>
                  <a:cubicBezTo>
                    <a:pt x="160" y="173"/>
                    <a:pt x="211" y="89"/>
                    <a:pt x="176" y="139"/>
                  </a:cubicBezTo>
                  <a:cubicBezTo>
                    <a:pt x="89" y="99"/>
                    <a:pt x="79" y="53"/>
                    <a:pt x="17" y="0"/>
                  </a:cubicBezTo>
                  <a:cubicBezTo>
                    <a:pt x="0" y="176"/>
                    <a:pt x="31" y="186"/>
                    <a:pt x="73" y="337"/>
                  </a:cubicBezTo>
                  <a:cubicBezTo>
                    <a:pt x="103" y="445"/>
                    <a:pt x="97" y="546"/>
                    <a:pt x="134" y="657"/>
                  </a:cubicBezTo>
                  <a:cubicBezTo>
                    <a:pt x="207" y="872"/>
                    <a:pt x="368" y="1107"/>
                    <a:pt x="384" y="117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A876191-C5D4-88DC-247F-2BC717E3B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65" y="450850"/>
              <a:ext cx="105410" cy="113030"/>
            </a:xfrm>
            <a:custGeom>
              <a:avLst/>
              <a:gdLst>
                <a:gd name="T0" fmla="*/ 209 w 1865"/>
                <a:gd name="T1" fmla="*/ 1285 h 1961"/>
                <a:gd name="T2" fmla="*/ 390 w 1865"/>
                <a:gd name="T3" fmla="*/ 1276 h 1961"/>
                <a:gd name="T4" fmla="*/ 538 w 1865"/>
                <a:gd name="T5" fmla="*/ 1316 h 1961"/>
                <a:gd name="T6" fmla="*/ 641 w 1865"/>
                <a:gd name="T7" fmla="*/ 1311 h 1961"/>
                <a:gd name="T8" fmla="*/ 741 w 1865"/>
                <a:gd name="T9" fmla="*/ 1324 h 1961"/>
                <a:gd name="T10" fmla="*/ 837 w 1865"/>
                <a:gd name="T11" fmla="*/ 1235 h 1961"/>
                <a:gd name="T12" fmla="*/ 872 w 1865"/>
                <a:gd name="T13" fmla="*/ 1156 h 1961"/>
                <a:gd name="T14" fmla="*/ 1097 w 1865"/>
                <a:gd name="T15" fmla="*/ 1221 h 1961"/>
                <a:gd name="T16" fmla="*/ 1137 w 1865"/>
                <a:gd name="T17" fmla="*/ 976 h 1961"/>
                <a:gd name="T18" fmla="*/ 1338 w 1865"/>
                <a:gd name="T19" fmla="*/ 991 h 1961"/>
                <a:gd name="T20" fmla="*/ 1381 w 1865"/>
                <a:gd name="T21" fmla="*/ 1182 h 1961"/>
                <a:gd name="T22" fmla="*/ 1280 w 1865"/>
                <a:gd name="T23" fmla="*/ 1236 h 1961"/>
                <a:gd name="T24" fmla="*/ 1289 w 1865"/>
                <a:gd name="T25" fmla="*/ 1357 h 1961"/>
                <a:gd name="T26" fmla="*/ 1209 w 1865"/>
                <a:gd name="T27" fmla="*/ 1358 h 1961"/>
                <a:gd name="T28" fmla="*/ 1108 w 1865"/>
                <a:gd name="T29" fmla="*/ 1345 h 1961"/>
                <a:gd name="T30" fmla="*/ 908 w 1865"/>
                <a:gd name="T31" fmla="*/ 1298 h 1961"/>
                <a:gd name="T32" fmla="*/ 798 w 1865"/>
                <a:gd name="T33" fmla="*/ 1470 h 1961"/>
                <a:gd name="T34" fmla="*/ 885 w 1865"/>
                <a:gd name="T35" fmla="*/ 1542 h 1961"/>
                <a:gd name="T36" fmla="*/ 922 w 1865"/>
                <a:gd name="T37" fmla="*/ 1756 h 1961"/>
                <a:gd name="T38" fmla="*/ 1129 w 1865"/>
                <a:gd name="T39" fmla="*/ 1829 h 1961"/>
                <a:gd name="T40" fmla="*/ 1351 w 1865"/>
                <a:gd name="T41" fmla="*/ 1955 h 1961"/>
                <a:gd name="T42" fmla="*/ 1369 w 1865"/>
                <a:gd name="T43" fmla="*/ 1799 h 1961"/>
                <a:gd name="T44" fmla="*/ 1484 w 1865"/>
                <a:gd name="T45" fmla="*/ 1771 h 1961"/>
                <a:gd name="T46" fmla="*/ 1442 w 1865"/>
                <a:gd name="T47" fmla="*/ 1627 h 1961"/>
                <a:gd name="T48" fmla="*/ 1445 w 1865"/>
                <a:gd name="T49" fmla="*/ 1473 h 1961"/>
                <a:gd name="T50" fmla="*/ 1438 w 1865"/>
                <a:gd name="T51" fmla="*/ 1347 h 1961"/>
                <a:gd name="T52" fmla="*/ 1567 w 1865"/>
                <a:gd name="T53" fmla="*/ 1236 h 1961"/>
                <a:gd name="T54" fmla="*/ 1614 w 1865"/>
                <a:gd name="T55" fmla="*/ 1122 h 1961"/>
                <a:gd name="T56" fmla="*/ 1773 w 1865"/>
                <a:gd name="T57" fmla="*/ 957 h 1961"/>
                <a:gd name="T58" fmla="*/ 1584 w 1865"/>
                <a:gd name="T59" fmla="*/ 968 h 1961"/>
                <a:gd name="T60" fmla="*/ 1482 w 1865"/>
                <a:gd name="T61" fmla="*/ 848 h 1961"/>
                <a:gd name="T62" fmla="*/ 1459 w 1865"/>
                <a:gd name="T63" fmla="*/ 673 h 1961"/>
                <a:gd name="T64" fmla="*/ 1680 w 1865"/>
                <a:gd name="T65" fmla="*/ 790 h 1961"/>
                <a:gd name="T66" fmla="*/ 1820 w 1865"/>
                <a:gd name="T67" fmla="*/ 742 h 1961"/>
                <a:gd name="T68" fmla="*/ 1679 w 1865"/>
                <a:gd name="T69" fmla="*/ 681 h 1961"/>
                <a:gd name="T70" fmla="*/ 1594 w 1865"/>
                <a:gd name="T71" fmla="*/ 500 h 1961"/>
                <a:gd name="T72" fmla="*/ 1440 w 1865"/>
                <a:gd name="T73" fmla="*/ 469 h 1961"/>
                <a:gd name="T74" fmla="*/ 1452 w 1865"/>
                <a:gd name="T75" fmla="*/ 397 h 1961"/>
                <a:gd name="T76" fmla="*/ 1313 w 1865"/>
                <a:gd name="T77" fmla="*/ 315 h 1961"/>
                <a:gd name="T78" fmla="*/ 1252 w 1865"/>
                <a:gd name="T79" fmla="*/ 258 h 1961"/>
                <a:gd name="T80" fmla="*/ 1000 w 1865"/>
                <a:gd name="T81" fmla="*/ 429 h 1961"/>
                <a:gd name="T82" fmla="*/ 979 w 1865"/>
                <a:gd name="T83" fmla="*/ 287 h 1961"/>
                <a:gd name="T84" fmla="*/ 920 w 1865"/>
                <a:gd name="T85" fmla="*/ 83 h 1961"/>
                <a:gd name="T86" fmla="*/ 844 w 1865"/>
                <a:gd name="T87" fmla="*/ 293 h 1961"/>
                <a:gd name="T88" fmla="*/ 688 w 1865"/>
                <a:gd name="T89" fmla="*/ 433 h 1961"/>
                <a:gd name="T90" fmla="*/ 614 w 1865"/>
                <a:gd name="T91" fmla="*/ 476 h 1961"/>
                <a:gd name="T92" fmla="*/ 539 w 1865"/>
                <a:gd name="T93" fmla="*/ 207 h 1961"/>
                <a:gd name="T94" fmla="*/ 399 w 1865"/>
                <a:gd name="T95" fmla="*/ 324 h 1961"/>
                <a:gd name="T96" fmla="*/ 127 w 1865"/>
                <a:gd name="T97" fmla="*/ 396 h 1961"/>
                <a:gd name="T98" fmla="*/ 37 w 1865"/>
                <a:gd name="T99" fmla="*/ 488 h 1961"/>
                <a:gd name="T100" fmla="*/ 60 w 1865"/>
                <a:gd name="T101" fmla="*/ 609 h 1961"/>
                <a:gd name="T102" fmla="*/ 0 w 1865"/>
                <a:gd name="T103" fmla="*/ 851 h 1961"/>
                <a:gd name="T104" fmla="*/ 109 w 1865"/>
                <a:gd name="T105" fmla="*/ 897 h 1961"/>
                <a:gd name="T106" fmla="*/ 172 w 1865"/>
                <a:gd name="T107" fmla="*/ 1067 h 1961"/>
                <a:gd name="T108" fmla="*/ 168 w 1865"/>
                <a:gd name="T109" fmla="*/ 1191 h 1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5" h="1961">
                  <a:moveTo>
                    <a:pt x="213" y="1224"/>
                  </a:moveTo>
                  <a:lnTo>
                    <a:pt x="209" y="1285"/>
                  </a:lnTo>
                  <a:cubicBezTo>
                    <a:pt x="322" y="1330"/>
                    <a:pt x="336" y="1296"/>
                    <a:pt x="386" y="1207"/>
                  </a:cubicBezTo>
                  <a:cubicBezTo>
                    <a:pt x="395" y="1224"/>
                    <a:pt x="404" y="1190"/>
                    <a:pt x="390" y="1276"/>
                  </a:cubicBezTo>
                  <a:cubicBezTo>
                    <a:pt x="503" y="1224"/>
                    <a:pt x="415" y="1141"/>
                    <a:pt x="603" y="1158"/>
                  </a:cubicBezTo>
                  <a:cubicBezTo>
                    <a:pt x="568" y="1240"/>
                    <a:pt x="556" y="1209"/>
                    <a:pt x="538" y="1316"/>
                  </a:cubicBezTo>
                  <a:lnTo>
                    <a:pt x="620" y="1338"/>
                  </a:lnTo>
                  <a:cubicBezTo>
                    <a:pt x="636" y="1323"/>
                    <a:pt x="632" y="1343"/>
                    <a:pt x="641" y="1311"/>
                  </a:cubicBezTo>
                  <a:cubicBezTo>
                    <a:pt x="646" y="1296"/>
                    <a:pt x="644" y="1284"/>
                    <a:pt x="645" y="1268"/>
                  </a:cubicBezTo>
                  <a:lnTo>
                    <a:pt x="741" y="1324"/>
                  </a:lnTo>
                  <a:lnTo>
                    <a:pt x="737" y="1212"/>
                  </a:lnTo>
                  <a:lnTo>
                    <a:pt x="837" y="1235"/>
                  </a:lnTo>
                  <a:lnTo>
                    <a:pt x="835" y="1151"/>
                  </a:lnTo>
                  <a:cubicBezTo>
                    <a:pt x="841" y="1151"/>
                    <a:pt x="871" y="1156"/>
                    <a:pt x="872" y="1156"/>
                  </a:cubicBezTo>
                  <a:lnTo>
                    <a:pt x="1010" y="1147"/>
                  </a:lnTo>
                  <a:lnTo>
                    <a:pt x="1097" y="1221"/>
                  </a:lnTo>
                  <a:cubicBezTo>
                    <a:pt x="1182" y="1150"/>
                    <a:pt x="1140" y="1132"/>
                    <a:pt x="1197" y="1064"/>
                  </a:cubicBezTo>
                  <a:cubicBezTo>
                    <a:pt x="1170" y="999"/>
                    <a:pt x="1178" y="1032"/>
                    <a:pt x="1137" y="976"/>
                  </a:cubicBezTo>
                  <a:cubicBezTo>
                    <a:pt x="1159" y="917"/>
                    <a:pt x="1161" y="973"/>
                    <a:pt x="1120" y="905"/>
                  </a:cubicBezTo>
                  <a:cubicBezTo>
                    <a:pt x="1218" y="901"/>
                    <a:pt x="1302" y="869"/>
                    <a:pt x="1338" y="991"/>
                  </a:cubicBezTo>
                  <a:lnTo>
                    <a:pt x="1278" y="1010"/>
                  </a:lnTo>
                  <a:lnTo>
                    <a:pt x="1381" y="1182"/>
                  </a:lnTo>
                  <a:lnTo>
                    <a:pt x="1283" y="1154"/>
                  </a:lnTo>
                  <a:cubicBezTo>
                    <a:pt x="1267" y="1180"/>
                    <a:pt x="1249" y="1104"/>
                    <a:pt x="1280" y="1236"/>
                  </a:cubicBezTo>
                  <a:lnTo>
                    <a:pt x="1164" y="1208"/>
                  </a:lnTo>
                  <a:cubicBezTo>
                    <a:pt x="1201" y="1351"/>
                    <a:pt x="1230" y="1272"/>
                    <a:pt x="1289" y="1357"/>
                  </a:cubicBezTo>
                  <a:cubicBezTo>
                    <a:pt x="1271" y="1369"/>
                    <a:pt x="1292" y="1373"/>
                    <a:pt x="1254" y="1373"/>
                  </a:cubicBezTo>
                  <a:cubicBezTo>
                    <a:pt x="1228" y="1373"/>
                    <a:pt x="1233" y="1369"/>
                    <a:pt x="1209" y="1358"/>
                  </a:cubicBezTo>
                  <a:lnTo>
                    <a:pt x="1180" y="1405"/>
                  </a:lnTo>
                  <a:lnTo>
                    <a:pt x="1108" y="1345"/>
                  </a:lnTo>
                  <a:lnTo>
                    <a:pt x="1079" y="1427"/>
                  </a:lnTo>
                  <a:lnTo>
                    <a:pt x="908" y="1298"/>
                  </a:lnTo>
                  <a:cubicBezTo>
                    <a:pt x="918" y="1422"/>
                    <a:pt x="955" y="1402"/>
                    <a:pt x="891" y="1487"/>
                  </a:cubicBezTo>
                  <a:lnTo>
                    <a:pt x="798" y="1470"/>
                  </a:lnTo>
                  <a:lnTo>
                    <a:pt x="807" y="1522"/>
                  </a:lnTo>
                  <a:lnTo>
                    <a:pt x="885" y="1542"/>
                  </a:lnTo>
                  <a:cubicBezTo>
                    <a:pt x="883" y="1607"/>
                    <a:pt x="894" y="1594"/>
                    <a:pt x="959" y="1619"/>
                  </a:cubicBezTo>
                  <a:cubicBezTo>
                    <a:pt x="953" y="1711"/>
                    <a:pt x="941" y="1683"/>
                    <a:pt x="922" y="1756"/>
                  </a:cubicBezTo>
                  <a:cubicBezTo>
                    <a:pt x="1006" y="1732"/>
                    <a:pt x="1094" y="1668"/>
                    <a:pt x="1171" y="1780"/>
                  </a:cubicBezTo>
                  <a:lnTo>
                    <a:pt x="1129" y="1829"/>
                  </a:lnTo>
                  <a:cubicBezTo>
                    <a:pt x="1216" y="1895"/>
                    <a:pt x="1127" y="1801"/>
                    <a:pt x="1217" y="1961"/>
                  </a:cubicBezTo>
                  <a:cubicBezTo>
                    <a:pt x="1309" y="1936"/>
                    <a:pt x="1257" y="1939"/>
                    <a:pt x="1351" y="1955"/>
                  </a:cubicBezTo>
                  <a:lnTo>
                    <a:pt x="1467" y="1919"/>
                  </a:lnTo>
                  <a:cubicBezTo>
                    <a:pt x="1441" y="1830"/>
                    <a:pt x="1385" y="1887"/>
                    <a:pt x="1369" y="1799"/>
                  </a:cubicBezTo>
                  <a:lnTo>
                    <a:pt x="1513" y="1812"/>
                  </a:lnTo>
                  <a:lnTo>
                    <a:pt x="1484" y="1771"/>
                  </a:lnTo>
                  <a:lnTo>
                    <a:pt x="1562" y="1675"/>
                  </a:lnTo>
                  <a:cubicBezTo>
                    <a:pt x="1505" y="1664"/>
                    <a:pt x="1485" y="1665"/>
                    <a:pt x="1442" y="1627"/>
                  </a:cubicBezTo>
                  <a:cubicBezTo>
                    <a:pt x="1498" y="1599"/>
                    <a:pt x="1495" y="1623"/>
                    <a:pt x="1540" y="1577"/>
                  </a:cubicBezTo>
                  <a:cubicBezTo>
                    <a:pt x="1504" y="1550"/>
                    <a:pt x="1462" y="1527"/>
                    <a:pt x="1445" y="1473"/>
                  </a:cubicBezTo>
                  <a:cubicBezTo>
                    <a:pt x="1414" y="1376"/>
                    <a:pt x="1435" y="1437"/>
                    <a:pt x="1387" y="1358"/>
                  </a:cubicBezTo>
                  <a:lnTo>
                    <a:pt x="1438" y="1347"/>
                  </a:lnTo>
                  <a:lnTo>
                    <a:pt x="1452" y="1258"/>
                  </a:lnTo>
                  <a:cubicBezTo>
                    <a:pt x="1513" y="1224"/>
                    <a:pt x="1500" y="1235"/>
                    <a:pt x="1567" y="1236"/>
                  </a:cubicBezTo>
                  <a:cubicBezTo>
                    <a:pt x="1618" y="1172"/>
                    <a:pt x="1562" y="1175"/>
                    <a:pt x="1649" y="1165"/>
                  </a:cubicBezTo>
                  <a:lnTo>
                    <a:pt x="1614" y="1122"/>
                  </a:lnTo>
                  <a:cubicBezTo>
                    <a:pt x="1749" y="1096"/>
                    <a:pt x="1772" y="1037"/>
                    <a:pt x="1838" y="929"/>
                  </a:cubicBezTo>
                  <a:cubicBezTo>
                    <a:pt x="1800" y="939"/>
                    <a:pt x="1804" y="944"/>
                    <a:pt x="1773" y="957"/>
                  </a:cubicBezTo>
                  <a:cubicBezTo>
                    <a:pt x="1640" y="1012"/>
                    <a:pt x="1759" y="947"/>
                    <a:pt x="1683" y="943"/>
                  </a:cubicBezTo>
                  <a:lnTo>
                    <a:pt x="1584" y="968"/>
                  </a:lnTo>
                  <a:cubicBezTo>
                    <a:pt x="1567" y="929"/>
                    <a:pt x="1590" y="990"/>
                    <a:pt x="1594" y="921"/>
                  </a:cubicBezTo>
                  <a:cubicBezTo>
                    <a:pt x="1496" y="895"/>
                    <a:pt x="1541" y="912"/>
                    <a:pt x="1482" y="848"/>
                  </a:cubicBezTo>
                  <a:cubicBezTo>
                    <a:pt x="1441" y="804"/>
                    <a:pt x="1417" y="809"/>
                    <a:pt x="1376" y="789"/>
                  </a:cubicBezTo>
                  <a:cubicBezTo>
                    <a:pt x="1394" y="727"/>
                    <a:pt x="1412" y="707"/>
                    <a:pt x="1459" y="673"/>
                  </a:cubicBezTo>
                  <a:cubicBezTo>
                    <a:pt x="1503" y="641"/>
                    <a:pt x="1523" y="618"/>
                    <a:pt x="1569" y="602"/>
                  </a:cubicBezTo>
                  <a:cubicBezTo>
                    <a:pt x="1602" y="709"/>
                    <a:pt x="1591" y="720"/>
                    <a:pt x="1680" y="790"/>
                  </a:cubicBezTo>
                  <a:cubicBezTo>
                    <a:pt x="1747" y="843"/>
                    <a:pt x="1803" y="847"/>
                    <a:pt x="1865" y="790"/>
                  </a:cubicBezTo>
                  <a:cubicBezTo>
                    <a:pt x="1838" y="745"/>
                    <a:pt x="1848" y="770"/>
                    <a:pt x="1820" y="742"/>
                  </a:cubicBezTo>
                  <a:cubicBezTo>
                    <a:pt x="1795" y="718"/>
                    <a:pt x="1798" y="714"/>
                    <a:pt x="1775" y="681"/>
                  </a:cubicBezTo>
                  <a:lnTo>
                    <a:pt x="1679" y="681"/>
                  </a:lnTo>
                  <a:lnTo>
                    <a:pt x="1717" y="513"/>
                  </a:lnTo>
                  <a:cubicBezTo>
                    <a:pt x="1690" y="518"/>
                    <a:pt x="1604" y="546"/>
                    <a:pt x="1594" y="500"/>
                  </a:cubicBezTo>
                  <a:lnTo>
                    <a:pt x="1457" y="547"/>
                  </a:lnTo>
                  <a:lnTo>
                    <a:pt x="1440" y="469"/>
                  </a:lnTo>
                  <a:lnTo>
                    <a:pt x="1322" y="572"/>
                  </a:lnTo>
                  <a:cubicBezTo>
                    <a:pt x="1385" y="423"/>
                    <a:pt x="1389" y="528"/>
                    <a:pt x="1452" y="397"/>
                  </a:cubicBezTo>
                  <a:lnTo>
                    <a:pt x="1314" y="394"/>
                  </a:lnTo>
                  <a:lnTo>
                    <a:pt x="1313" y="315"/>
                  </a:lnTo>
                  <a:lnTo>
                    <a:pt x="1241" y="345"/>
                  </a:lnTo>
                  <a:lnTo>
                    <a:pt x="1252" y="258"/>
                  </a:lnTo>
                  <a:cubicBezTo>
                    <a:pt x="1131" y="403"/>
                    <a:pt x="1129" y="368"/>
                    <a:pt x="1099" y="382"/>
                  </a:cubicBezTo>
                  <a:cubicBezTo>
                    <a:pt x="1031" y="416"/>
                    <a:pt x="1096" y="433"/>
                    <a:pt x="1000" y="429"/>
                  </a:cubicBezTo>
                  <a:lnTo>
                    <a:pt x="1037" y="300"/>
                  </a:lnTo>
                  <a:lnTo>
                    <a:pt x="979" y="287"/>
                  </a:lnTo>
                  <a:cubicBezTo>
                    <a:pt x="965" y="87"/>
                    <a:pt x="1110" y="152"/>
                    <a:pt x="1016" y="0"/>
                  </a:cubicBezTo>
                  <a:lnTo>
                    <a:pt x="920" y="83"/>
                  </a:lnTo>
                  <a:cubicBezTo>
                    <a:pt x="886" y="125"/>
                    <a:pt x="895" y="142"/>
                    <a:pt x="845" y="183"/>
                  </a:cubicBezTo>
                  <a:lnTo>
                    <a:pt x="844" y="293"/>
                  </a:lnTo>
                  <a:lnTo>
                    <a:pt x="754" y="260"/>
                  </a:lnTo>
                  <a:cubicBezTo>
                    <a:pt x="736" y="328"/>
                    <a:pt x="744" y="384"/>
                    <a:pt x="688" y="433"/>
                  </a:cubicBezTo>
                  <a:lnTo>
                    <a:pt x="637" y="396"/>
                  </a:lnTo>
                  <a:lnTo>
                    <a:pt x="614" y="476"/>
                  </a:lnTo>
                  <a:cubicBezTo>
                    <a:pt x="521" y="458"/>
                    <a:pt x="587" y="469"/>
                    <a:pt x="514" y="412"/>
                  </a:cubicBezTo>
                  <a:cubicBezTo>
                    <a:pt x="568" y="344"/>
                    <a:pt x="606" y="300"/>
                    <a:pt x="539" y="207"/>
                  </a:cubicBezTo>
                  <a:cubicBezTo>
                    <a:pt x="449" y="298"/>
                    <a:pt x="472" y="249"/>
                    <a:pt x="496" y="407"/>
                  </a:cubicBezTo>
                  <a:lnTo>
                    <a:pt x="399" y="324"/>
                  </a:lnTo>
                  <a:cubicBezTo>
                    <a:pt x="246" y="374"/>
                    <a:pt x="320" y="357"/>
                    <a:pt x="253" y="453"/>
                  </a:cubicBezTo>
                  <a:lnTo>
                    <a:pt x="127" y="396"/>
                  </a:lnTo>
                  <a:cubicBezTo>
                    <a:pt x="145" y="462"/>
                    <a:pt x="142" y="447"/>
                    <a:pt x="131" y="482"/>
                  </a:cubicBezTo>
                  <a:lnTo>
                    <a:pt x="37" y="488"/>
                  </a:lnTo>
                  <a:cubicBezTo>
                    <a:pt x="75" y="519"/>
                    <a:pt x="72" y="506"/>
                    <a:pt x="129" y="519"/>
                  </a:cubicBezTo>
                  <a:cubicBezTo>
                    <a:pt x="90" y="569"/>
                    <a:pt x="88" y="545"/>
                    <a:pt x="60" y="609"/>
                  </a:cubicBezTo>
                  <a:lnTo>
                    <a:pt x="176" y="701"/>
                  </a:lnTo>
                  <a:cubicBezTo>
                    <a:pt x="103" y="761"/>
                    <a:pt x="55" y="773"/>
                    <a:pt x="0" y="851"/>
                  </a:cubicBezTo>
                  <a:lnTo>
                    <a:pt x="236" y="820"/>
                  </a:lnTo>
                  <a:lnTo>
                    <a:pt x="109" y="897"/>
                  </a:lnTo>
                  <a:cubicBezTo>
                    <a:pt x="227" y="907"/>
                    <a:pt x="291" y="884"/>
                    <a:pt x="281" y="1031"/>
                  </a:cubicBezTo>
                  <a:lnTo>
                    <a:pt x="172" y="1067"/>
                  </a:lnTo>
                  <a:lnTo>
                    <a:pt x="253" y="1112"/>
                  </a:lnTo>
                  <a:cubicBezTo>
                    <a:pt x="233" y="1158"/>
                    <a:pt x="204" y="1157"/>
                    <a:pt x="168" y="1191"/>
                  </a:cubicBezTo>
                  <a:lnTo>
                    <a:pt x="213" y="122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AD35987-99F1-E53C-83C2-B8E6A00EE8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40" y="675005"/>
              <a:ext cx="88900" cy="356870"/>
            </a:xfrm>
            <a:custGeom>
              <a:avLst/>
              <a:gdLst>
                <a:gd name="T0" fmla="*/ 649 w 1577"/>
                <a:gd name="T1" fmla="*/ 5272 h 6201"/>
                <a:gd name="T2" fmla="*/ 452 w 1577"/>
                <a:gd name="T3" fmla="*/ 5129 h 6201"/>
                <a:gd name="T4" fmla="*/ 253 w 1577"/>
                <a:gd name="T5" fmla="*/ 4883 h 6201"/>
                <a:gd name="T6" fmla="*/ 274 w 1577"/>
                <a:gd name="T7" fmla="*/ 4523 h 6201"/>
                <a:gd name="T8" fmla="*/ 391 w 1577"/>
                <a:gd name="T9" fmla="*/ 4615 h 6201"/>
                <a:gd name="T10" fmla="*/ 391 w 1577"/>
                <a:gd name="T11" fmla="*/ 4615 h 6201"/>
                <a:gd name="T12" fmla="*/ 505 w 1577"/>
                <a:gd name="T13" fmla="*/ 849 h 6201"/>
                <a:gd name="T14" fmla="*/ 586 w 1577"/>
                <a:gd name="T15" fmla="*/ 1051 h 6201"/>
                <a:gd name="T16" fmla="*/ 551 w 1577"/>
                <a:gd name="T17" fmla="*/ 2245 h 6201"/>
                <a:gd name="T18" fmla="*/ 805 w 1577"/>
                <a:gd name="T19" fmla="*/ 739 h 6201"/>
                <a:gd name="T20" fmla="*/ 551 w 1577"/>
                <a:gd name="T21" fmla="*/ 2245 h 6201"/>
                <a:gd name="T22" fmla="*/ 619 w 1577"/>
                <a:gd name="T23" fmla="*/ 1166 h 6201"/>
                <a:gd name="T24" fmla="*/ 538 w 1577"/>
                <a:gd name="T25" fmla="*/ 1951 h 6201"/>
                <a:gd name="T26" fmla="*/ 458 w 1577"/>
                <a:gd name="T27" fmla="*/ 2089 h 6201"/>
                <a:gd name="T28" fmla="*/ 372 w 1577"/>
                <a:gd name="T29" fmla="*/ 2431 h 6201"/>
                <a:gd name="T30" fmla="*/ 237 w 1577"/>
                <a:gd name="T31" fmla="*/ 3026 h 6201"/>
                <a:gd name="T32" fmla="*/ 195 w 1577"/>
                <a:gd name="T33" fmla="*/ 2323 h 6201"/>
                <a:gd name="T34" fmla="*/ 90 w 1577"/>
                <a:gd name="T35" fmla="*/ 3946 h 6201"/>
                <a:gd name="T36" fmla="*/ 175 w 1577"/>
                <a:gd name="T37" fmla="*/ 4369 h 6201"/>
                <a:gd name="T38" fmla="*/ 212 w 1577"/>
                <a:gd name="T39" fmla="*/ 5220 h 6201"/>
                <a:gd name="T40" fmla="*/ 282 w 1577"/>
                <a:gd name="T41" fmla="*/ 5561 h 6201"/>
                <a:gd name="T42" fmla="*/ 288 w 1577"/>
                <a:gd name="T43" fmla="*/ 4891 h 6201"/>
                <a:gd name="T44" fmla="*/ 433 w 1577"/>
                <a:gd name="T45" fmla="*/ 5702 h 6201"/>
                <a:gd name="T46" fmla="*/ 463 w 1577"/>
                <a:gd name="T47" fmla="*/ 5310 h 6201"/>
                <a:gd name="T48" fmla="*/ 615 w 1577"/>
                <a:gd name="T49" fmla="*/ 5843 h 6201"/>
                <a:gd name="T50" fmla="*/ 641 w 1577"/>
                <a:gd name="T51" fmla="*/ 5971 h 6201"/>
                <a:gd name="T52" fmla="*/ 704 w 1577"/>
                <a:gd name="T53" fmla="*/ 5985 h 6201"/>
                <a:gd name="T54" fmla="*/ 632 w 1577"/>
                <a:gd name="T55" fmla="*/ 5476 h 6201"/>
                <a:gd name="T56" fmla="*/ 837 w 1577"/>
                <a:gd name="T57" fmla="*/ 5911 h 6201"/>
                <a:gd name="T58" fmla="*/ 881 w 1577"/>
                <a:gd name="T59" fmla="*/ 5700 h 6201"/>
                <a:gd name="T60" fmla="*/ 1251 w 1577"/>
                <a:gd name="T61" fmla="*/ 6163 h 6201"/>
                <a:gd name="T62" fmla="*/ 1577 w 1577"/>
                <a:gd name="T63" fmla="*/ 6186 h 6201"/>
                <a:gd name="T64" fmla="*/ 1562 w 1577"/>
                <a:gd name="T65" fmla="*/ 6142 h 6201"/>
                <a:gd name="T66" fmla="*/ 1353 w 1577"/>
                <a:gd name="T67" fmla="*/ 5988 h 6201"/>
                <a:gd name="T68" fmla="*/ 1085 w 1577"/>
                <a:gd name="T69" fmla="*/ 5663 h 6201"/>
                <a:gd name="T70" fmla="*/ 931 w 1577"/>
                <a:gd name="T71" fmla="*/ 5325 h 6201"/>
                <a:gd name="T72" fmla="*/ 955 w 1577"/>
                <a:gd name="T73" fmla="*/ 5508 h 6201"/>
                <a:gd name="T74" fmla="*/ 818 w 1577"/>
                <a:gd name="T75" fmla="*/ 5398 h 6201"/>
                <a:gd name="T76" fmla="*/ 598 w 1577"/>
                <a:gd name="T77" fmla="*/ 5002 h 6201"/>
                <a:gd name="T78" fmla="*/ 435 w 1577"/>
                <a:gd name="T79" fmla="*/ 4092 h 6201"/>
                <a:gd name="T80" fmla="*/ 554 w 1577"/>
                <a:gd name="T81" fmla="*/ 4528 h 6201"/>
                <a:gd name="T82" fmla="*/ 677 w 1577"/>
                <a:gd name="T83" fmla="*/ 4848 h 6201"/>
                <a:gd name="T84" fmla="*/ 620 w 1577"/>
                <a:gd name="T85" fmla="*/ 4483 h 6201"/>
                <a:gd name="T86" fmla="*/ 528 w 1577"/>
                <a:gd name="T87" fmla="*/ 4091 h 6201"/>
                <a:gd name="T88" fmla="*/ 358 w 1577"/>
                <a:gd name="T89" fmla="*/ 3039 h 6201"/>
                <a:gd name="T90" fmla="*/ 350 w 1577"/>
                <a:gd name="T91" fmla="*/ 2659 h 6201"/>
                <a:gd name="T92" fmla="*/ 481 w 1577"/>
                <a:gd name="T93" fmla="*/ 2214 h 6201"/>
                <a:gd name="T94" fmla="*/ 492 w 1577"/>
                <a:gd name="T95" fmla="*/ 2611 h 6201"/>
                <a:gd name="T96" fmla="*/ 790 w 1577"/>
                <a:gd name="T97" fmla="*/ 2126 h 6201"/>
                <a:gd name="T98" fmla="*/ 842 w 1577"/>
                <a:gd name="T99" fmla="*/ 1812 h 6201"/>
                <a:gd name="T100" fmla="*/ 870 w 1577"/>
                <a:gd name="T101" fmla="*/ 1134 h 6201"/>
                <a:gd name="T102" fmla="*/ 831 w 1577"/>
                <a:gd name="T103" fmla="*/ 1134 h 6201"/>
                <a:gd name="T104" fmla="*/ 950 w 1577"/>
                <a:gd name="T105" fmla="*/ 463 h 6201"/>
                <a:gd name="T106" fmla="*/ 1037 w 1577"/>
                <a:gd name="T107" fmla="*/ 226 h 6201"/>
                <a:gd name="T108" fmla="*/ 612 w 1577"/>
                <a:gd name="T109" fmla="*/ 855 h 6201"/>
                <a:gd name="T110" fmla="*/ 477 w 1577"/>
                <a:gd name="T111" fmla="*/ 967 h 6201"/>
                <a:gd name="T112" fmla="*/ 503 w 1577"/>
                <a:gd name="T113" fmla="*/ 1579 h 6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7" h="6201">
                  <a:moveTo>
                    <a:pt x="317" y="4551"/>
                  </a:moveTo>
                  <a:cubicBezTo>
                    <a:pt x="358" y="4608"/>
                    <a:pt x="454" y="4959"/>
                    <a:pt x="649" y="5272"/>
                  </a:cubicBezTo>
                  <a:cubicBezTo>
                    <a:pt x="695" y="5347"/>
                    <a:pt x="755" y="5412"/>
                    <a:pt x="792" y="5485"/>
                  </a:cubicBezTo>
                  <a:cubicBezTo>
                    <a:pt x="696" y="5448"/>
                    <a:pt x="501" y="5226"/>
                    <a:pt x="452" y="5129"/>
                  </a:cubicBezTo>
                  <a:cubicBezTo>
                    <a:pt x="362" y="4949"/>
                    <a:pt x="329" y="4754"/>
                    <a:pt x="317" y="4551"/>
                  </a:cubicBezTo>
                  <a:close/>
                  <a:moveTo>
                    <a:pt x="253" y="4883"/>
                  </a:moveTo>
                  <a:cubicBezTo>
                    <a:pt x="162" y="4723"/>
                    <a:pt x="236" y="4389"/>
                    <a:pt x="253" y="4197"/>
                  </a:cubicBezTo>
                  <a:cubicBezTo>
                    <a:pt x="303" y="4270"/>
                    <a:pt x="275" y="4425"/>
                    <a:pt x="274" y="4523"/>
                  </a:cubicBezTo>
                  <a:cubicBezTo>
                    <a:pt x="274" y="4613"/>
                    <a:pt x="283" y="4810"/>
                    <a:pt x="253" y="4883"/>
                  </a:cubicBezTo>
                  <a:close/>
                  <a:moveTo>
                    <a:pt x="391" y="4615"/>
                  </a:moveTo>
                  <a:cubicBezTo>
                    <a:pt x="310" y="4482"/>
                    <a:pt x="255" y="3598"/>
                    <a:pt x="309" y="3436"/>
                  </a:cubicBezTo>
                  <a:cubicBezTo>
                    <a:pt x="353" y="3518"/>
                    <a:pt x="403" y="4494"/>
                    <a:pt x="391" y="4615"/>
                  </a:cubicBezTo>
                  <a:close/>
                  <a:moveTo>
                    <a:pt x="554" y="1185"/>
                  </a:moveTo>
                  <a:cubicBezTo>
                    <a:pt x="524" y="1078"/>
                    <a:pt x="489" y="960"/>
                    <a:pt x="505" y="849"/>
                  </a:cubicBezTo>
                  <a:cubicBezTo>
                    <a:pt x="515" y="779"/>
                    <a:pt x="547" y="574"/>
                    <a:pt x="565" y="537"/>
                  </a:cubicBezTo>
                  <a:cubicBezTo>
                    <a:pt x="609" y="671"/>
                    <a:pt x="587" y="890"/>
                    <a:pt x="586" y="1051"/>
                  </a:cubicBezTo>
                  <a:cubicBezTo>
                    <a:pt x="585" y="1142"/>
                    <a:pt x="587" y="1148"/>
                    <a:pt x="554" y="1185"/>
                  </a:cubicBezTo>
                  <a:close/>
                  <a:moveTo>
                    <a:pt x="551" y="2245"/>
                  </a:moveTo>
                  <a:cubicBezTo>
                    <a:pt x="569" y="2082"/>
                    <a:pt x="610" y="2031"/>
                    <a:pt x="610" y="1838"/>
                  </a:cubicBezTo>
                  <a:cubicBezTo>
                    <a:pt x="611" y="1594"/>
                    <a:pt x="684" y="852"/>
                    <a:pt x="805" y="739"/>
                  </a:cubicBezTo>
                  <a:cubicBezTo>
                    <a:pt x="769" y="1000"/>
                    <a:pt x="685" y="1242"/>
                    <a:pt x="684" y="1519"/>
                  </a:cubicBezTo>
                  <a:cubicBezTo>
                    <a:pt x="684" y="1753"/>
                    <a:pt x="801" y="1993"/>
                    <a:pt x="551" y="2245"/>
                  </a:cubicBezTo>
                  <a:close/>
                  <a:moveTo>
                    <a:pt x="503" y="1579"/>
                  </a:moveTo>
                  <a:cubicBezTo>
                    <a:pt x="565" y="1480"/>
                    <a:pt x="593" y="1288"/>
                    <a:pt x="619" y="1166"/>
                  </a:cubicBezTo>
                  <a:lnTo>
                    <a:pt x="624" y="1256"/>
                  </a:lnTo>
                  <a:cubicBezTo>
                    <a:pt x="612" y="1384"/>
                    <a:pt x="564" y="1912"/>
                    <a:pt x="538" y="1951"/>
                  </a:cubicBezTo>
                  <a:cubicBezTo>
                    <a:pt x="502" y="1881"/>
                    <a:pt x="513" y="1674"/>
                    <a:pt x="515" y="1586"/>
                  </a:cubicBezTo>
                  <a:cubicBezTo>
                    <a:pt x="420" y="1705"/>
                    <a:pt x="521" y="1892"/>
                    <a:pt x="458" y="2089"/>
                  </a:cubicBezTo>
                  <a:cubicBezTo>
                    <a:pt x="436" y="2158"/>
                    <a:pt x="292" y="2451"/>
                    <a:pt x="331" y="2488"/>
                  </a:cubicBezTo>
                  <a:lnTo>
                    <a:pt x="372" y="2431"/>
                  </a:lnTo>
                  <a:cubicBezTo>
                    <a:pt x="372" y="2498"/>
                    <a:pt x="317" y="2625"/>
                    <a:pt x="303" y="2727"/>
                  </a:cubicBezTo>
                  <a:cubicBezTo>
                    <a:pt x="293" y="2801"/>
                    <a:pt x="265" y="2970"/>
                    <a:pt x="237" y="3026"/>
                  </a:cubicBezTo>
                  <a:cubicBezTo>
                    <a:pt x="215" y="2960"/>
                    <a:pt x="236" y="2860"/>
                    <a:pt x="232" y="2783"/>
                  </a:cubicBezTo>
                  <a:cubicBezTo>
                    <a:pt x="233" y="2664"/>
                    <a:pt x="256" y="2425"/>
                    <a:pt x="195" y="2323"/>
                  </a:cubicBezTo>
                  <a:cubicBezTo>
                    <a:pt x="169" y="2437"/>
                    <a:pt x="179" y="2613"/>
                    <a:pt x="160" y="2743"/>
                  </a:cubicBezTo>
                  <a:cubicBezTo>
                    <a:pt x="115" y="3061"/>
                    <a:pt x="0" y="3675"/>
                    <a:pt x="90" y="3946"/>
                  </a:cubicBezTo>
                  <a:lnTo>
                    <a:pt x="225" y="3434"/>
                  </a:lnTo>
                  <a:cubicBezTo>
                    <a:pt x="241" y="3496"/>
                    <a:pt x="199" y="4245"/>
                    <a:pt x="175" y="4369"/>
                  </a:cubicBezTo>
                  <a:cubicBezTo>
                    <a:pt x="140" y="4548"/>
                    <a:pt x="120" y="4641"/>
                    <a:pt x="173" y="4821"/>
                  </a:cubicBezTo>
                  <a:cubicBezTo>
                    <a:pt x="228" y="5004"/>
                    <a:pt x="260" y="5035"/>
                    <a:pt x="212" y="5220"/>
                  </a:cubicBezTo>
                  <a:cubicBezTo>
                    <a:pt x="194" y="5308"/>
                    <a:pt x="216" y="5346"/>
                    <a:pt x="216" y="5432"/>
                  </a:cubicBezTo>
                  <a:cubicBezTo>
                    <a:pt x="257" y="5472"/>
                    <a:pt x="258" y="5507"/>
                    <a:pt x="282" y="5561"/>
                  </a:cubicBezTo>
                  <a:cubicBezTo>
                    <a:pt x="310" y="5512"/>
                    <a:pt x="298" y="5459"/>
                    <a:pt x="291" y="5397"/>
                  </a:cubicBezTo>
                  <a:cubicBezTo>
                    <a:pt x="251" y="5062"/>
                    <a:pt x="276" y="5223"/>
                    <a:pt x="288" y="4891"/>
                  </a:cubicBezTo>
                  <a:cubicBezTo>
                    <a:pt x="330" y="4938"/>
                    <a:pt x="429" y="5352"/>
                    <a:pt x="419" y="5425"/>
                  </a:cubicBezTo>
                  <a:cubicBezTo>
                    <a:pt x="398" y="5568"/>
                    <a:pt x="367" y="5549"/>
                    <a:pt x="433" y="5702"/>
                  </a:cubicBezTo>
                  <a:cubicBezTo>
                    <a:pt x="465" y="5777"/>
                    <a:pt x="521" y="5861"/>
                    <a:pt x="575" y="5894"/>
                  </a:cubicBezTo>
                  <a:cubicBezTo>
                    <a:pt x="509" y="5708"/>
                    <a:pt x="476" y="5510"/>
                    <a:pt x="463" y="5310"/>
                  </a:cubicBezTo>
                  <a:cubicBezTo>
                    <a:pt x="543" y="5366"/>
                    <a:pt x="558" y="5467"/>
                    <a:pt x="584" y="5593"/>
                  </a:cubicBezTo>
                  <a:lnTo>
                    <a:pt x="615" y="5843"/>
                  </a:lnTo>
                  <a:cubicBezTo>
                    <a:pt x="617" y="5942"/>
                    <a:pt x="623" y="5898"/>
                    <a:pt x="585" y="5931"/>
                  </a:cubicBezTo>
                  <a:cubicBezTo>
                    <a:pt x="640" y="5989"/>
                    <a:pt x="594" y="5937"/>
                    <a:pt x="641" y="5971"/>
                  </a:cubicBezTo>
                  <a:cubicBezTo>
                    <a:pt x="672" y="5994"/>
                    <a:pt x="656" y="5971"/>
                    <a:pt x="672" y="6016"/>
                  </a:cubicBezTo>
                  <a:cubicBezTo>
                    <a:pt x="757" y="6016"/>
                    <a:pt x="668" y="6028"/>
                    <a:pt x="704" y="5985"/>
                  </a:cubicBezTo>
                  <a:cubicBezTo>
                    <a:pt x="672" y="5914"/>
                    <a:pt x="653" y="5826"/>
                    <a:pt x="651" y="5747"/>
                  </a:cubicBezTo>
                  <a:cubicBezTo>
                    <a:pt x="604" y="5687"/>
                    <a:pt x="608" y="5557"/>
                    <a:pt x="632" y="5476"/>
                  </a:cubicBezTo>
                  <a:cubicBezTo>
                    <a:pt x="685" y="5530"/>
                    <a:pt x="789" y="5786"/>
                    <a:pt x="830" y="5873"/>
                  </a:cubicBezTo>
                  <a:lnTo>
                    <a:pt x="837" y="5911"/>
                  </a:lnTo>
                  <a:lnTo>
                    <a:pt x="866" y="5898"/>
                  </a:lnTo>
                  <a:cubicBezTo>
                    <a:pt x="850" y="5803"/>
                    <a:pt x="867" y="5782"/>
                    <a:pt x="881" y="5700"/>
                  </a:cubicBezTo>
                  <a:cubicBezTo>
                    <a:pt x="934" y="5735"/>
                    <a:pt x="1020" y="5866"/>
                    <a:pt x="1069" y="5934"/>
                  </a:cubicBezTo>
                  <a:cubicBezTo>
                    <a:pt x="1114" y="5996"/>
                    <a:pt x="1193" y="6122"/>
                    <a:pt x="1251" y="6163"/>
                  </a:cubicBezTo>
                  <a:cubicBezTo>
                    <a:pt x="1236" y="6176"/>
                    <a:pt x="1242" y="6184"/>
                    <a:pt x="1234" y="6201"/>
                  </a:cubicBezTo>
                  <a:cubicBezTo>
                    <a:pt x="1347" y="6177"/>
                    <a:pt x="1462" y="6183"/>
                    <a:pt x="1577" y="6186"/>
                  </a:cubicBezTo>
                  <a:lnTo>
                    <a:pt x="1566" y="6161"/>
                  </a:lnTo>
                  <a:lnTo>
                    <a:pt x="1562" y="6142"/>
                  </a:lnTo>
                  <a:cubicBezTo>
                    <a:pt x="1510" y="6138"/>
                    <a:pt x="1518" y="6139"/>
                    <a:pt x="1502" y="6096"/>
                  </a:cubicBezTo>
                  <a:cubicBezTo>
                    <a:pt x="1455" y="6042"/>
                    <a:pt x="1425" y="6014"/>
                    <a:pt x="1353" y="5988"/>
                  </a:cubicBezTo>
                  <a:lnTo>
                    <a:pt x="1449" y="6123"/>
                  </a:lnTo>
                  <a:cubicBezTo>
                    <a:pt x="1274" y="6124"/>
                    <a:pt x="1207" y="5902"/>
                    <a:pt x="1085" y="5663"/>
                  </a:cubicBezTo>
                  <a:cubicBezTo>
                    <a:pt x="1054" y="5601"/>
                    <a:pt x="997" y="5516"/>
                    <a:pt x="1029" y="5480"/>
                  </a:cubicBezTo>
                  <a:cubicBezTo>
                    <a:pt x="1010" y="5405"/>
                    <a:pt x="982" y="5375"/>
                    <a:pt x="931" y="5325"/>
                  </a:cubicBezTo>
                  <a:lnTo>
                    <a:pt x="954" y="5457"/>
                  </a:lnTo>
                  <a:lnTo>
                    <a:pt x="955" y="5508"/>
                  </a:lnTo>
                  <a:cubicBezTo>
                    <a:pt x="1017" y="5529"/>
                    <a:pt x="1070" y="5680"/>
                    <a:pt x="1088" y="5748"/>
                  </a:cubicBezTo>
                  <a:cubicBezTo>
                    <a:pt x="1010" y="5696"/>
                    <a:pt x="923" y="5504"/>
                    <a:pt x="818" y="5398"/>
                  </a:cubicBezTo>
                  <a:cubicBezTo>
                    <a:pt x="779" y="5387"/>
                    <a:pt x="727" y="5293"/>
                    <a:pt x="697" y="5239"/>
                  </a:cubicBezTo>
                  <a:cubicBezTo>
                    <a:pt x="644" y="5144"/>
                    <a:pt x="631" y="5063"/>
                    <a:pt x="598" y="5002"/>
                  </a:cubicBezTo>
                  <a:cubicBezTo>
                    <a:pt x="574" y="5029"/>
                    <a:pt x="566" y="4945"/>
                    <a:pt x="522" y="4838"/>
                  </a:cubicBezTo>
                  <a:cubicBezTo>
                    <a:pt x="414" y="4576"/>
                    <a:pt x="402" y="4380"/>
                    <a:pt x="435" y="4092"/>
                  </a:cubicBezTo>
                  <a:cubicBezTo>
                    <a:pt x="495" y="4202"/>
                    <a:pt x="523" y="4539"/>
                    <a:pt x="551" y="4673"/>
                  </a:cubicBezTo>
                  <a:lnTo>
                    <a:pt x="554" y="4528"/>
                  </a:lnTo>
                  <a:cubicBezTo>
                    <a:pt x="636" y="4614"/>
                    <a:pt x="613" y="4869"/>
                    <a:pt x="685" y="4973"/>
                  </a:cubicBezTo>
                  <a:lnTo>
                    <a:pt x="677" y="4848"/>
                  </a:lnTo>
                  <a:lnTo>
                    <a:pt x="719" y="4888"/>
                  </a:lnTo>
                  <a:cubicBezTo>
                    <a:pt x="705" y="4781"/>
                    <a:pt x="649" y="4594"/>
                    <a:pt x="620" y="4483"/>
                  </a:cubicBezTo>
                  <a:cubicBezTo>
                    <a:pt x="593" y="4380"/>
                    <a:pt x="570" y="4131"/>
                    <a:pt x="534" y="4064"/>
                  </a:cubicBezTo>
                  <a:lnTo>
                    <a:pt x="528" y="4091"/>
                  </a:lnTo>
                  <a:cubicBezTo>
                    <a:pt x="501" y="3925"/>
                    <a:pt x="460" y="3750"/>
                    <a:pt x="427" y="3581"/>
                  </a:cubicBezTo>
                  <a:cubicBezTo>
                    <a:pt x="406" y="3473"/>
                    <a:pt x="380" y="3080"/>
                    <a:pt x="358" y="3039"/>
                  </a:cubicBezTo>
                  <a:lnTo>
                    <a:pt x="332" y="3211"/>
                  </a:lnTo>
                  <a:cubicBezTo>
                    <a:pt x="321" y="3112"/>
                    <a:pt x="335" y="2754"/>
                    <a:pt x="350" y="2659"/>
                  </a:cubicBezTo>
                  <a:cubicBezTo>
                    <a:pt x="371" y="2525"/>
                    <a:pt x="413" y="2572"/>
                    <a:pt x="442" y="2324"/>
                  </a:cubicBezTo>
                  <a:cubicBezTo>
                    <a:pt x="450" y="2257"/>
                    <a:pt x="443" y="2262"/>
                    <a:pt x="481" y="2214"/>
                  </a:cubicBezTo>
                  <a:cubicBezTo>
                    <a:pt x="471" y="2376"/>
                    <a:pt x="470" y="2421"/>
                    <a:pt x="483" y="2585"/>
                  </a:cubicBezTo>
                  <a:lnTo>
                    <a:pt x="492" y="2611"/>
                  </a:lnTo>
                  <a:cubicBezTo>
                    <a:pt x="517" y="2565"/>
                    <a:pt x="498" y="2526"/>
                    <a:pt x="529" y="2449"/>
                  </a:cubicBezTo>
                  <a:cubicBezTo>
                    <a:pt x="616" y="2239"/>
                    <a:pt x="588" y="2138"/>
                    <a:pt x="790" y="2126"/>
                  </a:cubicBezTo>
                  <a:lnTo>
                    <a:pt x="806" y="2085"/>
                  </a:lnTo>
                  <a:lnTo>
                    <a:pt x="842" y="1812"/>
                  </a:lnTo>
                  <a:lnTo>
                    <a:pt x="854" y="1431"/>
                  </a:lnTo>
                  <a:lnTo>
                    <a:pt x="870" y="1134"/>
                  </a:lnTo>
                  <a:lnTo>
                    <a:pt x="882" y="971"/>
                  </a:lnTo>
                  <a:cubicBezTo>
                    <a:pt x="831" y="1005"/>
                    <a:pt x="861" y="974"/>
                    <a:pt x="831" y="1134"/>
                  </a:cubicBezTo>
                  <a:cubicBezTo>
                    <a:pt x="796" y="1326"/>
                    <a:pt x="831" y="1586"/>
                    <a:pt x="804" y="1698"/>
                  </a:cubicBezTo>
                  <a:cubicBezTo>
                    <a:pt x="675" y="1503"/>
                    <a:pt x="801" y="640"/>
                    <a:pt x="950" y="463"/>
                  </a:cubicBezTo>
                  <a:cubicBezTo>
                    <a:pt x="960" y="549"/>
                    <a:pt x="905" y="669"/>
                    <a:pt x="936" y="735"/>
                  </a:cubicBezTo>
                  <a:cubicBezTo>
                    <a:pt x="961" y="602"/>
                    <a:pt x="1047" y="350"/>
                    <a:pt x="1037" y="226"/>
                  </a:cubicBezTo>
                  <a:lnTo>
                    <a:pt x="1064" y="0"/>
                  </a:lnTo>
                  <a:cubicBezTo>
                    <a:pt x="982" y="31"/>
                    <a:pt x="720" y="749"/>
                    <a:pt x="612" y="855"/>
                  </a:cubicBezTo>
                  <a:cubicBezTo>
                    <a:pt x="617" y="693"/>
                    <a:pt x="620" y="517"/>
                    <a:pt x="553" y="366"/>
                  </a:cubicBezTo>
                  <a:cubicBezTo>
                    <a:pt x="530" y="412"/>
                    <a:pt x="477" y="873"/>
                    <a:pt x="477" y="967"/>
                  </a:cubicBezTo>
                  <a:cubicBezTo>
                    <a:pt x="477" y="1066"/>
                    <a:pt x="508" y="1153"/>
                    <a:pt x="513" y="1254"/>
                  </a:cubicBezTo>
                  <a:cubicBezTo>
                    <a:pt x="519" y="1367"/>
                    <a:pt x="505" y="1468"/>
                    <a:pt x="503" y="1579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F0211083-6EC8-8AE6-E095-85D72192B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50" y="627380"/>
              <a:ext cx="153670" cy="116205"/>
            </a:xfrm>
            <a:custGeom>
              <a:avLst/>
              <a:gdLst>
                <a:gd name="T0" fmla="*/ 2590 w 2716"/>
                <a:gd name="T1" fmla="*/ 1715 h 2030"/>
                <a:gd name="T2" fmla="*/ 2392 w 2716"/>
                <a:gd name="T3" fmla="*/ 1592 h 2030"/>
                <a:gd name="T4" fmla="*/ 2267 w 2716"/>
                <a:gd name="T5" fmla="*/ 1551 h 2030"/>
                <a:gd name="T6" fmla="*/ 2101 w 2716"/>
                <a:gd name="T7" fmla="*/ 1575 h 2030"/>
                <a:gd name="T8" fmla="*/ 1948 w 2716"/>
                <a:gd name="T9" fmla="*/ 1436 h 2030"/>
                <a:gd name="T10" fmla="*/ 1811 w 2716"/>
                <a:gd name="T11" fmla="*/ 1380 h 2030"/>
                <a:gd name="T12" fmla="*/ 1751 w 2716"/>
                <a:gd name="T13" fmla="*/ 1329 h 2030"/>
                <a:gd name="T14" fmla="*/ 1690 w 2716"/>
                <a:gd name="T15" fmla="*/ 1236 h 2030"/>
                <a:gd name="T16" fmla="*/ 1623 w 2716"/>
                <a:gd name="T17" fmla="*/ 934 h 2030"/>
                <a:gd name="T18" fmla="*/ 1756 w 2716"/>
                <a:gd name="T19" fmla="*/ 863 h 2030"/>
                <a:gd name="T20" fmla="*/ 1496 w 2716"/>
                <a:gd name="T21" fmla="*/ 1020 h 2030"/>
                <a:gd name="T22" fmla="*/ 1502 w 2716"/>
                <a:gd name="T23" fmla="*/ 860 h 2030"/>
                <a:gd name="T24" fmla="*/ 1388 w 2716"/>
                <a:gd name="T25" fmla="*/ 786 h 2030"/>
                <a:gd name="T26" fmla="*/ 1170 w 2716"/>
                <a:gd name="T27" fmla="*/ 866 h 2030"/>
                <a:gd name="T28" fmla="*/ 1113 w 2716"/>
                <a:gd name="T29" fmla="*/ 802 h 2030"/>
                <a:gd name="T30" fmla="*/ 990 w 2716"/>
                <a:gd name="T31" fmla="*/ 802 h 2030"/>
                <a:gd name="T32" fmla="*/ 1028 w 2716"/>
                <a:gd name="T33" fmla="*/ 617 h 2030"/>
                <a:gd name="T34" fmla="*/ 957 w 2716"/>
                <a:gd name="T35" fmla="*/ 542 h 2030"/>
                <a:gd name="T36" fmla="*/ 885 w 2716"/>
                <a:gd name="T37" fmla="*/ 491 h 2030"/>
                <a:gd name="T38" fmla="*/ 702 w 2716"/>
                <a:gd name="T39" fmla="*/ 378 h 2030"/>
                <a:gd name="T40" fmla="*/ 546 w 2716"/>
                <a:gd name="T41" fmla="*/ 212 h 2030"/>
                <a:gd name="T42" fmla="*/ 475 w 2716"/>
                <a:gd name="T43" fmla="*/ 185 h 2030"/>
                <a:gd name="T44" fmla="*/ 371 w 2716"/>
                <a:gd name="T45" fmla="*/ 0 h 2030"/>
                <a:gd name="T46" fmla="*/ 236 w 2716"/>
                <a:gd name="T47" fmla="*/ 132 h 2030"/>
                <a:gd name="T48" fmla="*/ 42 w 2716"/>
                <a:gd name="T49" fmla="*/ 268 h 2030"/>
                <a:gd name="T50" fmla="*/ 137 w 2716"/>
                <a:gd name="T51" fmla="*/ 432 h 2030"/>
                <a:gd name="T52" fmla="*/ 210 w 2716"/>
                <a:gd name="T53" fmla="*/ 556 h 2030"/>
                <a:gd name="T54" fmla="*/ 217 w 2716"/>
                <a:gd name="T55" fmla="*/ 708 h 2030"/>
                <a:gd name="T56" fmla="*/ 216 w 2716"/>
                <a:gd name="T57" fmla="*/ 802 h 2030"/>
                <a:gd name="T58" fmla="*/ 255 w 2716"/>
                <a:gd name="T59" fmla="*/ 947 h 2030"/>
                <a:gd name="T60" fmla="*/ 211 w 2716"/>
                <a:gd name="T61" fmla="*/ 1037 h 2030"/>
                <a:gd name="T62" fmla="*/ 293 w 2716"/>
                <a:gd name="T63" fmla="*/ 1121 h 2030"/>
                <a:gd name="T64" fmla="*/ 459 w 2716"/>
                <a:gd name="T65" fmla="*/ 1126 h 2030"/>
                <a:gd name="T66" fmla="*/ 595 w 2716"/>
                <a:gd name="T67" fmla="*/ 1045 h 2030"/>
                <a:gd name="T68" fmla="*/ 766 w 2716"/>
                <a:gd name="T69" fmla="*/ 1199 h 2030"/>
                <a:gd name="T70" fmla="*/ 842 w 2716"/>
                <a:gd name="T71" fmla="*/ 1266 h 2030"/>
                <a:gd name="T72" fmla="*/ 1180 w 2716"/>
                <a:gd name="T73" fmla="*/ 1067 h 2030"/>
                <a:gd name="T74" fmla="*/ 1282 w 2716"/>
                <a:gd name="T75" fmla="*/ 1182 h 2030"/>
                <a:gd name="T76" fmla="*/ 1373 w 2716"/>
                <a:gd name="T77" fmla="*/ 1231 h 2030"/>
                <a:gd name="T78" fmla="*/ 1408 w 2716"/>
                <a:gd name="T79" fmla="*/ 1163 h 2030"/>
                <a:gd name="T80" fmla="*/ 1475 w 2716"/>
                <a:gd name="T81" fmla="*/ 1351 h 2030"/>
                <a:gd name="T82" fmla="*/ 1478 w 2716"/>
                <a:gd name="T83" fmla="*/ 1626 h 2030"/>
                <a:gd name="T84" fmla="*/ 1659 w 2716"/>
                <a:gd name="T85" fmla="*/ 1758 h 2030"/>
                <a:gd name="T86" fmla="*/ 1775 w 2716"/>
                <a:gd name="T87" fmla="*/ 1788 h 2030"/>
                <a:gd name="T88" fmla="*/ 1967 w 2716"/>
                <a:gd name="T89" fmla="*/ 1807 h 2030"/>
                <a:gd name="T90" fmla="*/ 2080 w 2716"/>
                <a:gd name="T91" fmla="*/ 1884 h 2030"/>
                <a:gd name="T92" fmla="*/ 2215 w 2716"/>
                <a:gd name="T93" fmla="*/ 1972 h 2030"/>
                <a:gd name="T94" fmla="*/ 2394 w 2716"/>
                <a:gd name="T95" fmla="*/ 1874 h 2030"/>
                <a:gd name="T96" fmla="*/ 2541 w 2716"/>
                <a:gd name="T97" fmla="*/ 1876 h 2030"/>
                <a:gd name="T98" fmla="*/ 2655 w 2716"/>
                <a:gd name="T99" fmla="*/ 1838 h 2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6" h="2030">
                  <a:moveTo>
                    <a:pt x="2716" y="1859"/>
                  </a:moveTo>
                  <a:cubicBezTo>
                    <a:pt x="2665" y="1815"/>
                    <a:pt x="2626" y="1772"/>
                    <a:pt x="2590" y="1715"/>
                  </a:cubicBezTo>
                  <a:lnTo>
                    <a:pt x="2465" y="1554"/>
                  </a:lnTo>
                  <a:lnTo>
                    <a:pt x="2392" y="1592"/>
                  </a:lnTo>
                  <a:lnTo>
                    <a:pt x="2416" y="1505"/>
                  </a:lnTo>
                  <a:cubicBezTo>
                    <a:pt x="2334" y="1538"/>
                    <a:pt x="2387" y="1547"/>
                    <a:pt x="2267" y="1551"/>
                  </a:cubicBezTo>
                  <a:lnTo>
                    <a:pt x="2285" y="1446"/>
                  </a:lnTo>
                  <a:cubicBezTo>
                    <a:pt x="2219" y="1468"/>
                    <a:pt x="2166" y="1530"/>
                    <a:pt x="2101" y="1575"/>
                  </a:cubicBezTo>
                  <a:cubicBezTo>
                    <a:pt x="2064" y="1516"/>
                    <a:pt x="2080" y="1368"/>
                    <a:pt x="2074" y="1295"/>
                  </a:cubicBezTo>
                  <a:lnTo>
                    <a:pt x="1948" y="1436"/>
                  </a:lnTo>
                  <a:cubicBezTo>
                    <a:pt x="1921" y="1395"/>
                    <a:pt x="1946" y="1403"/>
                    <a:pt x="1911" y="1365"/>
                  </a:cubicBezTo>
                  <a:lnTo>
                    <a:pt x="1811" y="1380"/>
                  </a:lnTo>
                  <a:lnTo>
                    <a:pt x="1839" y="1311"/>
                  </a:lnTo>
                  <a:lnTo>
                    <a:pt x="1751" y="1329"/>
                  </a:lnTo>
                  <a:lnTo>
                    <a:pt x="1738" y="1239"/>
                  </a:lnTo>
                  <a:lnTo>
                    <a:pt x="1690" y="1236"/>
                  </a:lnTo>
                  <a:lnTo>
                    <a:pt x="1600" y="1194"/>
                  </a:lnTo>
                  <a:lnTo>
                    <a:pt x="1623" y="934"/>
                  </a:lnTo>
                  <a:lnTo>
                    <a:pt x="1698" y="937"/>
                  </a:lnTo>
                  <a:cubicBezTo>
                    <a:pt x="1689" y="879"/>
                    <a:pt x="1714" y="913"/>
                    <a:pt x="1756" y="863"/>
                  </a:cubicBezTo>
                  <a:cubicBezTo>
                    <a:pt x="1729" y="810"/>
                    <a:pt x="1734" y="808"/>
                    <a:pt x="1675" y="778"/>
                  </a:cubicBezTo>
                  <a:cubicBezTo>
                    <a:pt x="1602" y="848"/>
                    <a:pt x="1601" y="974"/>
                    <a:pt x="1496" y="1020"/>
                  </a:cubicBezTo>
                  <a:lnTo>
                    <a:pt x="1459" y="923"/>
                  </a:lnTo>
                  <a:lnTo>
                    <a:pt x="1502" y="860"/>
                  </a:lnTo>
                  <a:cubicBezTo>
                    <a:pt x="1451" y="819"/>
                    <a:pt x="1463" y="818"/>
                    <a:pt x="1410" y="855"/>
                  </a:cubicBezTo>
                  <a:lnTo>
                    <a:pt x="1388" y="786"/>
                  </a:lnTo>
                  <a:lnTo>
                    <a:pt x="1294" y="889"/>
                  </a:lnTo>
                  <a:cubicBezTo>
                    <a:pt x="1230" y="863"/>
                    <a:pt x="1275" y="840"/>
                    <a:pt x="1170" y="866"/>
                  </a:cubicBezTo>
                  <a:lnTo>
                    <a:pt x="1189" y="772"/>
                  </a:lnTo>
                  <a:lnTo>
                    <a:pt x="1113" y="802"/>
                  </a:lnTo>
                  <a:lnTo>
                    <a:pt x="1107" y="727"/>
                  </a:lnTo>
                  <a:cubicBezTo>
                    <a:pt x="1061" y="788"/>
                    <a:pt x="1055" y="829"/>
                    <a:pt x="990" y="802"/>
                  </a:cubicBezTo>
                  <a:lnTo>
                    <a:pt x="1010" y="672"/>
                  </a:lnTo>
                  <a:cubicBezTo>
                    <a:pt x="1010" y="669"/>
                    <a:pt x="1027" y="626"/>
                    <a:pt x="1028" y="617"/>
                  </a:cubicBezTo>
                  <a:lnTo>
                    <a:pt x="889" y="683"/>
                  </a:lnTo>
                  <a:cubicBezTo>
                    <a:pt x="919" y="595"/>
                    <a:pt x="952" y="627"/>
                    <a:pt x="957" y="542"/>
                  </a:cubicBezTo>
                  <a:cubicBezTo>
                    <a:pt x="908" y="537"/>
                    <a:pt x="906" y="544"/>
                    <a:pt x="858" y="564"/>
                  </a:cubicBezTo>
                  <a:cubicBezTo>
                    <a:pt x="867" y="516"/>
                    <a:pt x="870" y="545"/>
                    <a:pt x="885" y="491"/>
                  </a:cubicBezTo>
                  <a:lnTo>
                    <a:pt x="787" y="348"/>
                  </a:lnTo>
                  <a:cubicBezTo>
                    <a:pt x="716" y="387"/>
                    <a:pt x="774" y="321"/>
                    <a:pt x="702" y="378"/>
                  </a:cubicBezTo>
                  <a:cubicBezTo>
                    <a:pt x="692" y="387"/>
                    <a:pt x="606" y="522"/>
                    <a:pt x="567" y="340"/>
                  </a:cubicBezTo>
                  <a:cubicBezTo>
                    <a:pt x="559" y="300"/>
                    <a:pt x="552" y="253"/>
                    <a:pt x="546" y="212"/>
                  </a:cubicBezTo>
                  <a:lnTo>
                    <a:pt x="483" y="252"/>
                  </a:lnTo>
                  <a:cubicBezTo>
                    <a:pt x="504" y="139"/>
                    <a:pt x="489" y="216"/>
                    <a:pt x="475" y="185"/>
                  </a:cubicBezTo>
                  <a:cubicBezTo>
                    <a:pt x="416" y="180"/>
                    <a:pt x="392" y="183"/>
                    <a:pt x="340" y="146"/>
                  </a:cubicBezTo>
                  <a:cubicBezTo>
                    <a:pt x="331" y="81"/>
                    <a:pt x="349" y="60"/>
                    <a:pt x="371" y="0"/>
                  </a:cubicBezTo>
                  <a:cubicBezTo>
                    <a:pt x="336" y="32"/>
                    <a:pt x="338" y="37"/>
                    <a:pt x="299" y="70"/>
                  </a:cubicBezTo>
                  <a:cubicBezTo>
                    <a:pt x="277" y="90"/>
                    <a:pt x="259" y="111"/>
                    <a:pt x="236" y="132"/>
                  </a:cubicBezTo>
                  <a:cubicBezTo>
                    <a:pt x="197" y="146"/>
                    <a:pt x="53" y="51"/>
                    <a:pt x="123" y="237"/>
                  </a:cubicBezTo>
                  <a:lnTo>
                    <a:pt x="42" y="268"/>
                  </a:lnTo>
                  <a:lnTo>
                    <a:pt x="63" y="365"/>
                  </a:lnTo>
                  <a:cubicBezTo>
                    <a:pt x="121" y="410"/>
                    <a:pt x="94" y="377"/>
                    <a:pt x="137" y="432"/>
                  </a:cubicBezTo>
                  <a:cubicBezTo>
                    <a:pt x="0" y="445"/>
                    <a:pt x="38" y="476"/>
                    <a:pt x="30" y="493"/>
                  </a:cubicBezTo>
                  <a:lnTo>
                    <a:pt x="210" y="556"/>
                  </a:lnTo>
                  <a:cubicBezTo>
                    <a:pt x="152" y="619"/>
                    <a:pt x="123" y="582"/>
                    <a:pt x="85" y="674"/>
                  </a:cubicBezTo>
                  <a:lnTo>
                    <a:pt x="217" y="708"/>
                  </a:lnTo>
                  <a:cubicBezTo>
                    <a:pt x="185" y="760"/>
                    <a:pt x="199" y="724"/>
                    <a:pt x="168" y="775"/>
                  </a:cubicBezTo>
                  <a:lnTo>
                    <a:pt x="216" y="802"/>
                  </a:lnTo>
                  <a:lnTo>
                    <a:pt x="180" y="872"/>
                  </a:lnTo>
                  <a:cubicBezTo>
                    <a:pt x="206" y="932"/>
                    <a:pt x="193" y="915"/>
                    <a:pt x="255" y="947"/>
                  </a:cubicBezTo>
                  <a:cubicBezTo>
                    <a:pt x="256" y="948"/>
                    <a:pt x="260" y="950"/>
                    <a:pt x="263" y="952"/>
                  </a:cubicBezTo>
                  <a:lnTo>
                    <a:pt x="211" y="1037"/>
                  </a:lnTo>
                  <a:cubicBezTo>
                    <a:pt x="301" y="1053"/>
                    <a:pt x="254" y="1052"/>
                    <a:pt x="323" y="1008"/>
                  </a:cubicBezTo>
                  <a:lnTo>
                    <a:pt x="293" y="1121"/>
                  </a:lnTo>
                  <a:cubicBezTo>
                    <a:pt x="408" y="1090"/>
                    <a:pt x="385" y="1071"/>
                    <a:pt x="457" y="1008"/>
                  </a:cubicBezTo>
                  <a:lnTo>
                    <a:pt x="459" y="1126"/>
                  </a:lnTo>
                  <a:lnTo>
                    <a:pt x="526" y="1063"/>
                  </a:lnTo>
                  <a:lnTo>
                    <a:pt x="595" y="1045"/>
                  </a:lnTo>
                  <a:lnTo>
                    <a:pt x="721" y="1218"/>
                  </a:lnTo>
                  <a:lnTo>
                    <a:pt x="766" y="1199"/>
                  </a:lnTo>
                  <a:lnTo>
                    <a:pt x="786" y="1315"/>
                  </a:lnTo>
                  <a:cubicBezTo>
                    <a:pt x="828" y="1290"/>
                    <a:pt x="818" y="1299"/>
                    <a:pt x="842" y="1266"/>
                  </a:cubicBezTo>
                  <a:cubicBezTo>
                    <a:pt x="899" y="1185"/>
                    <a:pt x="985" y="1156"/>
                    <a:pt x="1059" y="1182"/>
                  </a:cubicBezTo>
                  <a:cubicBezTo>
                    <a:pt x="1118" y="1093"/>
                    <a:pt x="1125" y="1143"/>
                    <a:pt x="1180" y="1067"/>
                  </a:cubicBezTo>
                  <a:cubicBezTo>
                    <a:pt x="1206" y="1142"/>
                    <a:pt x="1185" y="1143"/>
                    <a:pt x="1244" y="1197"/>
                  </a:cubicBezTo>
                  <a:lnTo>
                    <a:pt x="1282" y="1182"/>
                  </a:lnTo>
                  <a:lnTo>
                    <a:pt x="1336" y="1284"/>
                  </a:lnTo>
                  <a:cubicBezTo>
                    <a:pt x="1370" y="1250"/>
                    <a:pt x="1348" y="1287"/>
                    <a:pt x="1373" y="1231"/>
                  </a:cubicBezTo>
                  <a:lnTo>
                    <a:pt x="1416" y="1275"/>
                  </a:lnTo>
                  <a:lnTo>
                    <a:pt x="1408" y="1163"/>
                  </a:lnTo>
                  <a:lnTo>
                    <a:pt x="1607" y="1206"/>
                  </a:lnTo>
                  <a:cubicBezTo>
                    <a:pt x="1660" y="1397"/>
                    <a:pt x="1667" y="1444"/>
                    <a:pt x="1475" y="1351"/>
                  </a:cubicBezTo>
                  <a:cubicBezTo>
                    <a:pt x="1463" y="1485"/>
                    <a:pt x="1386" y="1507"/>
                    <a:pt x="1362" y="1662"/>
                  </a:cubicBezTo>
                  <a:lnTo>
                    <a:pt x="1478" y="1626"/>
                  </a:lnTo>
                  <a:cubicBezTo>
                    <a:pt x="1461" y="1711"/>
                    <a:pt x="1465" y="1680"/>
                    <a:pt x="1492" y="1759"/>
                  </a:cubicBezTo>
                  <a:cubicBezTo>
                    <a:pt x="1601" y="1755"/>
                    <a:pt x="1537" y="1734"/>
                    <a:pt x="1659" y="1758"/>
                  </a:cubicBezTo>
                  <a:lnTo>
                    <a:pt x="1773" y="1669"/>
                  </a:lnTo>
                  <a:lnTo>
                    <a:pt x="1775" y="1788"/>
                  </a:lnTo>
                  <a:cubicBezTo>
                    <a:pt x="1890" y="1746"/>
                    <a:pt x="1865" y="1715"/>
                    <a:pt x="1947" y="1678"/>
                  </a:cubicBezTo>
                  <a:lnTo>
                    <a:pt x="1967" y="1807"/>
                  </a:lnTo>
                  <a:lnTo>
                    <a:pt x="2076" y="1727"/>
                  </a:lnTo>
                  <a:lnTo>
                    <a:pt x="2080" y="1884"/>
                  </a:lnTo>
                  <a:lnTo>
                    <a:pt x="2209" y="1863"/>
                  </a:lnTo>
                  <a:lnTo>
                    <a:pt x="2215" y="1972"/>
                  </a:lnTo>
                  <a:cubicBezTo>
                    <a:pt x="2310" y="2030"/>
                    <a:pt x="2333" y="1983"/>
                    <a:pt x="2355" y="1934"/>
                  </a:cubicBezTo>
                  <a:cubicBezTo>
                    <a:pt x="2380" y="1880"/>
                    <a:pt x="2353" y="1916"/>
                    <a:pt x="2394" y="1874"/>
                  </a:cubicBezTo>
                  <a:cubicBezTo>
                    <a:pt x="2419" y="1939"/>
                    <a:pt x="2450" y="1984"/>
                    <a:pt x="2519" y="1975"/>
                  </a:cubicBezTo>
                  <a:cubicBezTo>
                    <a:pt x="2550" y="1932"/>
                    <a:pt x="2539" y="1939"/>
                    <a:pt x="2541" y="1876"/>
                  </a:cubicBezTo>
                  <a:lnTo>
                    <a:pt x="2645" y="1967"/>
                  </a:lnTo>
                  <a:lnTo>
                    <a:pt x="2655" y="1838"/>
                  </a:lnTo>
                  <a:lnTo>
                    <a:pt x="2716" y="1859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C7669D62-F78B-FC9B-CACF-1BAD11A7A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" y="391795"/>
              <a:ext cx="143510" cy="85725"/>
            </a:xfrm>
            <a:custGeom>
              <a:avLst/>
              <a:gdLst>
                <a:gd name="T0" fmla="*/ 438 w 2531"/>
                <a:gd name="T1" fmla="*/ 486 h 1489"/>
                <a:gd name="T2" fmla="*/ 602 w 2531"/>
                <a:gd name="T3" fmla="*/ 408 h 1489"/>
                <a:gd name="T4" fmla="*/ 662 w 2531"/>
                <a:gd name="T5" fmla="*/ 505 h 1489"/>
                <a:gd name="T6" fmla="*/ 775 w 2531"/>
                <a:gd name="T7" fmla="*/ 570 h 1489"/>
                <a:gd name="T8" fmla="*/ 772 w 2531"/>
                <a:gd name="T9" fmla="*/ 661 h 1489"/>
                <a:gd name="T10" fmla="*/ 825 w 2531"/>
                <a:gd name="T11" fmla="*/ 704 h 1489"/>
                <a:gd name="T12" fmla="*/ 969 w 2531"/>
                <a:gd name="T13" fmla="*/ 688 h 1489"/>
                <a:gd name="T14" fmla="*/ 919 w 2531"/>
                <a:gd name="T15" fmla="*/ 820 h 1489"/>
                <a:gd name="T16" fmla="*/ 950 w 2531"/>
                <a:gd name="T17" fmla="*/ 840 h 1489"/>
                <a:gd name="T18" fmla="*/ 898 w 2531"/>
                <a:gd name="T19" fmla="*/ 921 h 1489"/>
                <a:gd name="T20" fmla="*/ 971 w 2531"/>
                <a:gd name="T21" fmla="*/ 990 h 1489"/>
                <a:gd name="T22" fmla="*/ 966 w 2531"/>
                <a:gd name="T23" fmla="*/ 1069 h 1489"/>
                <a:gd name="T24" fmla="*/ 1059 w 2531"/>
                <a:gd name="T25" fmla="*/ 1127 h 1489"/>
                <a:gd name="T26" fmla="*/ 975 w 2531"/>
                <a:gd name="T27" fmla="*/ 1233 h 1489"/>
                <a:gd name="T28" fmla="*/ 1127 w 2531"/>
                <a:gd name="T29" fmla="*/ 1295 h 1489"/>
                <a:gd name="T30" fmla="*/ 1383 w 2531"/>
                <a:gd name="T31" fmla="*/ 1059 h 1489"/>
                <a:gd name="T32" fmla="*/ 1465 w 2531"/>
                <a:gd name="T33" fmla="*/ 1123 h 1489"/>
                <a:gd name="T34" fmla="*/ 1587 w 2531"/>
                <a:gd name="T35" fmla="*/ 1175 h 1489"/>
                <a:gd name="T36" fmla="*/ 1664 w 2531"/>
                <a:gd name="T37" fmla="*/ 1224 h 1489"/>
                <a:gd name="T38" fmla="*/ 1794 w 2531"/>
                <a:gd name="T39" fmla="*/ 1034 h 1489"/>
                <a:gd name="T40" fmla="*/ 1883 w 2531"/>
                <a:gd name="T41" fmla="*/ 1100 h 1489"/>
                <a:gd name="T42" fmla="*/ 1953 w 2531"/>
                <a:gd name="T43" fmla="*/ 1166 h 1489"/>
                <a:gd name="T44" fmla="*/ 2004 w 2531"/>
                <a:gd name="T45" fmla="*/ 1320 h 1489"/>
                <a:gd name="T46" fmla="*/ 2083 w 2531"/>
                <a:gd name="T47" fmla="*/ 1398 h 1489"/>
                <a:gd name="T48" fmla="*/ 2199 w 2531"/>
                <a:gd name="T49" fmla="*/ 1424 h 1489"/>
                <a:gd name="T50" fmla="*/ 2236 w 2531"/>
                <a:gd name="T51" fmla="*/ 1489 h 1489"/>
                <a:gd name="T52" fmla="*/ 2531 w 2531"/>
                <a:gd name="T53" fmla="*/ 1408 h 1489"/>
                <a:gd name="T54" fmla="*/ 2202 w 2531"/>
                <a:gd name="T55" fmla="*/ 1310 h 1489"/>
                <a:gd name="T56" fmla="*/ 2128 w 2531"/>
                <a:gd name="T57" fmla="*/ 1252 h 1489"/>
                <a:gd name="T58" fmla="*/ 2121 w 2531"/>
                <a:gd name="T59" fmla="*/ 1091 h 1489"/>
                <a:gd name="T60" fmla="*/ 2249 w 2531"/>
                <a:gd name="T61" fmla="*/ 997 h 1489"/>
                <a:gd name="T62" fmla="*/ 2171 w 2531"/>
                <a:gd name="T63" fmla="*/ 918 h 1489"/>
                <a:gd name="T64" fmla="*/ 2262 w 2531"/>
                <a:gd name="T65" fmla="*/ 774 h 1489"/>
                <a:gd name="T66" fmla="*/ 2248 w 2531"/>
                <a:gd name="T67" fmla="*/ 616 h 1489"/>
                <a:gd name="T68" fmla="*/ 2180 w 2531"/>
                <a:gd name="T69" fmla="*/ 630 h 1489"/>
                <a:gd name="T70" fmla="*/ 2113 w 2531"/>
                <a:gd name="T71" fmla="*/ 603 h 1489"/>
                <a:gd name="T72" fmla="*/ 1973 w 2531"/>
                <a:gd name="T73" fmla="*/ 670 h 1489"/>
                <a:gd name="T74" fmla="*/ 1990 w 2531"/>
                <a:gd name="T75" fmla="*/ 541 h 1489"/>
                <a:gd name="T76" fmla="*/ 1894 w 2531"/>
                <a:gd name="T77" fmla="*/ 507 h 1489"/>
                <a:gd name="T78" fmla="*/ 1815 w 2531"/>
                <a:gd name="T79" fmla="*/ 440 h 1489"/>
                <a:gd name="T80" fmla="*/ 1602 w 2531"/>
                <a:gd name="T81" fmla="*/ 607 h 1489"/>
                <a:gd name="T82" fmla="*/ 1479 w 2531"/>
                <a:gd name="T83" fmla="*/ 465 h 1489"/>
                <a:gd name="T84" fmla="*/ 1289 w 2531"/>
                <a:gd name="T85" fmla="*/ 548 h 1489"/>
                <a:gd name="T86" fmla="*/ 1283 w 2531"/>
                <a:gd name="T87" fmla="*/ 421 h 1489"/>
                <a:gd name="T88" fmla="*/ 1299 w 2531"/>
                <a:gd name="T89" fmla="*/ 326 h 1489"/>
                <a:gd name="T90" fmla="*/ 1293 w 2531"/>
                <a:gd name="T91" fmla="*/ 115 h 1489"/>
                <a:gd name="T92" fmla="*/ 1068 w 2531"/>
                <a:gd name="T93" fmla="*/ 63 h 1489"/>
                <a:gd name="T94" fmla="*/ 918 w 2531"/>
                <a:gd name="T95" fmla="*/ 48 h 1489"/>
                <a:gd name="T96" fmla="*/ 712 w 2531"/>
                <a:gd name="T97" fmla="*/ 122 h 1489"/>
                <a:gd name="T98" fmla="*/ 643 w 2531"/>
                <a:gd name="T99" fmla="*/ 115 h 1489"/>
                <a:gd name="T100" fmla="*/ 559 w 2531"/>
                <a:gd name="T101" fmla="*/ 169 h 1489"/>
                <a:gd name="T102" fmla="*/ 501 w 2531"/>
                <a:gd name="T103" fmla="*/ 141 h 1489"/>
                <a:gd name="T104" fmla="*/ 464 w 2531"/>
                <a:gd name="T105" fmla="*/ 267 h 1489"/>
                <a:gd name="T106" fmla="*/ 264 w 2531"/>
                <a:gd name="T107" fmla="*/ 233 h 1489"/>
                <a:gd name="T108" fmla="*/ 98 w 2531"/>
                <a:gd name="T109" fmla="*/ 132 h 1489"/>
                <a:gd name="T110" fmla="*/ 0 w 2531"/>
                <a:gd name="T111" fmla="*/ 241 h 1489"/>
                <a:gd name="T112" fmla="*/ 78 w 2531"/>
                <a:gd name="T113" fmla="*/ 304 h 1489"/>
                <a:gd name="T114" fmla="*/ 102 w 2531"/>
                <a:gd name="T115" fmla="*/ 390 h 1489"/>
                <a:gd name="T116" fmla="*/ 200 w 2531"/>
                <a:gd name="T117" fmla="*/ 372 h 1489"/>
                <a:gd name="T118" fmla="*/ 189 w 2531"/>
                <a:gd name="T119" fmla="*/ 514 h 1489"/>
                <a:gd name="T120" fmla="*/ 305 w 2531"/>
                <a:gd name="T121" fmla="*/ 522 h 1489"/>
                <a:gd name="T122" fmla="*/ 375 w 2531"/>
                <a:gd name="T123" fmla="*/ 608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31" h="1489">
                  <a:moveTo>
                    <a:pt x="375" y="608"/>
                  </a:moveTo>
                  <a:cubicBezTo>
                    <a:pt x="385" y="553"/>
                    <a:pt x="399" y="528"/>
                    <a:pt x="438" y="486"/>
                  </a:cubicBezTo>
                  <a:lnTo>
                    <a:pt x="478" y="553"/>
                  </a:lnTo>
                  <a:cubicBezTo>
                    <a:pt x="536" y="486"/>
                    <a:pt x="517" y="452"/>
                    <a:pt x="602" y="408"/>
                  </a:cubicBezTo>
                  <a:lnTo>
                    <a:pt x="584" y="563"/>
                  </a:lnTo>
                  <a:cubicBezTo>
                    <a:pt x="632" y="536"/>
                    <a:pt x="638" y="520"/>
                    <a:pt x="662" y="505"/>
                  </a:cubicBezTo>
                  <a:lnTo>
                    <a:pt x="691" y="597"/>
                  </a:lnTo>
                  <a:lnTo>
                    <a:pt x="775" y="570"/>
                  </a:lnTo>
                  <a:lnTo>
                    <a:pt x="726" y="635"/>
                  </a:lnTo>
                  <a:lnTo>
                    <a:pt x="772" y="661"/>
                  </a:lnTo>
                  <a:lnTo>
                    <a:pt x="745" y="744"/>
                  </a:lnTo>
                  <a:lnTo>
                    <a:pt x="825" y="704"/>
                  </a:lnTo>
                  <a:cubicBezTo>
                    <a:pt x="802" y="827"/>
                    <a:pt x="809" y="733"/>
                    <a:pt x="830" y="764"/>
                  </a:cubicBezTo>
                  <a:lnTo>
                    <a:pt x="969" y="688"/>
                  </a:lnTo>
                  <a:lnTo>
                    <a:pt x="909" y="813"/>
                  </a:lnTo>
                  <a:cubicBezTo>
                    <a:pt x="913" y="816"/>
                    <a:pt x="917" y="819"/>
                    <a:pt x="919" y="820"/>
                  </a:cubicBezTo>
                  <a:lnTo>
                    <a:pt x="940" y="833"/>
                  </a:lnTo>
                  <a:cubicBezTo>
                    <a:pt x="942" y="835"/>
                    <a:pt x="949" y="843"/>
                    <a:pt x="950" y="840"/>
                  </a:cubicBezTo>
                  <a:cubicBezTo>
                    <a:pt x="952" y="837"/>
                    <a:pt x="957" y="845"/>
                    <a:pt x="961" y="847"/>
                  </a:cubicBezTo>
                  <a:cubicBezTo>
                    <a:pt x="904" y="908"/>
                    <a:pt x="936" y="847"/>
                    <a:pt x="898" y="921"/>
                  </a:cubicBezTo>
                  <a:lnTo>
                    <a:pt x="1020" y="908"/>
                  </a:lnTo>
                  <a:lnTo>
                    <a:pt x="971" y="990"/>
                  </a:lnTo>
                  <a:lnTo>
                    <a:pt x="1074" y="979"/>
                  </a:lnTo>
                  <a:cubicBezTo>
                    <a:pt x="1026" y="1040"/>
                    <a:pt x="1012" y="1012"/>
                    <a:pt x="966" y="1069"/>
                  </a:cubicBezTo>
                  <a:lnTo>
                    <a:pt x="1110" y="1056"/>
                  </a:lnTo>
                  <a:cubicBezTo>
                    <a:pt x="1084" y="1092"/>
                    <a:pt x="1084" y="1090"/>
                    <a:pt x="1059" y="1127"/>
                  </a:cubicBezTo>
                  <a:lnTo>
                    <a:pt x="1114" y="1142"/>
                  </a:lnTo>
                  <a:lnTo>
                    <a:pt x="975" y="1233"/>
                  </a:lnTo>
                  <a:lnTo>
                    <a:pt x="991" y="1386"/>
                  </a:lnTo>
                  <a:cubicBezTo>
                    <a:pt x="1148" y="1256"/>
                    <a:pt x="1084" y="1324"/>
                    <a:pt x="1127" y="1295"/>
                  </a:cubicBezTo>
                  <a:cubicBezTo>
                    <a:pt x="1190" y="1253"/>
                    <a:pt x="1207" y="1210"/>
                    <a:pt x="1260" y="1166"/>
                  </a:cubicBezTo>
                  <a:cubicBezTo>
                    <a:pt x="1278" y="1122"/>
                    <a:pt x="1306" y="1106"/>
                    <a:pt x="1383" y="1059"/>
                  </a:cubicBezTo>
                  <a:cubicBezTo>
                    <a:pt x="1423" y="1079"/>
                    <a:pt x="1386" y="1053"/>
                    <a:pt x="1427" y="1088"/>
                  </a:cubicBezTo>
                  <a:cubicBezTo>
                    <a:pt x="1444" y="1102"/>
                    <a:pt x="1443" y="1105"/>
                    <a:pt x="1465" y="1123"/>
                  </a:cubicBezTo>
                  <a:cubicBezTo>
                    <a:pt x="1542" y="1063"/>
                    <a:pt x="1479" y="1061"/>
                    <a:pt x="1563" y="1010"/>
                  </a:cubicBezTo>
                  <a:lnTo>
                    <a:pt x="1587" y="1175"/>
                  </a:lnTo>
                  <a:lnTo>
                    <a:pt x="1659" y="1148"/>
                  </a:lnTo>
                  <a:lnTo>
                    <a:pt x="1664" y="1224"/>
                  </a:lnTo>
                  <a:lnTo>
                    <a:pt x="1749" y="1228"/>
                  </a:lnTo>
                  <a:cubicBezTo>
                    <a:pt x="1796" y="1143"/>
                    <a:pt x="1756" y="1139"/>
                    <a:pt x="1794" y="1034"/>
                  </a:cubicBezTo>
                  <a:lnTo>
                    <a:pt x="1873" y="1025"/>
                  </a:lnTo>
                  <a:lnTo>
                    <a:pt x="1883" y="1100"/>
                  </a:lnTo>
                  <a:lnTo>
                    <a:pt x="1985" y="1049"/>
                  </a:lnTo>
                  <a:lnTo>
                    <a:pt x="1953" y="1166"/>
                  </a:lnTo>
                  <a:cubicBezTo>
                    <a:pt x="2014" y="1177"/>
                    <a:pt x="2068" y="1207"/>
                    <a:pt x="2102" y="1249"/>
                  </a:cubicBezTo>
                  <a:cubicBezTo>
                    <a:pt x="2030" y="1288"/>
                    <a:pt x="2047" y="1251"/>
                    <a:pt x="2004" y="1320"/>
                  </a:cubicBezTo>
                  <a:cubicBezTo>
                    <a:pt x="2023" y="1337"/>
                    <a:pt x="1974" y="1344"/>
                    <a:pt x="2069" y="1334"/>
                  </a:cubicBezTo>
                  <a:lnTo>
                    <a:pt x="2083" y="1398"/>
                  </a:lnTo>
                  <a:lnTo>
                    <a:pt x="2188" y="1356"/>
                  </a:lnTo>
                  <a:cubicBezTo>
                    <a:pt x="2219" y="1394"/>
                    <a:pt x="2206" y="1358"/>
                    <a:pt x="2199" y="1424"/>
                  </a:cubicBezTo>
                  <a:lnTo>
                    <a:pt x="2276" y="1420"/>
                  </a:lnTo>
                  <a:lnTo>
                    <a:pt x="2236" y="1489"/>
                  </a:lnTo>
                  <a:lnTo>
                    <a:pt x="2382" y="1456"/>
                  </a:lnTo>
                  <a:cubicBezTo>
                    <a:pt x="2436" y="1426"/>
                    <a:pt x="2459" y="1419"/>
                    <a:pt x="2531" y="1408"/>
                  </a:cubicBezTo>
                  <a:cubicBezTo>
                    <a:pt x="2376" y="1227"/>
                    <a:pt x="2296" y="1358"/>
                    <a:pt x="2238" y="1374"/>
                  </a:cubicBezTo>
                  <a:lnTo>
                    <a:pt x="2202" y="1310"/>
                  </a:lnTo>
                  <a:lnTo>
                    <a:pt x="2265" y="1243"/>
                  </a:lnTo>
                  <a:lnTo>
                    <a:pt x="2128" y="1252"/>
                  </a:lnTo>
                  <a:cubicBezTo>
                    <a:pt x="2140" y="1132"/>
                    <a:pt x="2201" y="1189"/>
                    <a:pt x="2201" y="1132"/>
                  </a:cubicBezTo>
                  <a:cubicBezTo>
                    <a:pt x="2202" y="1071"/>
                    <a:pt x="2141" y="1093"/>
                    <a:pt x="2121" y="1091"/>
                  </a:cubicBezTo>
                  <a:cubicBezTo>
                    <a:pt x="2091" y="1088"/>
                    <a:pt x="2103" y="1088"/>
                    <a:pt x="2088" y="1081"/>
                  </a:cubicBezTo>
                  <a:cubicBezTo>
                    <a:pt x="2091" y="998"/>
                    <a:pt x="2184" y="1041"/>
                    <a:pt x="2249" y="997"/>
                  </a:cubicBezTo>
                  <a:lnTo>
                    <a:pt x="2133" y="993"/>
                  </a:lnTo>
                  <a:lnTo>
                    <a:pt x="2171" y="918"/>
                  </a:lnTo>
                  <a:cubicBezTo>
                    <a:pt x="2168" y="907"/>
                    <a:pt x="2153" y="879"/>
                    <a:pt x="2152" y="877"/>
                  </a:cubicBezTo>
                  <a:lnTo>
                    <a:pt x="2262" y="774"/>
                  </a:lnTo>
                  <a:lnTo>
                    <a:pt x="2128" y="799"/>
                  </a:lnTo>
                  <a:cubicBezTo>
                    <a:pt x="2171" y="717"/>
                    <a:pt x="2230" y="663"/>
                    <a:pt x="2248" y="616"/>
                  </a:cubicBezTo>
                  <a:lnTo>
                    <a:pt x="2173" y="557"/>
                  </a:lnTo>
                  <a:cubicBezTo>
                    <a:pt x="2172" y="574"/>
                    <a:pt x="2181" y="622"/>
                    <a:pt x="2180" y="630"/>
                  </a:cubicBezTo>
                  <a:cubicBezTo>
                    <a:pt x="2173" y="708"/>
                    <a:pt x="2185" y="661"/>
                    <a:pt x="2143" y="681"/>
                  </a:cubicBezTo>
                  <a:cubicBezTo>
                    <a:pt x="2102" y="661"/>
                    <a:pt x="2115" y="702"/>
                    <a:pt x="2113" y="603"/>
                  </a:cubicBezTo>
                  <a:lnTo>
                    <a:pt x="2035" y="693"/>
                  </a:lnTo>
                  <a:cubicBezTo>
                    <a:pt x="2008" y="648"/>
                    <a:pt x="2030" y="634"/>
                    <a:pt x="1973" y="670"/>
                  </a:cubicBezTo>
                  <a:cubicBezTo>
                    <a:pt x="1972" y="608"/>
                    <a:pt x="2007" y="596"/>
                    <a:pt x="2038" y="536"/>
                  </a:cubicBezTo>
                  <a:lnTo>
                    <a:pt x="1990" y="541"/>
                  </a:lnTo>
                  <a:lnTo>
                    <a:pt x="2026" y="462"/>
                  </a:lnTo>
                  <a:cubicBezTo>
                    <a:pt x="1934" y="473"/>
                    <a:pt x="1965" y="478"/>
                    <a:pt x="1894" y="507"/>
                  </a:cubicBezTo>
                  <a:lnTo>
                    <a:pt x="1874" y="421"/>
                  </a:lnTo>
                  <a:lnTo>
                    <a:pt x="1815" y="440"/>
                  </a:lnTo>
                  <a:lnTo>
                    <a:pt x="1799" y="378"/>
                  </a:lnTo>
                  <a:cubicBezTo>
                    <a:pt x="1743" y="415"/>
                    <a:pt x="1648" y="553"/>
                    <a:pt x="1602" y="607"/>
                  </a:cubicBezTo>
                  <a:cubicBezTo>
                    <a:pt x="1542" y="610"/>
                    <a:pt x="1575" y="591"/>
                    <a:pt x="1497" y="604"/>
                  </a:cubicBezTo>
                  <a:lnTo>
                    <a:pt x="1479" y="465"/>
                  </a:lnTo>
                  <a:lnTo>
                    <a:pt x="1355" y="596"/>
                  </a:lnTo>
                  <a:lnTo>
                    <a:pt x="1289" y="548"/>
                  </a:lnTo>
                  <a:lnTo>
                    <a:pt x="1213" y="568"/>
                  </a:lnTo>
                  <a:lnTo>
                    <a:pt x="1283" y="421"/>
                  </a:lnTo>
                  <a:lnTo>
                    <a:pt x="1248" y="418"/>
                  </a:lnTo>
                  <a:lnTo>
                    <a:pt x="1299" y="326"/>
                  </a:lnTo>
                  <a:lnTo>
                    <a:pt x="1123" y="241"/>
                  </a:lnTo>
                  <a:cubicBezTo>
                    <a:pt x="1154" y="183"/>
                    <a:pt x="1241" y="164"/>
                    <a:pt x="1293" y="115"/>
                  </a:cubicBezTo>
                  <a:lnTo>
                    <a:pt x="1297" y="19"/>
                  </a:lnTo>
                  <a:cubicBezTo>
                    <a:pt x="1193" y="0"/>
                    <a:pt x="1149" y="1"/>
                    <a:pt x="1068" y="63"/>
                  </a:cubicBezTo>
                  <a:cubicBezTo>
                    <a:pt x="1024" y="21"/>
                    <a:pt x="1021" y="14"/>
                    <a:pt x="944" y="3"/>
                  </a:cubicBezTo>
                  <a:cubicBezTo>
                    <a:pt x="939" y="10"/>
                    <a:pt x="928" y="27"/>
                    <a:pt x="918" y="48"/>
                  </a:cubicBezTo>
                  <a:cubicBezTo>
                    <a:pt x="851" y="188"/>
                    <a:pt x="915" y="57"/>
                    <a:pt x="793" y="194"/>
                  </a:cubicBezTo>
                  <a:lnTo>
                    <a:pt x="712" y="122"/>
                  </a:lnTo>
                  <a:lnTo>
                    <a:pt x="684" y="186"/>
                  </a:lnTo>
                  <a:lnTo>
                    <a:pt x="643" y="115"/>
                  </a:lnTo>
                  <a:lnTo>
                    <a:pt x="646" y="235"/>
                  </a:lnTo>
                  <a:cubicBezTo>
                    <a:pt x="602" y="199"/>
                    <a:pt x="615" y="187"/>
                    <a:pt x="559" y="169"/>
                  </a:cubicBezTo>
                  <a:lnTo>
                    <a:pt x="580" y="303"/>
                  </a:lnTo>
                  <a:lnTo>
                    <a:pt x="501" y="141"/>
                  </a:lnTo>
                  <a:cubicBezTo>
                    <a:pt x="451" y="131"/>
                    <a:pt x="458" y="131"/>
                    <a:pt x="425" y="148"/>
                  </a:cubicBezTo>
                  <a:lnTo>
                    <a:pt x="464" y="267"/>
                  </a:lnTo>
                  <a:cubicBezTo>
                    <a:pt x="351" y="226"/>
                    <a:pt x="412" y="178"/>
                    <a:pt x="297" y="169"/>
                  </a:cubicBezTo>
                  <a:lnTo>
                    <a:pt x="264" y="233"/>
                  </a:lnTo>
                  <a:cubicBezTo>
                    <a:pt x="202" y="202"/>
                    <a:pt x="202" y="132"/>
                    <a:pt x="120" y="81"/>
                  </a:cubicBezTo>
                  <a:cubicBezTo>
                    <a:pt x="82" y="97"/>
                    <a:pt x="99" y="55"/>
                    <a:pt x="98" y="132"/>
                  </a:cubicBezTo>
                  <a:lnTo>
                    <a:pt x="19" y="113"/>
                  </a:lnTo>
                  <a:lnTo>
                    <a:pt x="0" y="241"/>
                  </a:lnTo>
                  <a:lnTo>
                    <a:pt x="101" y="217"/>
                  </a:lnTo>
                  <a:lnTo>
                    <a:pt x="78" y="304"/>
                  </a:lnTo>
                  <a:cubicBezTo>
                    <a:pt x="115" y="345"/>
                    <a:pt x="71" y="277"/>
                    <a:pt x="93" y="320"/>
                  </a:cubicBezTo>
                  <a:cubicBezTo>
                    <a:pt x="102" y="337"/>
                    <a:pt x="100" y="362"/>
                    <a:pt x="102" y="390"/>
                  </a:cubicBezTo>
                  <a:lnTo>
                    <a:pt x="150" y="323"/>
                  </a:lnTo>
                  <a:cubicBezTo>
                    <a:pt x="196" y="346"/>
                    <a:pt x="157" y="301"/>
                    <a:pt x="200" y="372"/>
                  </a:cubicBezTo>
                  <a:cubicBezTo>
                    <a:pt x="233" y="334"/>
                    <a:pt x="258" y="306"/>
                    <a:pt x="300" y="294"/>
                  </a:cubicBezTo>
                  <a:lnTo>
                    <a:pt x="189" y="514"/>
                  </a:lnTo>
                  <a:lnTo>
                    <a:pt x="337" y="462"/>
                  </a:lnTo>
                  <a:cubicBezTo>
                    <a:pt x="322" y="517"/>
                    <a:pt x="328" y="487"/>
                    <a:pt x="305" y="522"/>
                  </a:cubicBezTo>
                  <a:cubicBezTo>
                    <a:pt x="295" y="537"/>
                    <a:pt x="279" y="567"/>
                    <a:pt x="267" y="589"/>
                  </a:cubicBezTo>
                  <a:lnTo>
                    <a:pt x="375" y="60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8BAEA8CE-C6B6-A1F6-25CC-912656E2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" y="413385"/>
              <a:ext cx="142240" cy="86995"/>
            </a:xfrm>
            <a:custGeom>
              <a:avLst/>
              <a:gdLst>
                <a:gd name="T0" fmla="*/ 255 w 2517"/>
                <a:gd name="T1" fmla="*/ 1512 h 1512"/>
                <a:gd name="T2" fmla="*/ 406 w 2517"/>
                <a:gd name="T3" fmla="*/ 1432 h 1512"/>
                <a:gd name="T4" fmla="*/ 338 w 2517"/>
                <a:gd name="T5" fmla="*/ 1172 h 1512"/>
                <a:gd name="T6" fmla="*/ 477 w 2517"/>
                <a:gd name="T7" fmla="*/ 980 h 1512"/>
                <a:gd name="T8" fmla="*/ 592 w 2517"/>
                <a:gd name="T9" fmla="*/ 901 h 1512"/>
                <a:gd name="T10" fmla="*/ 828 w 2517"/>
                <a:gd name="T11" fmla="*/ 1070 h 1512"/>
                <a:gd name="T12" fmla="*/ 1243 w 2517"/>
                <a:gd name="T13" fmla="*/ 1102 h 1512"/>
                <a:gd name="T14" fmla="*/ 1323 w 2517"/>
                <a:gd name="T15" fmla="*/ 1175 h 1512"/>
                <a:gd name="T16" fmla="*/ 1376 w 2517"/>
                <a:gd name="T17" fmla="*/ 1098 h 1512"/>
                <a:gd name="T18" fmla="*/ 1403 w 2517"/>
                <a:gd name="T19" fmla="*/ 892 h 1512"/>
                <a:gd name="T20" fmla="*/ 1518 w 2517"/>
                <a:gd name="T21" fmla="*/ 809 h 1512"/>
                <a:gd name="T22" fmla="*/ 1525 w 2517"/>
                <a:gd name="T23" fmla="*/ 739 h 1512"/>
                <a:gd name="T24" fmla="*/ 1681 w 2517"/>
                <a:gd name="T25" fmla="*/ 603 h 1512"/>
                <a:gd name="T26" fmla="*/ 1836 w 2517"/>
                <a:gd name="T27" fmla="*/ 682 h 1512"/>
                <a:gd name="T28" fmla="*/ 1950 w 2517"/>
                <a:gd name="T29" fmla="*/ 672 h 1512"/>
                <a:gd name="T30" fmla="*/ 2087 w 2517"/>
                <a:gd name="T31" fmla="*/ 877 h 1512"/>
                <a:gd name="T32" fmla="*/ 2181 w 2517"/>
                <a:gd name="T33" fmla="*/ 864 h 1512"/>
                <a:gd name="T34" fmla="*/ 2320 w 2517"/>
                <a:gd name="T35" fmla="*/ 835 h 1512"/>
                <a:gd name="T36" fmla="*/ 2409 w 2517"/>
                <a:gd name="T37" fmla="*/ 866 h 1512"/>
                <a:gd name="T38" fmla="*/ 2509 w 2517"/>
                <a:gd name="T39" fmla="*/ 729 h 1512"/>
                <a:gd name="T40" fmla="*/ 2465 w 2517"/>
                <a:gd name="T41" fmla="*/ 570 h 1512"/>
                <a:gd name="T42" fmla="*/ 2402 w 2517"/>
                <a:gd name="T43" fmla="*/ 576 h 1512"/>
                <a:gd name="T44" fmla="*/ 2375 w 2517"/>
                <a:gd name="T45" fmla="*/ 532 h 1512"/>
                <a:gd name="T46" fmla="*/ 2232 w 2517"/>
                <a:gd name="T47" fmla="*/ 323 h 1512"/>
                <a:gd name="T48" fmla="*/ 2086 w 2517"/>
                <a:gd name="T49" fmla="*/ 305 h 1512"/>
                <a:gd name="T50" fmla="*/ 1989 w 2517"/>
                <a:gd name="T51" fmla="*/ 242 h 1512"/>
                <a:gd name="T52" fmla="*/ 1909 w 2517"/>
                <a:gd name="T53" fmla="*/ 378 h 1512"/>
                <a:gd name="T54" fmla="*/ 1815 w 2517"/>
                <a:gd name="T55" fmla="*/ 363 h 1512"/>
                <a:gd name="T56" fmla="*/ 1655 w 2517"/>
                <a:gd name="T57" fmla="*/ 210 h 1512"/>
                <a:gd name="T58" fmla="*/ 1562 w 2517"/>
                <a:gd name="T59" fmla="*/ 188 h 1512"/>
                <a:gd name="T60" fmla="*/ 1401 w 2517"/>
                <a:gd name="T61" fmla="*/ 47 h 1512"/>
                <a:gd name="T62" fmla="*/ 1367 w 2517"/>
                <a:gd name="T63" fmla="*/ 124 h 1512"/>
                <a:gd name="T64" fmla="*/ 1264 w 2517"/>
                <a:gd name="T65" fmla="*/ 114 h 1512"/>
                <a:gd name="T66" fmla="*/ 1178 w 2517"/>
                <a:gd name="T67" fmla="*/ 143 h 1512"/>
                <a:gd name="T68" fmla="*/ 1041 w 2517"/>
                <a:gd name="T69" fmla="*/ 228 h 1512"/>
                <a:gd name="T70" fmla="*/ 1293 w 2517"/>
                <a:gd name="T71" fmla="*/ 513 h 1512"/>
                <a:gd name="T72" fmla="*/ 762 w 2517"/>
                <a:gd name="T73" fmla="*/ 468 h 1512"/>
                <a:gd name="T74" fmla="*/ 675 w 2517"/>
                <a:gd name="T75" fmla="*/ 519 h 1512"/>
                <a:gd name="T76" fmla="*/ 534 w 2517"/>
                <a:gd name="T77" fmla="*/ 597 h 1512"/>
                <a:gd name="T78" fmla="*/ 562 w 2517"/>
                <a:gd name="T79" fmla="*/ 651 h 1512"/>
                <a:gd name="T80" fmla="*/ 226 w 2517"/>
                <a:gd name="T81" fmla="*/ 858 h 1512"/>
                <a:gd name="T82" fmla="*/ 205 w 2517"/>
                <a:gd name="T83" fmla="*/ 979 h 1512"/>
                <a:gd name="T84" fmla="*/ 195 w 2517"/>
                <a:gd name="T85" fmla="*/ 1004 h 1512"/>
                <a:gd name="T86" fmla="*/ 89 w 2517"/>
                <a:gd name="T87" fmla="*/ 971 h 1512"/>
                <a:gd name="T88" fmla="*/ 96 w 2517"/>
                <a:gd name="T89" fmla="*/ 1229 h 1512"/>
                <a:gd name="T90" fmla="*/ 220 w 2517"/>
                <a:gd name="T91" fmla="*/ 1304 h 1512"/>
                <a:gd name="T92" fmla="*/ 221 w 2517"/>
                <a:gd name="T93" fmla="*/ 1391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17" h="1512">
                  <a:moveTo>
                    <a:pt x="147" y="1395"/>
                  </a:moveTo>
                  <a:cubicBezTo>
                    <a:pt x="178" y="1483"/>
                    <a:pt x="170" y="1481"/>
                    <a:pt x="255" y="1512"/>
                  </a:cubicBezTo>
                  <a:lnTo>
                    <a:pt x="248" y="1401"/>
                  </a:lnTo>
                  <a:lnTo>
                    <a:pt x="406" y="1432"/>
                  </a:lnTo>
                  <a:lnTo>
                    <a:pt x="292" y="1325"/>
                  </a:lnTo>
                  <a:cubicBezTo>
                    <a:pt x="321" y="1258"/>
                    <a:pt x="315" y="1245"/>
                    <a:pt x="338" y="1172"/>
                  </a:cubicBezTo>
                  <a:lnTo>
                    <a:pt x="445" y="1208"/>
                  </a:lnTo>
                  <a:cubicBezTo>
                    <a:pt x="437" y="1068"/>
                    <a:pt x="462" y="1102"/>
                    <a:pt x="477" y="980"/>
                  </a:cubicBezTo>
                  <a:lnTo>
                    <a:pt x="551" y="1002"/>
                  </a:lnTo>
                  <a:lnTo>
                    <a:pt x="592" y="901"/>
                  </a:lnTo>
                  <a:lnTo>
                    <a:pt x="787" y="953"/>
                  </a:lnTo>
                  <a:cubicBezTo>
                    <a:pt x="788" y="1038"/>
                    <a:pt x="771" y="1024"/>
                    <a:pt x="828" y="1070"/>
                  </a:cubicBezTo>
                  <a:lnTo>
                    <a:pt x="995" y="906"/>
                  </a:lnTo>
                  <a:cubicBezTo>
                    <a:pt x="1137" y="991"/>
                    <a:pt x="975" y="1145"/>
                    <a:pt x="1243" y="1102"/>
                  </a:cubicBezTo>
                  <a:lnTo>
                    <a:pt x="1217" y="1189"/>
                  </a:lnTo>
                  <a:lnTo>
                    <a:pt x="1323" y="1175"/>
                  </a:lnTo>
                  <a:lnTo>
                    <a:pt x="1258" y="1110"/>
                  </a:lnTo>
                  <a:lnTo>
                    <a:pt x="1376" y="1098"/>
                  </a:lnTo>
                  <a:cubicBezTo>
                    <a:pt x="1324" y="999"/>
                    <a:pt x="1287" y="1018"/>
                    <a:pt x="1219" y="934"/>
                  </a:cubicBezTo>
                  <a:lnTo>
                    <a:pt x="1403" y="892"/>
                  </a:lnTo>
                  <a:lnTo>
                    <a:pt x="1416" y="781"/>
                  </a:lnTo>
                  <a:lnTo>
                    <a:pt x="1518" y="809"/>
                  </a:lnTo>
                  <a:cubicBezTo>
                    <a:pt x="1518" y="801"/>
                    <a:pt x="1514" y="772"/>
                    <a:pt x="1515" y="768"/>
                  </a:cubicBezTo>
                  <a:cubicBezTo>
                    <a:pt x="1520" y="730"/>
                    <a:pt x="1515" y="757"/>
                    <a:pt x="1525" y="739"/>
                  </a:cubicBezTo>
                  <a:lnTo>
                    <a:pt x="1687" y="793"/>
                  </a:lnTo>
                  <a:cubicBezTo>
                    <a:pt x="1637" y="704"/>
                    <a:pt x="1610" y="693"/>
                    <a:pt x="1681" y="603"/>
                  </a:cubicBezTo>
                  <a:cubicBezTo>
                    <a:pt x="1749" y="665"/>
                    <a:pt x="1748" y="727"/>
                    <a:pt x="1808" y="767"/>
                  </a:cubicBezTo>
                  <a:lnTo>
                    <a:pt x="1836" y="682"/>
                  </a:lnTo>
                  <a:lnTo>
                    <a:pt x="1916" y="782"/>
                  </a:lnTo>
                  <a:cubicBezTo>
                    <a:pt x="1926" y="722"/>
                    <a:pt x="1921" y="714"/>
                    <a:pt x="1950" y="672"/>
                  </a:cubicBezTo>
                  <a:cubicBezTo>
                    <a:pt x="1969" y="705"/>
                    <a:pt x="1987" y="758"/>
                    <a:pt x="2002" y="782"/>
                  </a:cubicBezTo>
                  <a:cubicBezTo>
                    <a:pt x="2064" y="880"/>
                    <a:pt x="2058" y="749"/>
                    <a:pt x="2087" y="877"/>
                  </a:cubicBezTo>
                  <a:lnTo>
                    <a:pt x="2155" y="809"/>
                  </a:lnTo>
                  <a:lnTo>
                    <a:pt x="2181" y="864"/>
                  </a:lnTo>
                  <a:lnTo>
                    <a:pt x="2299" y="803"/>
                  </a:lnTo>
                  <a:cubicBezTo>
                    <a:pt x="2338" y="828"/>
                    <a:pt x="2305" y="781"/>
                    <a:pt x="2320" y="835"/>
                  </a:cubicBezTo>
                  <a:lnTo>
                    <a:pt x="2352" y="926"/>
                  </a:lnTo>
                  <a:lnTo>
                    <a:pt x="2409" y="866"/>
                  </a:lnTo>
                  <a:lnTo>
                    <a:pt x="2445" y="898"/>
                  </a:lnTo>
                  <a:cubicBezTo>
                    <a:pt x="2498" y="838"/>
                    <a:pt x="2517" y="815"/>
                    <a:pt x="2509" y="729"/>
                  </a:cubicBezTo>
                  <a:lnTo>
                    <a:pt x="2433" y="751"/>
                  </a:lnTo>
                  <a:lnTo>
                    <a:pt x="2465" y="570"/>
                  </a:lnTo>
                  <a:lnTo>
                    <a:pt x="2410" y="584"/>
                  </a:lnTo>
                  <a:cubicBezTo>
                    <a:pt x="2407" y="583"/>
                    <a:pt x="2403" y="573"/>
                    <a:pt x="2402" y="576"/>
                  </a:cubicBezTo>
                  <a:lnTo>
                    <a:pt x="2380" y="543"/>
                  </a:lnTo>
                  <a:cubicBezTo>
                    <a:pt x="2379" y="541"/>
                    <a:pt x="2377" y="536"/>
                    <a:pt x="2375" y="532"/>
                  </a:cubicBezTo>
                  <a:cubicBezTo>
                    <a:pt x="2306" y="580"/>
                    <a:pt x="2275" y="612"/>
                    <a:pt x="2189" y="627"/>
                  </a:cubicBezTo>
                  <a:cubicBezTo>
                    <a:pt x="2203" y="516"/>
                    <a:pt x="2263" y="443"/>
                    <a:pt x="2232" y="323"/>
                  </a:cubicBezTo>
                  <a:lnTo>
                    <a:pt x="2162" y="434"/>
                  </a:lnTo>
                  <a:lnTo>
                    <a:pt x="2086" y="305"/>
                  </a:lnTo>
                  <a:lnTo>
                    <a:pt x="2025" y="498"/>
                  </a:lnTo>
                  <a:cubicBezTo>
                    <a:pt x="2013" y="411"/>
                    <a:pt x="2053" y="344"/>
                    <a:pt x="1989" y="242"/>
                  </a:cubicBezTo>
                  <a:cubicBezTo>
                    <a:pt x="1941" y="293"/>
                    <a:pt x="1962" y="299"/>
                    <a:pt x="1939" y="341"/>
                  </a:cubicBezTo>
                  <a:cubicBezTo>
                    <a:pt x="1926" y="363"/>
                    <a:pt x="1927" y="359"/>
                    <a:pt x="1909" y="378"/>
                  </a:cubicBezTo>
                  <a:cubicBezTo>
                    <a:pt x="1882" y="314"/>
                    <a:pt x="1850" y="268"/>
                    <a:pt x="1783" y="267"/>
                  </a:cubicBezTo>
                  <a:lnTo>
                    <a:pt x="1815" y="363"/>
                  </a:lnTo>
                  <a:cubicBezTo>
                    <a:pt x="1698" y="306"/>
                    <a:pt x="1744" y="181"/>
                    <a:pt x="1680" y="117"/>
                  </a:cubicBezTo>
                  <a:cubicBezTo>
                    <a:pt x="1651" y="161"/>
                    <a:pt x="1659" y="151"/>
                    <a:pt x="1655" y="210"/>
                  </a:cubicBezTo>
                  <a:cubicBezTo>
                    <a:pt x="1608" y="186"/>
                    <a:pt x="1626" y="211"/>
                    <a:pt x="1599" y="154"/>
                  </a:cubicBezTo>
                  <a:lnTo>
                    <a:pt x="1562" y="188"/>
                  </a:lnTo>
                  <a:cubicBezTo>
                    <a:pt x="1522" y="157"/>
                    <a:pt x="1475" y="119"/>
                    <a:pt x="1451" y="94"/>
                  </a:cubicBezTo>
                  <a:cubicBezTo>
                    <a:pt x="1413" y="54"/>
                    <a:pt x="1456" y="86"/>
                    <a:pt x="1401" y="47"/>
                  </a:cubicBezTo>
                  <a:cubicBezTo>
                    <a:pt x="1368" y="24"/>
                    <a:pt x="1367" y="17"/>
                    <a:pt x="1334" y="0"/>
                  </a:cubicBezTo>
                  <a:lnTo>
                    <a:pt x="1367" y="124"/>
                  </a:lnTo>
                  <a:lnTo>
                    <a:pt x="1288" y="79"/>
                  </a:lnTo>
                  <a:lnTo>
                    <a:pt x="1264" y="114"/>
                  </a:lnTo>
                  <a:cubicBezTo>
                    <a:pt x="1263" y="115"/>
                    <a:pt x="1255" y="141"/>
                    <a:pt x="1253" y="146"/>
                  </a:cubicBezTo>
                  <a:lnTo>
                    <a:pt x="1178" y="143"/>
                  </a:lnTo>
                  <a:lnTo>
                    <a:pt x="1228" y="213"/>
                  </a:lnTo>
                  <a:lnTo>
                    <a:pt x="1041" y="228"/>
                  </a:lnTo>
                  <a:lnTo>
                    <a:pt x="1056" y="333"/>
                  </a:lnTo>
                  <a:cubicBezTo>
                    <a:pt x="1153" y="474"/>
                    <a:pt x="1225" y="424"/>
                    <a:pt x="1293" y="513"/>
                  </a:cubicBezTo>
                  <a:cubicBezTo>
                    <a:pt x="1156" y="532"/>
                    <a:pt x="1149" y="582"/>
                    <a:pt x="1029" y="491"/>
                  </a:cubicBezTo>
                  <a:cubicBezTo>
                    <a:pt x="959" y="439"/>
                    <a:pt x="770" y="246"/>
                    <a:pt x="762" y="468"/>
                  </a:cubicBezTo>
                  <a:lnTo>
                    <a:pt x="647" y="430"/>
                  </a:lnTo>
                  <a:lnTo>
                    <a:pt x="675" y="519"/>
                  </a:lnTo>
                  <a:lnTo>
                    <a:pt x="555" y="504"/>
                  </a:lnTo>
                  <a:cubicBezTo>
                    <a:pt x="556" y="585"/>
                    <a:pt x="573" y="556"/>
                    <a:pt x="534" y="597"/>
                  </a:cubicBezTo>
                  <a:cubicBezTo>
                    <a:pt x="551" y="635"/>
                    <a:pt x="526" y="579"/>
                    <a:pt x="547" y="619"/>
                  </a:cubicBezTo>
                  <a:cubicBezTo>
                    <a:pt x="562" y="647"/>
                    <a:pt x="547" y="610"/>
                    <a:pt x="562" y="651"/>
                  </a:cubicBezTo>
                  <a:cubicBezTo>
                    <a:pt x="433" y="693"/>
                    <a:pt x="357" y="686"/>
                    <a:pt x="320" y="844"/>
                  </a:cubicBezTo>
                  <a:lnTo>
                    <a:pt x="226" y="858"/>
                  </a:lnTo>
                  <a:lnTo>
                    <a:pt x="291" y="934"/>
                  </a:lnTo>
                  <a:cubicBezTo>
                    <a:pt x="260" y="975"/>
                    <a:pt x="268" y="967"/>
                    <a:pt x="205" y="979"/>
                  </a:cubicBezTo>
                  <a:cubicBezTo>
                    <a:pt x="204" y="984"/>
                    <a:pt x="201" y="986"/>
                    <a:pt x="200" y="992"/>
                  </a:cubicBezTo>
                  <a:cubicBezTo>
                    <a:pt x="199" y="998"/>
                    <a:pt x="196" y="1002"/>
                    <a:pt x="195" y="1004"/>
                  </a:cubicBezTo>
                  <a:cubicBezTo>
                    <a:pt x="182" y="1030"/>
                    <a:pt x="193" y="1012"/>
                    <a:pt x="180" y="1033"/>
                  </a:cubicBezTo>
                  <a:lnTo>
                    <a:pt x="89" y="971"/>
                  </a:lnTo>
                  <a:lnTo>
                    <a:pt x="2" y="1016"/>
                  </a:lnTo>
                  <a:cubicBezTo>
                    <a:pt x="0" y="1098"/>
                    <a:pt x="55" y="1170"/>
                    <a:pt x="96" y="1229"/>
                  </a:cubicBezTo>
                  <a:cubicBezTo>
                    <a:pt x="81" y="1284"/>
                    <a:pt x="89" y="1236"/>
                    <a:pt x="71" y="1281"/>
                  </a:cubicBezTo>
                  <a:lnTo>
                    <a:pt x="220" y="1304"/>
                  </a:lnTo>
                  <a:lnTo>
                    <a:pt x="171" y="1336"/>
                  </a:lnTo>
                  <a:lnTo>
                    <a:pt x="221" y="1391"/>
                  </a:lnTo>
                  <a:lnTo>
                    <a:pt x="147" y="1395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1DFF8CC1-7235-EEE8-C7BF-BD92BB507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527685"/>
              <a:ext cx="99695" cy="77470"/>
            </a:xfrm>
            <a:custGeom>
              <a:avLst/>
              <a:gdLst>
                <a:gd name="T0" fmla="*/ 5 w 1767"/>
                <a:gd name="T1" fmla="*/ 756 h 1344"/>
                <a:gd name="T2" fmla="*/ 47 w 1767"/>
                <a:gd name="T3" fmla="*/ 847 h 1344"/>
                <a:gd name="T4" fmla="*/ 0 w 1767"/>
                <a:gd name="T5" fmla="*/ 957 h 1344"/>
                <a:gd name="T6" fmla="*/ 86 w 1767"/>
                <a:gd name="T7" fmla="*/ 1136 h 1344"/>
                <a:gd name="T8" fmla="*/ 19 w 1767"/>
                <a:gd name="T9" fmla="*/ 1336 h 1344"/>
                <a:gd name="T10" fmla="*/ 349 w 1767"/>
                <a:gd name="T11" fmla="*/ 1311 h 1344"/>
                <a:gd name="T12" fmla="*/ 413 w 1767"/>
                <a:gd name="T13" fmla="*/ 1212 h 1344"/>
                <a:gd name="T14" fmla="*/ 479 w 1767"/>
                <a:gd name="T15" fmla="*/ 1025 h 1344"/>
                <a:gd name="T16" fmla="*/ 626 w 1767"/>
                <a:gd name="T17" fmla="*/ 977 h 1344"/>
                <a:gd name="T18" fmla="*/ 673 w 1767"/>
                <a:gd name="T19" fmla="*/ 827 h 1344"/>
                <a:gd name="T20" fmla="*/ 662 w 1767"/>
                <a:gd name="T21" fmla="*/ 907 h 1344"/>
                <a:gd name="T22" fmla="*/ 744 w 1767"/>
                <a:gd name="T23" fmla="*/ 926 h 1344"/>
                <a:gd name="T24" fmla="*/ 1122 w 1767"/>
                <a:gd name="T25" fmla="*/ 995 h 1344"/>
                <a:gd name="T26" fmla="*/ 1220 w 1767"/>
                <a:gd name="T27" fmla="*/ 1141 h 1344"/>
                <a:gd name="T28" fmla="*/ 1330 w 1767"/>
                <a:gd name="T29" fmla="*/ 1093 h 1344"/>
                <a:gd name="T30" fmla="*/ 1515 w 1767"/>
                <a:gd name="T31" fmla="*/ 1080 h 1344"/>
                <a:gd name="T32" fmla="*/ 1651 w 1767"/>
                <a:gd name="T33" fmla="*/ 1021 h 1344"/>
                <a:gd name="T34" fmla="*/ 1702 w 1767"/>
                <a:gd name="T35" fmla="*/ 929 h 1344"/>
                <a:gd name="T36" fmla="*/ 1767 w 1767"/>
                <a:gd name="T37" fmla="*/ 830 h 1344"/>
                <a:gd name="T38" fmla="*/ 1689 w 1767"/>
                <a:gd name="T39" fmla="*/ 728 h 1344"/>
                <a:gd name="T40" fmla="*/ 1533 w 1767"/>
                <a:gd name="T41" fmla="*/ 780 h 1344"/>
                <a:gd name="T42" fmla="*/ 1472 w 1767"/>
                <a:gd name="T43" fmla="*/ 738 h 1344"/>
                <a:gd name="T44" fmla="*/ 1315 w 1767"/>
                <a:gd name="T45" fmla="*/ 736 h 1344"/>
                <a:gd name="T46" fmla="*/ 1272 w 1767"/>
                <a:gd name="T47" fmla="*/ 694 h 1344"/>
                <a:gd name="T48" fmla="*/ 1408 w 1767"/>
                <a:gd name="T49" fmla="*/ 518 h 1344"/>
                <a:gd name="T50" fmla="*/ 1389 w 1767"/>
                <a:gd name="T51" fmla="*/ 457 h 1344"/>
                <a:gd name="T52" fmla="*/ 1329 w 1767"/>
                <a:gd name="T53" fmla="*/ 385 h 1344"/>
                <a:gd name="T54" fmla="*/ 1141 w 1767"/>
                <a:gd name="T55" fmla="*/ 415 h 1344"/>
                <a:gd name="T56" fmla="*/ 1044 w 1767"/>
                <a:gd name="T57" fmla="*/ 370 h 1344"/>
                <a:gd name="T58" fmla="*/ 897 w 1767"/>
                <a:gd name="T59" fmla="*/ 372 h 1344"/>
                <a:gd name="T60" fmla="*/ 797 w 1767"/>
                <a:gd name="T61" fmla="*/ 250 h 1344"/>
                <a:gd name="T62" fmla="*/ 809 w 1767"/>
                <a:gd name="T63" fmla="*/ 69 h 1344"/>
                <a:gd name="T64" fmla="*/ 736 w 1767"/>
                <a:gd name="T65" fmla="*/ 0 h 1344"/>
                <a:gd name="T66" fmla="*/ 611 w 1767"/>
                <a:gd name="T67" fmla="*/ 213 h 1344"/>
                <a:gd name="T68" fmla="*/ 561 w 1767"/>
                <a:gd name="T69" fmla="*/ 174 h 1344"/>
                <a:gd name="T70" fmla="*/ 521 w 1767"/>
                <a:gd name="T71" fmla="*/ 202 h 1344"/>
                <a:gd name="T72" fmla="*/ 454 w 1767"/>
                <a:gd name="T73" fmla="*/ 331 h 1344"/>
                <a:gd name="T74" fmla="*/ 405 w 1767"/>
                <a:gd name="T75" fmla="*/ 419 h 1344"/>
                <a:gd name="T76" fmla="*/ 269 w 1767"/>
                <a:gd name="T77" fmla="*/ 310 h 1344"/>
                <a:gd name="T78" fmla="*/ 245 w 1767"/>
                <a:gd name="T79" fmla="*/ 411 h 1344"/>
                <a:gd name="T80" fmla="*/ 246 w 1767"/>
                <a:gd name="T81" fmla="*/ 531 h 1344"/>
                <a:gd name="T82" fmla="*/ 315 w 1767"/>
                <a:gd name="T83" fmla="*/ 697 h 1344"/>
                <a:gd name="T84" fmla="*/ 179 w 1767"/>
                <a:gd name="T85" fmla="*/ 76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7" h="1344">
                  <a:moveTo>
                    <a:pt x="110" y="632"/>
                  </a:moveTo>
                  <a:cubicBezTo>
                    <a:pt x="57" y="675"/>
                    <a:pt x="26" y="687"/>
                    <a:pt x="5" y="756"/>
                  </a:cubicBezTo>
                  <a:lnTo>
                    <a:pt x="130" y="837"/>
                  </a:lnTo>
                  <a:lnTo>
                    <a:pt x="47" y="847"/>
                  </a:lnTo>
                  <a:lnTo>
                    <a:pt x="114" y="927"/>
                  </a:lnTo>
                  <a:lnTo>
                    <a:pt x="0" y="957"/>
                  </a:lnTo>
                  <a:lnTo>
                    <a:pt x="160" y="1071"/>
                  </a:lnTo>
                  <a:lnTo>
                    <a:pt x="86" y="1136"/>
                  </a:lnTo>
                  <a:lnTo>
                    <a:pt x="140" y="1190"/>
                  </a:lnTo>
                  <a:lnTo>
                    <a:pt x="19" y="1336"/>
                  </a:lnTo>
                  <a:cubicBezTo>
                    <a:pt x="180" y="1326"/>
                    <a:pt x="177" y="1279"/>
                    <a:pt x="304" y="1246"/>
                  </a:cubicBezTo>
                  <a:cubicBezTo>
                    <a:pt x="319" y="1277"/>
                    <a:pt x="311" y="1284"/>
                    <a:pt x="349" y="1311"/>
                  </a:cubicBezTo>
                  <a:cubicBezTo>
                    <a:pt x="396" y="1344"/>
                    <a:pt x="419" y="1337"/>
                    <a:pt x="475" y="1339"/>
                  </a:cubicBezTo>
                  <a:cubicBezTo>
                    <a:pt x="446" y="1259"/>
                    <a:pt x="438" y="1293"/>
                    <a:pt x="413" y="1212"/>
                  </a:cubicBezTo>
                  <a:lnTo>
                    <a:pt x="510" y="1223"/>
                  </a:lnTo>
                  <a:cubicBezTo>
                    <a:pt x="522" y="1180"/>
                    <a:pt x="491" y="1071"/>
                    <a:pt x="479" y="1025"/>
                  </a:cubicBezTo>
                  <a:lnTo>
                    <a:pt x="650" y="1112"/>
                  </a:lnTo>
                  <a:cubicBezTo>
                    <a:pt x="647" y="1027"/>
                    <a:pt x="642" y="1039"/>
                    <a:pt x="626" y="977"/>
                  </a:cubicBezTo>
                  <a:cubicBezTo>
                    <a:pt x="616" y="938"/>
                    <a:pt x="639" y="939"/>
                    <a:pt x="639" y="881"/>
                  </a:cubicBezTo>
                  <a:cubicBezTo>
                    <a:pt x="650" y="844"/>
                    <a:pt x="630" y="851"/>
                    <a:pt x="673" y="827"/>
                  </a:cubicBezTo>
                  <a:lnTo>
                    <a:pt x="671" y="857"/>
                  </a:lnTo>
                  <a:lnTo>
                    <a:pt x="662" y="907"/>
                  </a:lnTo>
                  <a:cubicBezTo>
                    <a:pt x="670" y="912"/>
                    <a:pt x="670" y="918"/>
                    <a:pt x="699" y="924"/>
                  </a:cubicBezTo>
                  <a:cubicBezTo>
                    <a:pt x="706" y="925"/>
                    <a:pt x="735" y="926"/>
                    <a:pt x="744" y="926"/>
                  </a:cubicBezTo>
                  <a:lnTo>
                    <a:pt x="765" y="1070"/>
                  </a:lnTo>
                  <a:cubicBezTo>
                    <a:pt x="872" y="1054"/>
                    <a:pt x="1026" y="982"/>
                    <a:pt x="1122" y="995"/>
                  </a:cubicBezTo>
                  <a:cubicBezTo>
                    <a:pt x="1159" y="1045"/>
                    <a:pt x="1162" y="1042"/>
                    <a:pt x="1168" y="1107"/>
                  </a:cubicBezTo>
                  <a:lnTo>
                    <a:pt x="1220" y="1141"/>
                  </a:lnTo>
                  <a:cubicBezTo>
                    <a:pt x="1266" y="1180"/>
                    <a:pt x="1213" y="1153"/>
                    <a:pt x="1283" y="1195"/>
                  </a:cubicBezTo>
                  <a:lnTo>
                    <a:pt x="1330" y="1093"/>
                  </a:lnTo>
                  <a:cubicBezTo>
                    <a:pt x="1405" y="1132"/>
                    <a:pt x="1365" y="1135"/>
                    <a:pt x="1504" y="1067"/>
                  </a:cubicBezTo>
                  <a:cubicBezTo>
                    <a:pt x="1508" y="1075"/>
                    <a:pt x="1514" y="1075"/>
                    <a:pt x="1515" y="1080"/>
                  </a:cubicBezTo>
                  <a:cubicBezTo>
                    <a:pt x="1528" y="1143"/>
                    <a:pt x="1509" y="1070"/>
                    <a:pt x="1535" y="1101"/>
                  </a:cubicBezTo>
                  <a:cubicBezTo>
                    <a:pt x="1564" y="1056"/>
                    <a:pt x="1598" y="1043"/>
                    <a:pt x="1651" y="1021"/>
                  </a:cubicBezTo>
                  <a:cubicBezTo>
                    <a:pt x="1614" y="987"/>
                    <a:pt x="1598" y="999"/>
                    <a:pt x="1584" y="985"/>
                  </a:cubicBezTo>
                  <a:lnTo>
                    <a:pt x="1702" y="929"/>
                  </a:lnTo>
                  <a:cubicBezTo>
                    <a:pt x="1678" y="903"/>
                    <a:pt x="1692" y="919"/>
                    <a:pt x="1666" y="885"/>
                  </a:cubicBezTo>
                  <a:cubicBezTo>
                    <a:pt x="1739" y="868"/>
                    <a:pt x="1711" y="864"/>
                    <a:pt x="1767" y="830"/>
                  </a:cubicBezTo>
                  <a:lnTo>
                    <a:pt x="1676" y="819"/>
                  </a:lnTo>
                  <a:lnTo>
                    <a:pt x="1689" y="728"/>
                  </a:lnTo>
                  <a:lnTo>
                    <a:pt x="1513" y="831"/>
                  </a:lnTo>
                  <a:lnTo>
                    <a:pt x="1533" y="780"/>
                  </a:lnTo>
                  <a:lnTo>
                    <a:pt x="1473" y="789"/>
                  </a:lnTo>
                  <a:cubicBezTo>
                    <a:pt x="1487" y="730"/>
                    <a:pt x="1485" y="760"/>
                    <a:pt x="1472" y="738"/>
                  </a:cubicBezTo>
                  <a:cubicBezTo>
                    <a:pt x="1274" y="886"/>
                    <a:pt x="1360" y="880"/>
                    <a:pt x="1257" y="848"/>
                  </a:cubicBezTo>
                  <a:cubicBezTo>
                    <a:pt x="1274" y="780"/>
                    <a:pt x="1275" y="793"/>
                    <a:pt x="1315" y="736"/>
                  </a:cubicBezTo>
                  <a:cubicBezTo>
                    <a:pt x="1312" y="733"/>
                    <a:pt x="1308" y="729"/>
                    <a:pt x="1306" y="728"/>
                  </a:cubicBezTo>
                  <a:lnTo>
                    <a:pt x="1272" y="694"/>
                  </a:lnTo>
                  <a:cubicBezTo>
                    <a:pt x="1331" y="635"/>
                    <a:pt x="1446" y="575"/>
                    <a:pt x="1489" y="509"/>
                  </a:cubicBezTo>
                  <a:lnTo>
                    <a:pt x="1408" y="518"/>
                  </a:lnTo>
                  <a:cubicBezTo>
                    <a:pt x="1406" y="513"/>
                    <a:pt x="1404" y="507"/>
                    <a:pt x="1403" y="504"/>
                  </a:cubicBezTo>
                  <a:lnTo>
                    <a:pt x="1389" y="457"/>
                  </a:lnTo>
                  <a:lnTo>
                    <a:pt x="1282" y="450"/>
                  </a:lnTo>
                  <a:lnTo>
                    <a:pt x="1329" y="385"/>
                  </a:lnTo>
                  <a:cubicBezTo>
                    <a:pt x="1282" y="340"/>
                    <a:pt x="1293" y="362"/>
                    <a:pt x="1320" y="290"/>
                  </a:cubicBezTo>
                  <a:cubicBezTo>
                    <a:pt x="1221" y="337"/>
                    <a:pt x="1257" y="375"/>
                    <a:pt x="1141" y="415"/>
                  </a:cubicBezTo>
                  <a:cubicBezTo>
                    <a:pt x="1168" y="326"/>
                    <a:pt x="1230" y="309"/>
                    <a:pt x="1203" y="212"/>
                  </a:cubicBezTo>
                  <a:lnTo>
                    <a:pt x="1044" y="370"/>
                  </a:lnTo>
                  <a:lnTo>
                    <a:pt x="1009" y="328"/>
                  </a:lnTo>
                  <a:cubicBezTo>
                    <a:pt x="952" y="297"/>
                    <a:pt x="932" y="335"/>
                    <a:pt x="897" y="372"/>
                  </a:cubicBezTo>
                  <a:cubicBezTo>
                    <a:pt x="867" y="289"/>
                    <a:pt x="877" y="308"/>
                    <a:pt x="888" y="222"/>
                  </a:cubicBezTo>
                  <a:lnTo>
                    <a:pt x="797" y="250"/>
                  </a:lnTo>
                  <a:lnTo>
                    <a:pt x="842" y="169"/>
                  </a:lnTo>
                  <a:cubicBezTo>
                    <a:pt x="811" y="120"/>
                    <a:pt x="820" y="108"/>
                    <a:pt x="809" y="69"/>
                  </a:cubicBezTo>
                  <a:lnTo>
                    <a:pt x="727" y="134"/>
                  </a:lnTo>
                  <a:lnTo>
                    <a:pt x="736" y="0"/>
                  </a:lnTo>
                  <a:cubicBezTo>
                    <a:pt x="639" y="81"/>
                    <a:pt x="641" y="126"/>
                    <a:pt x="648" y="254"/>
                  </a:cubicBezTo>
                  <a:cubicBezTo>
                    <a:pt x="612" y="232"/>
                    <a:pt x="642" y="255"/>
                    <a:pt x="611" y="213"/>
                  </a:cubicBezTo>
                  <a:cubicBezTo>
                    <a:pt x="595" y="190"/>
                    <a:pt x="597" y="192"/>
                    <a:pt x="571" y="166"/>
                  </a:cubicBezTo>
                  <a:cubicBezTo>
                    <a:pt x="567" y="169"/>
                    <a:pt x="564" y="173"/>
                    <a:pt x="561" y="174"/>
                  </a:cubicBezTo>
                  <a:lnTo>
                    <a:pt x="532" y="198"/>
                  </a:lnTo>
                  <a:cubicBezTo>
                    <a:pt x="529" y="199"/>
                    <a:pt x="524" y="201"/>
                    <a:pt x="521" y="202"/>
                  </a:cubicBezTo>
                  <a:cubicBezTo>
                    <a:pt x="492" y="213"/>
                    <a:pt x="507" y="206"/>
                    <a:pt x="494" y="199"/>
                  </a:cubicBezTo>
                  <a:lnTo>
                    <a:pt x="454" y="331"/>
                  </a:lnTo>
                  <a:cubicBezTo>
                    <a:pt x="409" y="338"/>
                    <a:pt x="440" y="344"/>
                    <a:pt x="411" y="326"/>
                  </a:cubicBezTo>
                  <a:lnTo>
                    <a:pt x="405" y="419"/>
                  </a:lnTo>
                  <a:cubicBezTo>
                    <a:pt x="316" y="404"/>
                    <a:pt x="320" y="359"/>
                    <a:pt x="276" y="299"/>
                  </a:cubicBezTo>
                  <a:cubicBezTo>
                    <a:pt x="274" y="302"/>
                    <a:pt x="270" y="307"/>
                    <a:pt x="269" y="310"/>
                  </a:cubicBezTo>
                  <a:lnTo>
                    <a:pt x="254" y="353"/>
                  </a:lnTo>
                  <a:cubicBezTo>
                    <a:pt x="252" y="361"/>
                    <a:pt x="249" y="394"/>
                    <a:pt x="245" y="411"/>
                  </a:cubicBezTo>
                  <a:lnTo>
                    <a:pt x="156" y="379"/>
                  </a:lnTo>
                  <a:lnTo>
                    <a:pt x="246" y="531"/>
                  </a:lnTo>
                  <a:lnTo>
                    <a:pt x="189" y="513"/>
                  </a:lnTo>
                  <a:cubicBezTo>
                    <a:pt x="246" y="626"/>
                    <a:pt x="307" y="598"/>
                    <a:pt x="315" y="697"/>
                  </a:cubicBezTo>
                  <a:cubicBezTo>
                    <a:pt x="251" y="708"/>
                    <a:pt x="279" y="663"/>
                    <a:pt x="221" y="669"/>
                  </a:cubicBezTo>
                  <a:cubicBezTo>
                    <a:pt x="194" y="713"/>
                    <a:pt x="222" y="712"/>
                    <a:pt x="179" y="764"/>
                  </a:cubicBezTo>
                  <a:cubicBezTo>
                    <a:pt x="128" y="717"/>
                    <a:pt x="124" y="702"/>
                    <a:pt x="110" y="632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61DD010-DED1-162A-4FAC-5335076B3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70" y="581025"/>
              <a:ext cx="107315" cy="91440"/>
            </a:xfrm>
            <a:custGeom>
              <a:avLst/>
              <a:gdLst>
                <a:gd name="T0" fmla="*/ 1054 w 1890"/>
                <a:gd name="T1" fmla="*/ 249 h 1592"/>
                <a:gd name="T2" fmla="*/ 1029 w 1890"/>
                <a:gd name="T3" fmla="*/ 361 h 1592"/>
                <a:gd name="T4" fmla="*/ 1084 w 1890"/>
                <a:gd name="T5" fmla="*/ 436 h 1592"/>
                <a:gd name="T6" fmla="*/ 1086 w 1890"/>
                <a:gd name="T7" fmla="*/ 531 h 1592"/>
                <a:gd name="T8" fmla="*/ 1000 w 1890"/>
                <a:gd name="T9" fmla="*/ 578 h 1592"/>
                <a:gd name="T10" fmla="*/ 977 w 1890"/>
                <a:gd name="T11" fmla="*/ 769 h 1592"/>
                <a:gd name="T12" fmla="*/ 885 w 1890"/>
                <a:gd name="T13" fmla="*/ 819 h 1592"/>
                <a:gd name="T14" fmla="*/ 854 w 1890"/>
                <a:gd name="T15" fmla="*/ 906 h 1592"/>
                <a:gd name="T16" fmla="*/ 778 w 1890"/>
                <a:gd name="T17" fmla="*/ 918 h 1592"/>
                <a:gd name="T18" fmla="*/ 686 w 1890"/>
                <a:gd name="T19" fmla="*/ 952 h 1592"/>
                <a:gd name="T20" fmla="*/ 581 w 1890"/>
                <a:gd name="T21" fmla="*/ 1111 h 1592"/>
                <a:gd name="T22" fmla="*/ 466 w 1890"/>
                <a:gd name="T23" fmla="*/ 1165 h 1592"/>
                <a:gd name="T24" fmla="*/ 385 w 1890"/>
                <a:gd name="T25" fmla="*/ 1079 h 1592"/>
                <a:gd name="T26" fmla="*/ 189 w 1890"/>
                <a:gd name="T27" fmla="*/ 1136 h 1592"/>
                <a:gd name="T28" fmla="*/ 0 w 1890"/>
                <a:gd name="T29" fmla="*/ 1129 h 1592"/>
                <a:gd name="T30" fmla="*/ 24 w 1890"/>
                <a:gd name="T31" fmla="*/ 1270 h 1592"/>
                <a:gd name="T32" fmla="*/ 110 w 1890"/>
                <a:gd name="T33" fmla="*/ 1408 h 1592"/>
                <a:gd name="T34" fmla="*/ 200 w 1890"/>
                <a:gd name="T35" fmla="*/ 1402 h 1592"/>
                <a:gd name="T36" fmla="*/ 345 w 1890"/>
                <a:gd name="T37" fmla="*/ 1397 h 1592"/>
                <a:gd name="T38" fmla="*/ 438 w 1890"/>
                <a:gd name="T39" fmla="*/ 1421 h 1592"/>
                <a:gd name="T40" fmla="*/ 515 w 1890"/>
                <a:gd name="T41" fmla="*/ 1500 h 1592"/>
                <a:gd name="T42" fmla="*/ 588 w 1890"/>
                <a:gd name="T43" fmla="*/ 1494 h 1592"/>
                <a:gd name="T44" fmla="*/ 615 w 1890"/>
                <a:gd name="T45" fmla="*/ 1393 h 1592"/>
                <a:gd name="T46" fmla="*/ 735 w 1890"/>
                <a:gd name="T47" fmla="*/ 1496 h 1592"/>
                <a:gd name="T48" fmla="*/ 776 w 1890"/>
                <a:gd name="T49" fmla="*/ 1391 h 1592"/>
                <a:gd name="T50" fmla="*/ 866 w 1890"/>
                <a:gd name="T51" fmla="*/ 1309 h 1592"/>
                <a:gd name="T52" fmla="*/ 957 w 1890"/>
                <a:gd name="T53" fmla="*/ 1204 h 1592"/>
                <a:gd name="T54" fmla="*/ 1073 w 1890"/>
                <a:gd name="T55" fmla="*/ 1196 h 1592"/>
                <a:gd name="T56" fmla="*/ 1226 w 1890"/>
                <a:gd name="T57" fmla="*/ 1140 h 1592"/>
                <a:gd name="T58" fmla="*/ 1400 w 1890"/>
                <a:gd name="T59" fmla="*/ 1071 h 1592"/>
                <a:gd name="T60" fmla="*/ 1567 w 1890"/>
                <a:gd name="T61" fmla="*/ 865 h 1592"/>
                <a:gd name="T62" fmla="*/ 1666 w 1890"/>
                <a:gd name="T63" fmla="*/ 775 h 1592"/>
                <a:gd name="T64" fmla="*/ 1696 w 1890"/>
                <a:gd name="T65" fmla="*/ 667 h 1592"/>
                <a:gd name="T66" fmla="*/ 1832 w 1890"/>
                <a:gd name="T67" fmla="*/ 600 h 1592"/>
                <a:gd name="T68" fmla="*/ 1726 w 1890"/>
                <a:gd name="T69" fmla="*/ 426 h 1592"/>
                <a:gd name="T70" fmla="*/ 1624 w 1890"/>
                <a:gd name="T71" fmla="*/ 257 h 1592"/>
                <a:gd name="T72" fmla="*/ 1728 w 1890"/>
                <a:gd name="T73" fmla="*/ 219 h 1592"/>
                <a:gd name="T74" fmla="*/ 1693 w 1890"/>
                <a:gd name="T75" fmla="*/ 99 h 1592"/>
                <a:gd name="T76" fmla="*/ 1264 w 1890"/>
                <a:gd name="T77" fmla="*/ 200 h 1592"/>
                <a:gd name="T78" fmla="*/ 1094 w 1890"/>
                <a:gd name="T79" fmla="*/ 17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0" h="1592">
                  <a:moveTo>
                    <a:pt x="1094" y="172"/>
                  </a:moveTo>
                  <a:lnTo>
                    <a:pt x="1054" y="249"/>
                  </a:lnTo>
                  <a:lnTo>
                    <a:pt x="1150" y="268"/>
                  </a:lnTo>
                  <a:cubicBezTo>
                    <a:pt x="1101" y="328"/>
                    <a:pt x="1101" y="287"/>
                    <a:pt x="1029" y="361"/>
                  </a:cubicBezTo>
                  <a:cubicBezTo>
                    <a:pt x="1087" y="365"/>
                    <a:pt x="1115" y="359"/>
                    <a:pt x="1164" y="391"/>
                  </a:cubicBezTo>
                  <a:cubicBezTo>
                    <a:pt x="1126" y="418"/>
                    <a:pt x="1127" y="388"/>
                    <a:pt x="1084" y="436"/>
                  </a:cubicBezTo>
                  <a:cubicBezTo>
                    <a:pt x="1160" y="473"/>
                    <a:pt x="1224" y="486"/>
                    <a:pt x="1273" y="559"/>
                  </a:cubicBezTo>
                  <a:lnTo>
                    <a:pt x="1086" y="531"/>
                  </a:lnTo>
                  <a:lnTo>
                    <a:pt x="1104" y="592"/>
                  </a:lnTo>
                  <a:lnTo>
                    <a:pt x="1000" y="578"/>
                  </a:lnTo>
                  <a:cubicBezTo>
                    <a:pt x="1027" y="631"/>
                    <a:pt x="1067" y="686"/>
                    <a:pt x="1094" y="748"/>
                  </a:cubicBezTo>
                  <a:cubicBezTo>
                    <a:pt x="1011" y="738"/>
                    <a:pt x="1052" y="747"/>
                    <a:pt x="977" y="769"/>
                  </a:cubicBezTo>
                  <a:lnTo>
                    <a:pt x="1019" y="858"/>
                  </a:lnTo>
                  <a:lnTo>
                    <a:pt x="885" y="819"/>
                  </a:lnTo>
                  <a:lnTo>
                    <a:pt x="909" y="922"/>
                  </a:lnTo>
                  <a:lnTo>
                    <a:pt x="854" y="906"/>
                  </a:lnTo>
                  <a:cubicBezTo>
                    <a:pt x="830" y="929"/>
                    <a:pt x="845" y="881"/>
                    <a:pt x="817" y="961"/>
                  </a:cubicBezTo>
                  <a:lnTo>
                    <a:pt x="778" y="918"/>
                  </a:lnTo>
                  <a:lnTo>
                    <a:pt x="689" y="944"/>
                  </a:lnTo>
                  <a:cubicBezTo>
                    <a:pt x="688" y="946"/>
                    <a:pt x="686" y="951"/>
                    <a:pt x="686" y="952"/>
                  </a:cubicBezTo>
                  <a:lnTo>
                    <a:pt x="705" y="1138"/>
                  </a:lnTo>
                  <a:lnTo>
                    <a:pt x="581" y="1111"/>
                  </a:lnTo>
                  <a:lnTo>
                    <a:pt x="569" y="1199"/>
                  </a:lnTo>
                  <a:cubicBezTo>
                    <a:pt x="509" y="1196"/>
                    <a:pt x="504" y="1209"/>
                    <a:pt x="466" y="1165"/>
                  </a:cubicBezTo>
                  <a:cubicBezTo>
                    <a:pt x="432" y="1204"/>
                    <a:pt x="445" y="1199"/>
                    <a:pt x="360" y="1176"/>
                  </a:cubicBezTo>
                  <a:lnTo>
                    <a:pt x="385" y="1079"/>
                  </a:lnTo>
                  <a:cubicBezTo>
                    <a:pt x="338" y="1116"/>
                    <a:pt x="278" y="1196"/>
                    <a:pt x="222" y="1206"/>
                  </a:cubicBezTo>
                  <a:cubicBezTo>
                    <a:pt x="200" y="1145"/>
                    <a:pt x="223" y="1181"/>
                    <a:pt x="189" y="1136"/>
                  </a:cubicBezTo>
                  <a:lnTo>
                    <a:pt x="158" y="1217"/>
                  </a:lnTo>
                  <a:cubicBezTo>
                    <a:pt x="56" y="1194"/>
                    <a:pt x="93" y="1149"/>
                    <a:pt x="0" y="1129"/>
                  </a:cubicBezTo>
                  <a:cubicBezTo>
                    <a:pt x="10" y="1215"/>
                    <a:pt x="27" y="1200"/>
                    <a:pt x="57" y="1267"/>
                  </a:cubicBezTo>
                  <a:lnTo>
                    <a:pt x="24" y="1270"/>
                  </a:lnTo>
                  <a:lnTo>
                    <a:pt x="57" y="1440"/>
                  </a:lnTo>
                  <a:lnTo>
                    <a:pt x="110" y="1408"/>
                  </a:lnTo>
                  <a:lnTo>
                    <a:pt x="132" y="1480"/>
                  </a:lnTo>
                  <a:cubicBezTo>
                    <a:pt x="209" y="1431"/>
                    <a:pt x="146" y="1458"/>
                    <a:pt x="200" y="1402"/>
                  </a:cubicBezTo>
                  <a:lnTo>
                    <a:pt x="204" y="1517"/>
                  </a:lnTo>
                  <a:lnTo>
                    <a:pt x="345" y="1397"/>
                  </a:lnTo>
                  <a:cubicBezTo>
                    <a:pt x="349" y="1457"/>
                    <a:pt x="341" y="1486"/>
                    <a:pt x="366" y="1526"/>
                  </a:cubicBezTo>
                  <a:lnTo>
                    <a:pt x="438" y="1421"/>
                  </a:lnTo>
                  <a:lnTo>
                    <a:pt x="453" y="1592"/>
                  </a:lnTo>
                  <a:cubicBezTo>
                    <a:pt x="496" y="1558"/>
                    <a:pt x="493" y="1550"/>
                    <a:pt x="515" y="1500"/>
                  </a:cubicBezTo>
                  <a:lnTo>
                    <a:pt x="544" y="1569"/>
                  </a:lnTo>
                  <a:cubicBezTo>
                    <a:pt x="574" y="1538"/>
                    <a:pt x="576" y="1535"/>
                    <a:pt x="588" y="1494"/>
                  </a:cubicBezTo>
                  <a:cubicBezTo>
                    <a:pt x="594" y="1471"/>
                    <a:pt x="594" y="1459"/>
                    <a:pt x="598" y="1439"/>
                  </a:cubicBezTo>
                  <a:lnTo>
                    <a:pt x="615" y="1393"/>
                  </a:lnTo>
                  <a:cubicBezTo>
                    <a:pt x="649" y="1456"/>
                    <a:pt x="666" y="1529"/>
                    <a:pt x="711" y="1577"/>
                  </a:cubicBezTo>
                  <a:lnTo>
                    <a:pt x="735" y="1496"/>
                  </a:lnTo>
                  <a:lnTo>
                    <a:pt x="833" y="1508"/>
                  </a:lnTo>
                  <a:lnTo>
                    <a:pt x="776" y="1391"/>
                  </a:lnTo>
                  <a:cubicBezTo>
                    <a:pt x="801" y="1373"/>
                    <a:pt x="825" y="1399"/>
                    <a:pt x="801" y="1315"/>
                  </a:cubicBezTo>
                  <a:cubicBezTo>
                    <a:pt x="912" y="1340"/>
                    <a:pt x="849" y="1322"/>
                    <a:pt x="866" y="1309"/>
                  </a:cubicBezTo>
                  <a:lnTo>
                    <a:pt x="779" y="1151"/>
                  </a:lnTo>
                  <a:cubicBezTo>
                    <a:pt x="894" y="1153"/>
                    <a:pt x="856" y="1160"/>
                    <a:pt x="957" y="1204"/>
                  </a:cubicBezTo>
                  <a:lnTo>
                    <a:pt x="931" y="1113"/>
                  </a:lnTo>
                  <a:lnTo>
                    <a:pt x="1073" y="1196"/>
                  </a:lnTo>
                  <a:cubicBezTo>
                    <a:pt x="1075" y="1198"/>
                    <a:pt x="1079" y="1203"/>
                    <a:pt x="1082" y="1207"/>
                  </a:cubicBezTo>
                  <a:cubicBezTo>
                    <a:pt x="1116" y="1120"/>
                    <a:pt x="1125" y="1139"/>
                    <a:pt x="1226" y="1140"/>
                  </a:cubicBezTo>
                  <a:lnTo>
                    <a:pt x="1221" y="1044"/>
                  </a:lnTo>
                  <a:cubicBezTo>
                    <a:pt x="1307" y="1012"/>
                    <a:pt x="1320" y="1048"/>
                    <a:pt x="1400" y="1071"/>
                  </a:cubicBezTo>
                  <a:lnTo>
                    <a:pt x="1393" y="957"/>
                  </a:lnTo>
                  <a:cubicBezTo>
                    <a:pt x="1522" y="999"/>
                    <a:pt x="1580" y="1041"/>
                    <a:pt x="1567" y="865"/>
                  </a:cubicBezTo>
                  <a:cubicBezTo>
                    <a:pt x="1636" y="892"/>
                    <a:pt x="1713" y="961"/>
                    <a:pt x="1778" y="888"/>
                  </a:cubicBezTo>
                  <a:cubicBezTo>
                    <a:pt x="1745" y="834"/>
                    <a:pt x="1761" y="884"/>
                    <a:pt x="1666" y="775"/>
                  </a:cubicBezTo>
                  <a:lnTo>
                    <a:pt x="1776" y="762"/>
                  </a:lnTo>
                  <a:cubicBezTo>
                    <a:pt x="1756" y="694"/>
                    <a:pt x="1741" y="728"/>
                    <a:pt x="1696" y="667"/>
                  </a:cubicBezTo>
                  <a:cubicBezTo>
                    <a:pt x="1774" y="678"/>
                    <a:pt x="1816" y="707"/>
                    <a:pt x="1890" y="682"/>
                  </a:cubicBezTo>
                  <a:cubicBezTo>
                    <a:pt x="1890" y="627"/>
                    <a:pt x="1882" y="649"/>
                    <a:pt x="1832" y="600"/>
                  </a:cubicBezTo>
                  <a:lnTo>
                    <a:pt x="1834" y="476"/>
                  </a:lnTo>
                  <a:lnTo>
                    <a:pt x="1726" y="426"/>
                  </a:lnTo>
                  <a:cubicBezTo>
                    <a:pt x="1752" y="384"/>
                    <a:pt x="1692" y="476"/>
                    <a:pt x="1739" y="406"/>
                  </a:cubicBezTo>
                  <a:lnTo>
                    <a:pt x="1624" y="257"/>
                  </a:lnTo>
                  <a:lnTo>
                    <a:pt x="1580" y="214"/>
                  </a:lnTo>
                  <a:lnTo>
                    <a:pt x="1728" y="219"/>
                  </a:lnTo>
                  <a:cubicBezTo>
                    <a:pt x="1691" y="158"/>
                    <a:pt x="1706" y="181"/>
                    <a:pt x="1651" y="145"/>
                  </a:cubicBezTo>
                  <a:cubicBezTo>
                    <a:pt x="1696" y="113"/>
                    <a:pt x="1673" y="139"/>
                    <a:pt x="1693" y="99"/>
                  </a:cubicBezTo>
                  <a:cubicBezTo>
                    <a:pt x="1506" y="53"/>
                    <a:pt x="1582" y="82"/>
                    <a:pt x="1534" y="0"/>
                  </a:cubicBezTo>
                  <a:cubicBezTo>
                    <a:pt x="1300" y="49"/>
                    <a:pt x="1319" y="104"/>
                    <a:pt x="1264" y="200"/>
                  </a:cubicBezTo>
                  <a:cubicBezTo>
                    <a:pt x="1208" y="161"/>
                    <a:pt x="1210" y="117"/>
                    <a:pt x="1189" y="58"/>
                  </a:cubicBezTo>
                  <a:cubicBezTo>
                    <a:pt x="1138" y="85"/>
                    <a:pt x="1117" y="115"/>
                    <a:pt x="1094" y="172"/>
                  </a:cubicBez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8E528574-B582-D637-2383-F4D228BBF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50" y="565150"/>
              <a:ext cx="84455" cy="73025"/>
            </a:xfrm>
            <a:custGeom>
              <a:avLst/>
              <a:gdLst>
                <a:gd name="T0" fmla="*/ 232 w 1487"/>
                <a:gd name="T1" fmla="*/ 1042 h 1267"/>
                <a:gd name="T2" fmla="*/ 447 w 1487"/>
                <a:gd name="T3" fmla="*/ 1174 h 1267"/>
                <a:gd name="T4" fmla="*/ 476 w 1487"/>
                <a:gd name="T5" fmla="*/ 1140 h 1267"/>
                <a:gd name="T6" fmla="*/ 482 w 1487"/>
                <a:gd name="T7" fmla="*/ 1130 h 1267"/>
                <a:gd name="T8" fmla="*/ 607 w 1487"/>
                <a:gd name="T9" fmla="*/ 1186 h 1267"/>
                <a:gd name="T10" fmla="*/ 609 w 1487"/>
                <a:gd name="T11" fmla="*/ 1068 h 1267"/>
                <a:gd name="T12" fmla="*/ 665 w 1487"/>
                <a:gd name="T13" fmla="*/ 1170 h 1267"/>
                <a:gd name="T14" fmla="*/ 756 w 1487"/>
                <a:gd name="T15" fmla="*/ 1213 h 1267"/>
                <a:gd name="T16" fmla="*/ 758 w 1487"/>
                <a:gd name="T17" fmla="*/ 1187 h 1267"/>
                <a:gd name="T18" fmla="*/ 802 w 1487"/>
                <a:gd name="T19" fmla="*/ 1167 h 1267"/>
                <a:gd name="T20" fmla="*/ 885 w 1487"/>
                <a:gd name="T21" fmla="*/ 1219 h 1267"/>
                <a:gd name="T22" fmla="*/ 854 w 1487"/>
                <a:gd name="T23" fmla="*/ 1065 h 1267"/>
                <a:gd name="T24" fmla="*/ 963 w 1487"/>
                <a:gd name="T25" fmla="*/ 1156 h 1267"/>
                <a:gd name="T26" fmla="*/ 1060 w 1487"/>
                <a:gd name="T27" fmla="*/ 1133 h 1267"/>
                <a:gd name="T28" fmla="*/ 1033 w 1487"/>
                <a:gd name="T29" fmla="*/ 1092 h 1267"/>
                <a:gd name="T30" fmla="*/ 1242 w 1487"/>
                <a:gd name="T31" fmla="*/ 1048 h 1267"/>
                <a:gd name="T32" fmla="*/ 1170 w 1487"/>
                <a:gd name="T33" fmla="*/ 926 h 1267"/>
                <a:gd name="T34" fmla="*/ 1216 w 1487"/>
                <a:gd name="T35" fmla="*/ 859 h 1267"/>
                <a:gd name="T36" fmla="*/ 1119 w 1487"/>
                <a:gd name="T37" fmla="*/ 835 h 1267"/>
                <a:gd name="T38" fmla="*/ 1487 w 1487"/>
                <a:gd name="T39" fmla="*/ 787 h 1267"/>
                <a:gd name="T40" fmla="*/ 1452 w 1487"/>
                <a:gd name="T41" fmla="*/ 713 h 1267"/>
                <a:gd name="T42" fmla="*/ 1323 w 1487"/>
                <a:gd name="T43" fmla="*/ 650 h 1267"/>
                <a:gd name="T44" fmla="*/ 1186 w 1487"/>
                <a:gd name="T45" fmla="*/ 651 h 1267"/>
                <a:gd name="T46" fmla="*/ 1237 w 1487"/>
                <a:gd name="T47" fmla="*/ 546 h 1267"/>
                <a:gd name="T48" fmla="*/ 1197 w 1487"/>
                <a:gd name="T49" fmla="*/ 519 h 1267"/>
                <a:gd name="T50" fmla="*/ 1307 w 1487"/>
                <a:gd name="T51" fmla="*/ 442 h 1267"/>
                <a:gd name="T52" fmla="*/ 953 w 1487"/>
                <a:gd name="T53" fmla="*/ 476 h 1267"/>
                <a:gd name="T54" fmla="*/ 1026 w 1487"/>
                <a:gd name="T55" fmla="*/ 351 h 1267"/>
                <a:gd name="T56" fmla="*/ 895 w 1487"/>
                <a:gd name="T57" fmla="*/ 363 h 1267"/>
                <a:gd name="T58" fmla="*/ 1012 w 1487"/>
                <a:gd name="T59" fmla="*/ 263 h 1267"/>
                <a:gd name="T60" fmla="*/ 927 w 1487"/>
                <a:gd name="T61" fmla="*/ 193 h 1267"/>
                <a:gd name="T62" fmla="*/ 797 w 1487"/>
                <a:gd name="T63" fmla="*/ 217 h 1267"/>
                <a:gd name="T64" fmla="*/ 788 w 1487"/>
                <a:gd name="T65" fmla="*/ 134 h 1267"/>
                <a:gd name="T66" fmla="*/ 713 w 1487"/>
                <a:gd name="T67" fmla="*/ 118 h 1267"/>
                <a:gd name="T68" fmla="*/ 759 w 1487"/>
                <a:gd name="T69" fmla="*/ 36 h 1267"/>
                <a:gd name="T70" fmla="*/ 451 w 1487"/>
                <a:gd name="T71" fmla="*/ 152 h 1267"/>
                <a:gd name="T72" fmla="*/ 480 w 1487"/>
                <a:gd name="T73" fmla="*/ 279 h 1267"/>
                <a:gd name="T74" fmla="*/ 298 w 1487"/>
                <a:gd name="T75" fmla="*/ 281 h 1267"/>
                <a:gd name="T76" fmla="*/ 382 w 1487"/>
                <a:gd name="T77" fmla="*/ 368 h 1267"/>
                <a:gd name="T78" fmla="*/ 321 w 1487"/>
                <a:gd name="T79" fmla="*/ 405 h 1267"/>
                <a:gd name="T80" fmla="*/ 366 w 1487"/>
                <a:gd name="T81" fmla="*/ 468 h 1267"/>
                <a:gd name="T82" fmla="*/ 0 w 1487"/>
                <a:gd name="T83" fmla="*/ 518 h 1267"/>
                <a:gd name="T84" fmla="*/ 229 w 1487"/>
                <a:gd name="T85" fmla="*/ 644 h 1267"/>
                <a:gd name="T86" fmla="*/ 178 w 1487"/>
                <a:gd name="T87" fmla="*/ 696 h 1267"/>
                <a:gd name="T88" fmla="*/ 317 w 1487"/>
                <a:gd name="T89" fmla="*/ 760 h 1267"/>
                <a:gd name="T90" fmla="*/ 174 w 1487"/>
                <a:gd name="T91" fmla="*/ 799 h 1267"/>
                <a:gd name="T92" fmla="*/ 292 w 1487"/>
                <a:gd name="T93" fmla="*/ 906 h 1267"/>
                <a:gd name="T94" fmla="*/ 182 w 1487"/>
                <a:gd name="T95" fmla="*/ 928 h 1267"/>
                <a:gd name="T96" fmla="*/ 232 w 1487"/>
                <a:gd name="T97" fmla="*/ 1042 h 1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7" h="1267">
                  <a:moveTo>
                    <a:pt x="232" y="1042"/>
                  </a:moveTo>
                  <a:cubicBezTo>
                    <a:pt x="338" y="1081"/>
                    <a:pt x="335" y="1237"/>
                    <a:pt x="447" y="1174"/>
                  </a:cubicBezTo>
                  <a:lnTo>
                    <a:pt x="476" y="1140"/>
                  </a:lnTo>
                  <a:cubicBezTo>
                    <a:pt x="477" y="1138"/>
                    <a:pt x="479" y="1133"/>
                    <a:pt x="482" y="1130"/>
                  </a:cubicBezTo>
                  <a:lnTo>
                    <a:pt x="607" y="1186"/>
                  </a:lnTo>
                  <a:lnTo>
                    <a:pt x="609" y="1068"/>
                  </a:lnTo>
                  <a:cubicBezTo>
                    <a:pt x="623" y="1105"/>
                    <a:pt x="641" y="1140"/>
                    <a:pt x="665" y="1170"/>
                  </a:cubicBezTo>
                  <a:cubicBezTo>
                    <a:pt x="744" y="1267"/>
                    <a:pt x="753" y="1215"/>
                    <a:pt x="756" y="1213"/>
                  </a:cubicBezTo>
                  <a:cubicBezTo>
                    <a:pt x="745" y="1207"/>
                    <a:pt x="719" y="1225"/>
                    <a:pt x="758" y="1187"/>
                  </a:cubicBezTo>
                  <a:cubicBezTo>
                    <a:pt x="803" y="1144"/>
                    <a:pt x="769" y="1176"/>
                    <a:pt x="802" y="1167"/>
                  </a:cubicBezTo>
                  <a:lnTo>
                    <a:pt x="885" y="1219"/>
                  </a:lnTo>
                  <a:lnTo>
                    <a:pt x="854" y="1065"/>
                  </a:lnTo>
                  <a:cubicBezTo>
                    <a:pt x="935" y="1095"/>
                    <a:pt x="906" y="1119"/>
                    <a:pt x="963" y="1156"/>
                  </a:cubicBezTo>
                  <a:cubicBezTo>
                    <a:pt x="1033" y="1149"/>
                    <a:pt x="980" y="1131"/>
                    <a:pt x="1060" y="1133"/>
                  </a:cubicBezTo>
                  <a:lnTo>
                    <a:pt x="1033" y="1092"/>
                  </a:lnTo>
                  <a:lnTo>
                    <a:pt x="1242" y="1048"/>
                  </a:lnTo>
                  <a:cubicBezTo>
                    <a:pt x="1218" y="990"/>
                    <a:pt x="1198" y="1001"/>
                    <a:pt x="1170" y="926"/>
                  </a:cubicBezTo>
                  <a:cubicBezTo>
                    <a:pt x="1195" y="882"/>
                    <a:pt x="1193" y="903"/>
                    <a:pt x="1216" y="859"/>
                  </a:cubicBezTo>
                  <a:lnTo>
                    <a:pt x="1119" y="835"/>
                  </a:lnTo>
                  <a:cubicBezTo>
                    <a:pt x="1160" y="661"/>
                    <a:pt x="1357" y="779"/>
                    <a:pt x="1487" y="787"/>
                  </a:cubicBezTo>
                  <a:lnTo>
                    <a:pt x="1452" y="713"/>
                  </a:lnTo>
                  <a:cubicBezTo>
                    <a:pt x="1351" y="702"/>
                    <a:pt x="1382" y="718"/>
                    <a:pt x="1323" y="650"/>
                  </a:cubicBezTo>
                  <a:cubicBezTo>
                    <a:pt x="1256" y="677"/>
                    <a:pt x="1248" y="686"/>
                    <a:pt x="1186" y="651"/>
                  </a:cubicBezTo>
                  <a:cubicBezTo>
                    <a:pt x="1177" y="595"/>
                    <a:pt x="1193" y="599"/>
                    <a:pt x="1237" y="546"/>
                  </a:cubicBezTo>
                  <a:lnTo>
                    <a:pt x="1197" y="519"/>
                  </a:lnTo>
                  <a:lnTo>
                    <a:pt x="1307" y="442"/>
                  </a:lnTo>
                  <a:cubicBezTo>
                    <a:pt x="1191" y="334"/>
                    <a:pt x="1161" y="458"/>
                    <a:pt x="953" y="476"/>
                  </a:cubicBezTo>
                  <a:lnTo>
                    <a:pt x="1026" y="351"/>
                  </a:lnTo>
                  <a:cubicBezTo>
                    <a:pt x="959" y="370"/>
                    <a:pt x="965" y="375"/>
                    <a:pt x="895" y="363"/>
                  </a:cubicBezTo>
                  <a:cubicBezTo>
                    <a:pt x="924" y="273"/>
                    <a:pt x="944" y="296"/>
                    <a:pt x="1012" y="263"/>
                  </a:cubicBezTo>
                  <a:cubicBezTo>
                    <a:pt x="962" y="227"/>
                    <a:pt x="971" y="235"/>
                    <a:pt x="927" y="193"/>
                  </a:cubicBezTo>
                  <a:lnTo>
                    <a:pt x="797" y="217"/>
                  </a:lnTo>
                  <a:cubicBezTo>
                    <a:pt x="768" y="174"/>
                    <a:pt x="775" y="179"/>
                    <a:pt x="788" y="134"/>
                  </a:cubicBezTo>
                  <a:cubicBezTo>
                    <a:pt x="676" y="151"/>
                    <a:pt x="752" y="150"/>
                    <a:pt x="713" y="118"/>
                  </a:cubicBezTo>
                  <a:lnTo>
                    <a:pt x="759" y="36"/>
                  </a:lnTo>
                  <a:cubicBezTo>
                    <a:pt x="458" y="49"/>
                    <a:pt x="665" y="0"/>
                    <a:pt x="451" y="152"/>
                  </a:cubicBezTo>
                  <a:lnTo>
                    <a:pt x="480" y="279"/>
                  </a:lnTo>
                  <a:lnTo>
                    <a:pt x="298" y="281"/>
                  </a:lnTo>
                  <a:lnTo>
                    <a:pt x="382" y="368"/>
                  </a:lnTo>
                  <a:lnTo>
                    <a:pt x="321" y="405"/>
                  </a:lnTo>
                  <a:lnTo>
                    <a:pt x="366" y="468"/>
                  </a:lnTo>
                  <a:cubicBezTo>
                    <a:pt x="257" y="515"/>
                    <a:pt x="116" y="526"/>
                    <a:pt x="0" y="518"/>
                  </a:cubicBezTo>
                  <a:cubicBezTo>
                    <a:pt x="64" y="601"/>
                    <a:pt x="144" y="588"/>
                    <a:pt x="229" y="644"/>
                  </a:cubicBezTo>
                  <a:cubicBezTo>
                    <a:pt x="209" y="695"/>
                    <a:pt x="246" y="657"/>
                    <a:pt x="178" y="696"/>
                  </a:cubicBezTo>
                  <a:lnTo>
                    <a:pt x="317" y="760"/>
                  </a:lnTo>
                  <a:cubicBezTo>
                    <a:pt x="275" y="806"/>
                    <a:pt x="235" y="798"/>
                    <a:pt x="174" y="799"/>
                  </a:cubicBezTo>
                  <a:lnTo>
                    <a:pt x="292" y="906"/>
                  </a:lnTo>
                  <a:lnTo>
                    <a:pt x="182" y="928"/>
                  </a:lnTo>
                  <a:lnTo>
                    <a:pt x="232" y="1042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4687A14-36A0-3FFD-79F6-A9F81174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" y="655955"/>
              <a:ext cx="63500" cy="97155"/>
            </a:xfrm>
            <a:custGeom>
              <a:avLst/>
              <a:gdLst>
                <a:gd name="T0" fmla="*/ 235 w 1116"/>
                <a:gd name="T1" fmla="*/ 393 h 1679"/>
                <a:gd name="T2" fmla="*/ 54 w 1116"/>
                <a:gd name="T3" fmla="*/ 660 h 1679"/>
                <a:gd name="T4" fmla="*/ 92 w 1116"/>
                <a:gd name="T5" fmla="*/ 969 h 1679"/>
                <a:gd name="T6" fmla="*/ 227 w 1116"/>
                <a:gd name="T7" fmla="*/ 857 h 1679"/>
                <a:gd name="T8" fmla="*/ 218 w 1116"/>
                <a:gd name="T9" fmla="*/ 780 h 1679"/>
                <a:gd name="T10" fmla="*/ 295 w 1116"/>
                <a:gd name="T11" fmla="*/ 691 h 1679"/>
                <a:gd name="T12" fmla="*/ 345 w 1116"/>
                <a:gd name="T13" fmla="*/ 741 h 1679"/>
                <a:gd name="T14" fmla="*/ 469 w 1116"/>
                <a:gd name="T15" fmla="*/ 588 h 1679"/>
                <a:gd name="T16" fmla="*/ 471 w 1116"/>
                <a:gd name="T17" fmla="*/ 457 h 1679"/>
                <a:gd name="T18" fmla="*/ 367 w 1116"/>
                <a:gd name="T19" fmla="*/ 430 h 1679"/>
                <a:gd name="T20" fmla="*/ 602 w 1116"/>
                <a:gd name="T21" fmla="*/ 372 h 1679"/>
                <a:gd name="T22" fmla="*/ 641 w 1116"/>
                <a:gd name="T23" fmla="*/ 397 h 1679"/>
                <a:gd name="T24" fmla="*/ 594 w 1116"/>
                <a:gd name="T25" fmla="*/ 447 h 1679"/>
                <a:gd name="T26" fmla="*/ 647 w 1116"/>
                <a:gd name="T27" fmla="*/ 489 h 1679"/>
                <a:gd name="T28" fmla="*/ 731 w 1116"/>
                <a:gd name="T29" fmla="*/ 602 h 1679"/>
                <a:gd name="T30" fmla="*/ 575 w 1116"/>
                <a:gd name="T31" fmla="*/ 648 h 1679"/>
                <a:gd name="T32" fmla="*/ 630 w 1116"/>
                <a:gd name="T33" fmla="*/ 770 h 1679"/>
                <a:gd name="T34" fmla="*/ 572 w 1116"/>
                <a:gd name="T35" fmla="*/ 798 h 1679"/>
                <a:gd name="T36" fmla="*/ 592 w 1116"/>
                <a:gd name="T37" fmla="*/ 878 h 1679"/>
                <a:gd name="T38" fmla="*/ 476 w 1116"/>
                <a:gd name="T39" fmla="*/ 936 h 1679"/>
                <a:gd name="T40" fmla="*/ 463 w 1116"/>
                <a:gd name="T41" fmla="*/ 1031 h 1679"/>
                <a:gd name="T42" fmla="*/ 327 w 1116"/>
                <a:gd name="T43" fmla="*/ 1028 h 1679"/>
                <a:gd name="T44" fmla="*/ 261 w 1116"/>
                <a:gd name="T45" fmla="*/ 1100 h 1679"/>
                <a:gd name="T46" fmla="*/ 527 w 1116"/>
                <a:gd name="T47" fmla="*/ 1179 h 1679"/>
                <a:gd name="T48" fmla="*/ 597 w 1116"/>
                <a:gd name="T49" fmla="*/ 1231 h 1679"/>
                <a:gd name="T50" fmla="*/ 653 w 1116"/>
                <a:gd name="T51" fmla="*/ 1303 h 1679"/>
                <a:gd name="T52" fmla="*/ 700 w 1116"/>
                <a:gd name="T53" fmla="*/ 1367 h 1679"/>
                <a:gd name="T54" fmla="*/ 820 w 1116"/>
                <a:gd name="T55" fmla="*/ 1487 h 1679"/>
                <a:gd name="T56" fmla="*/ 917 w 1116"/>
                <a:gd name="T57" fmla="*/ 1573 h 1679"/>
                <a:gd name="T58" fmla="*/ 981 w 1116"/>
                <a:gd name="T59" fmla="*/ 1675 h 1679"/>
                <a:gd name="T60" fmla="*/ 1111 w 1116"/>
                <a:gd name="T61" fmla="*/ 856 h 1679"/>
                <a:gd name="T62" fmla="*/ 795 w 1116"/>
                <a:gd name="T63" fmla="*/ 196 h 1679"/>
                <a:gd name="T64" fmla="*/ 702 w 1116"/>
                <a:gd name="T65" fmla="*/ 126 h 1679"/>
                <a:gd name="T66" fmla="*/ 634 w 1116"/>
                <a:gd name="T67" fmla="*/ 197 h 1679"/>
                <a:gd name="T68" fmla="*/ 541 w 1116"/>
                <a:gd name="T69" fmla="*/ 295 h 1679"/>
                <a:gd name="T70" fmla="*/ 395 w 1116"/>
                <a:gd name="T71" fmla="*/ 264 h 1679"/>
                <a:gd name="T72" fmla="*/ 289 w 1116"/>
                <a:gd name="T73" fmla="*/ 272 h 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6" h="1679">
                  <a:moveTo>
                    <a:pt x="289" y="272"/>
                  </a:moveTo>
                  <a:lnTo>
                    <a:pt x="235" y="393"/>
                  </a:lnTo>
                  <a:cubicBezTo>
                    <a:pt x="215" y="440"/>
                    <a:pt x="179" y="511"/>
                    <a:pt x="149" y="547"/>
                  </a:cubicBezTo>
                  <a:cubicBezTo>
                    <a:pt x="116" y="586"/>
                    <a:pt x="86" y="619"/>
                    <a:pt x="54" y="660"/>
                  </a:cubicBezTo>
                  <a:lnTo>
                    <a:pt x="0" y="913"/>
                  </a:lnTo>
                  <a:lnTo>
                    <a:pt x="92" y="969"/>
                  </a:lnTo>
                  <a:lnTo>
                    <a:pt x="96" y="826"/>
                  </a:lnTo>
                  <a:cubicBezTo>
                    <a:pt x="160" y="812"/>
                    <a:pt x="188" y="796"/>
                    <a:pt x="227" y="857"/>
                  </a:cubicBezTo>
                  <a:cubicBezTo>
                    <a:pt x="257" y="857"/>
                    <a:pt x="252" y="866"/>
                    <a:pt x="252" y="840"/>
                  </a:cubicBezTo>
                  <a:lnTo>
                    <a:pt x="218" y="780"/>
                  </a:lnTo>
                  <a:cubicBezTo>
                    <a:pt x="230" y="764"/>
                    <a:pt x="245" y="745"/>
                    <a:pt x="256" y="731"/>
                  </a:cubicBezTo>
                  <a:cubicBezTo>
                    <a:pt x="279" y="702"/>
                    <a:pt x="261" y="716"/>
                    <a:pt x="295" y="691"/>
                  </a:cubicBezTo>
                  <a:cubicBezTo>
                    <a:pt x="332" y="724"/>
                    <a:pt x="325" y="756"/>
                    <a:pt x="336" y="733"/>
                  </a:cubicBezTo>
                  <a:cubicBezTo>
                    <a:pt x="337" y="730"/>
                    <a:pt x="342" y="738"/>
                    <a:pt x="345" y="741"/>
                  </a:cubicBezTo>
                  <a:cubicBezTo>
                    <a:pt x="414" y="699"/>
                    <a:pt x="437" y="694"/>
                    <a:pt x="396" y="612"/>
                  </a:cubicBezTo>
                  <a:lnTo>
                    <a:pt x="469" y="588"/>
                  </a:lnTo>
                  <a:lnTo>
                    <a:pt x="336" y="541"/>
                  </a:lnTo>
                  <a:cubicBezTo>
                    <a:pt x="378" y="510"/>
                    <a:pt x="444" y="498"/>
                    <a:pt x="471" y="457"/>
                  </a:cubicBezTo>
                  <a:cubicBezTo>
                    <a:pt x="442" y="433"/>
                    <a:pt x="480" y="447"/>
                    <a:pt x="424" y="435"/>
                  </a:cubicBezTo>
                  <a:cubicBezTo>
                    <a:pt x="419" y="434"/>
                    <a:pt x="382" y="433"/>
                    <a:pt x="367" y="430"/>
                  </a:cubicBezTo>
                  <a:cubicBezTo>
                    <a:pt x="446" y="368"/>
                    <a:pt x="541" y="317"/>
                    <a:pt x="642" y="341"/>
                  </a:cubicBezTo>
                  <a:lnTo>
                    <a:pt x="602" y="372"/>
                  </a:lnTo>
                  <a:lnTo>
                    <a:pt x="634" y="390"/>
                  </a:lnTo>
                  <a:cubicBezTo>
                    <a:pt x="636" y="387"/>
                    <a:pt x="640" y="396"/>
                    <a:pt x="641" y="397"/>
                  </a:cubicBezTo>
                  <a:lnTo>
                    <a:pt x="587" y="442"/>
                  </a:lnTo>
                  <a:cubicBezTo>
                    <a:pt x="589" y="444"/>
                    <a:pt x="593" y="446"/>
                    <a:pt x="594" y="447"/>
                  </a:cubicBezTo>
                  <a:lnTo>
                    <a:pt x="619" y="463"/>
                  </a:lnTo>
                  <a:cubicBezTo>
                    <a:pt x="640" y="478"/>
                    <a:pt x="632" y="471"/>
                    <a:pt x="647" y="489"/>
                  </a:cubicBezTo>
                  <a:lnTo>
                    <a:pt x="604" y="544"/>
                  </a:lnTo>
                  <a:cubicBezTo>
                    <a:pt x="662" y="562"/>
                    <a:pt x="693" y="559"/>
                    <a:pt x="731" y="602"/>
                  </a:cubicBezTo>
                  <a:cubicBezTo>
                    <a:pt x="666" y="650"/>
                    <a:pt x="682" y="605"/>
                    <a:pt x="607" y="632"/>
                  </a:cubicBezTo>
                  <a:lnTo>
                    <a:pt x="575" y="648"/>
                  </a:lnTo>
                  <a:cubicBezTo>
                    <a:pt x="543" y="663"/>
                    <a:pt x="572" y="645"/>
                    <a:pt x="539" y="665"/>
                  </a:cubicBezTo>
                  <a:cubicBezTo>
                    <a:pt x="604" y="706"/>
                    <a:pt x="613" y="695"/>
                    <a:pt x="630" y="770"/>
                  </a:cubicBezTo>
                  <a:lnTo>
                    <a:pt x="498" y="738"/>
                  </a:lnTo>
                  <a:lnTo>
                    <a:pt x="572" y="798"/>
                  </a:lnTo>
                  <a:lnTo>
                    <a:pt x="509" y="817"/>
                  </a:lnTo>
                  <a:cubicBezTo>
                    <a:pt x="537" y="838"/>
                    <a:pt x="563" y="858"/>
                    <a:pt x="592" y="878"/>
                  </a:cubicBezTo>
                  <a:cubicBezTo>
                    <a:pt x="648" y="916"/>
                    <a:pt x="637" y="901"/>
                    <a:pt x="671" y="959"/>
                  </a:cubicBezTo>
                  <a:lnTo>
                    <a:pt x="476" y="936"/>
                  </a:lnTo>
                  <a:lnTo>
                    <a:pt x="561" y="1036"/>
                  </a:lnTo>
                  <a:cubicBezTo>
                    <a:pt x="519" y="1039"/>
                    <a:pt x="500" y="1032"/>
                    <a:pt x="463" y="1031"/>
                  </a:cubicBezTo>
                  <a:cubicBezTo>
                    <a:pt x="438" y="1031"/>
                    <a:pt x="450" y="1029"/>
                    <a:pt x="432" y="1035"/>
                  </a:cubicBezTo>
                  <a:lnTo>
                    <a:pt x="327" y="1028"/>
                  </a:lnTo>
                  <a:lnTo>
                    <a:pt x="362" y="1139"/>
                  </a:lnTo>
                  <a:lnTo>
                    <a:pt x="261" y="1100"/>
                  </a:lnTo>
                  <a:lnTo>
                    <a:pt x="293" y="1231"/>
                  </a:lnTo>
                  <a:cubicBezTo>
                    <a:pt x="475" y="1243"/>
                    <a:pt x="434" y="1192"/>
                    <a:pt x="527" y="1179"/>
                  </a:cubicBezTo>
                  <a:lnTo>
                    <a:pt x="511" y="1251"/>
                  </a:lnTo>
                  <a:lnTo>
                    <a:pt x="597" y="1231"/>
                  </a:lnTo>
                  <a:lnTo>
                    <a:pt x="542" y="1351"/>
                  </a:lnTo>
                  <a:lnTo>
                    <a:pt x="653" y="1303"/>
                  </a:lnTo>
                  <a:lnTo>
                    <a:pt x="632" y="1392"/>
                  </a:lnTo>
                  <a:lnTo>
                    <a:pt x="700" y="1367"/>
                  </a:lnTo>
                  <a:lnTo>
                    <a:pt x="701" y="1554"/>
                  </a:lnTo>
                  <a:lnTo>
                    <a:pt x="820" y="1487"/>
                  </a:lnTo>
                  <a:lnTo>
                    <a:pt x="828" y="1601"/>
                  </a:lnTo>
                  <a:lnTo>
                    <a:pt x="917" y="1573"/>
                  </a:lnTo>
                  <a:lnTo>
                    <a:pt x="925" y="1679"/>
                  </a:lnTo>
                  <a:lnTo>
                    <a:pt x="981" y="1675"/>
                  </a:lnTo>
                  <a:cubicBezTo>
                    <a:pt x="1009" y="1550"/>
                    <a:pt x="1064" y="1472"/>
                    <a:pt x="1088" y="1308"/>
                  </a:cubicBezTo>
                  <a:cubicBezTo>
                    <a:pt x="1109" y="1163"/>
                    <a:pt x="1109" y="1004"/>
                    <a:pt x="1111" y="856"/>
                  </a:cubicBezTo>
                  <a:cubicBezTo>
                    <a:pt x="1116" y="535"/>
                    <a:pt x="1077" y="472"/>
                    <a:pt x="903" y="126"/>
                  </a:cubicBezTo>
                  <a:lnTo>
                    <a:pt x="795" y="196"/>
                  </a:lnTo>
                  <a:lnTo>
                    <a:pt x="756" y="0"/>
                  </a:lnTo>
                  <a:cubicBezTo>
                    <a:pt x="726" y="73"/>
                    <a:pt x="755" y="51"/>
                    <a:pt x="702" y="126"/>
                  </a:cubicBezTo>
                  <a:lnTo>
                    <a:pt x="633" y="81"/>
                  </a:lnTo>
                  <a:lnTo>
                    <a:pt x="634" y="197"/>
                  </a:lnTo>
                  <a:lnTo>
                    <a:pt x="544" y="150"/>
                  </a:lnTo>
                  <a:cubicBezTo>
                    <a:pt x="557" y="224"/>
                    <a:pt x="570" y="227"/>
                    <a:pt x="541" y="295"/>
                  </a:cubicBezTo>
                  <a:cubicBezTo>
                    <a:pt x="468" y="329"/>
                    <a:pt x="482" y="256"/>
                    <a:pt x="440" y="204"/>
                  </a:cubicBezTo>
                  <a:cubicBezTo>
                    <a:pt x="403" y="287"/>
                    <a:pt x="433" y="237"/>
                    <a:pt x="395" y="264"/>
                  </a:cubicBezTo>
                  <a:cubicBezTo>
                    <a:pt x="307" y="232"/>
                    <a:pt x="360" y="231"/>
                    <a:pt x="294" y="175"/>
                  </a:cubicBezTo>
                  <a:lnTo>
                    <a:pt x="289" y="272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A85AE9BD-5B16-C872-8449-A09E279FA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95" y="544830"/>
              <a:ext cx="93980" cy="63500"/>
            </a:xfrm>
            <a:custGeom>
              <a:avLst/>
              <a:gdLst>
                <a:gd name="T0" fmla="*/ 52 w 1661"/>
                <a:gd name="T1" fmla="*/ 960 h 1102"/>
                <a:gd name="T2" fmla="*/ 360 w 1661"/>
                <a:gd name="T3" fmla="*/ 910 h 1102"/>
                <a:gd name="T4" fmla="*/ 379 w 1661"/>
                <a:gd name="T5" fmla="*/ 946 h 1102"/>
                <a:gd name="T6" fmla="*/ 559 w 1661"/>
                <a:gd name="T7" fmla="*/ 958 h 1102"/>
                <a:gd name="T8" fmla="*/ 565 w 1661"/>
                <a:gd name="T9" fmla="*/ 845 h 1102"/>
                <a:gd name="T10" fmla="*/ 702 w 1661"/>
                <a:gd name="T11" fmla="*/ 805 h 1102"/>
                <a:gd name="T12" fmla="*/ 797 w 1661"/>
                <a:gd name="T13" fmla="*/ 691 h 1102"/>
                <a:gd name="T14" fmla="*/ 872 w 1661"/>
                <a:gd name="T15" fmla="*/ 833 h 1102"/>
                <a:gd name="T16" fmla="*/ 1142 w 1661"/>
                <a:gd name="T17" fmla="*/ 633 h 1102"/>
                <a:gd name="T18" fmla="*/ 1301 w 1661"/>
                <a:gd name="T19" fmla="*/ 732 h 1102"/>
                <a:gd name="T20" fmla="*/ 1259 w 1661"/>
                <a:gd name="T21" fmla="*/ 778 h 1102"/>
                <a:gd name="T22" fmla="*/ 1336 w 1661"/>
                <a:gd name="T23" fmla="*/ 852 h 1102"/>
                <a:gd name="T24" fmla="*/ 1188 w 1661"/>
                <a:gd name="T25" fmla="*/ 847 h 1102"/>
                <a:gd name="T26" fmla="*/ 1232 w 1661"/>
                <a:gd name="T27" fmla="*/ 890 h 1102"/>
                <a:gd name="T28" fmla="*/ 1441 w 1661"/>
                <a:gd name="T29" fmla="*/ 931 h 1102"/>
                <a:gd name="T30" fmla="*/ 1405 w 1661"/>
                <a:gd name="T31" fmla="*/ 887 h 1102"/>
                <a:gd name="T32" fmla="*/ 1661 w 1661"/>
                <a:gd name="T33" fmla="*/ 794 h 1102"/>
                <a:gd name="T34" fmla="*/ 1542 w 1661"/>
                <a:gd name="T35" fmla="*/ 757 h 1102"/>
                <a:gd name="T36" fmla="*/ 1599 w 1661"/>
                <a:gd name="T37" fmla="*/ 718 h 1102"/>
                <a:gd name="T38" fmla="*/ 1447 w 1661"/>
                <a:gd name="T39" fmla="*/ 646 h 1102"/>
                <a:gd name="T40" fmla="*/ 1515 w 1661"/>
                <a:gd name="T41" fmla="*/ 525 h 1102"/>
                <a:gd name="T42" fmla="*/ 1519 w 1661"/>
                <a:gd name="T43" fmla="*/ 517 h 1102"/>
                <a:gd name="T44" fmla="*/ 1532 w 1661"/>
                <a:gd name="T45" fmla="*/ 451 h 1102"/>
                <a:gd name="T46" fmla="*/ 1392 w 1661"/>
                <a:gd name="T47" fmla="*/ 461 h 1102"/>
                <a:gd name="T48" fmla="*/ 1379 w 1661"/>
                <a:gd name="T49" fmla="*/ 421 h 1102"/>
                <a:gd name="T50" fmla="*/ 1378 w 1661"/>
                <a:gd name="T51" fmla="*/ 415 h 1102"/>
                <a:gd name="T52" fmla="*/ 1267 w 1661"/>
                <a:gd name="T53" fmla="*/ 432 h 1102"/>
                <a:gd name="T54" fmla="*/ 1360 w 1661"/>
                <a:gd name="T55" fmla="*/ 302 h 1102"/>
                <a:gd name="T56" fmla="*/ 1148 w 1661"/>
                <a:gd name="T57" fmla="*/ 252 h 1102"/>
                <a:gd name="T58" fmla="*/ 1117 w 1661"/>
                <a:gd name="T59" fmla="*/ 158 h 1102"/>
                <a:gd name="T60" fmla="*/ 974 w 1661"/>
                <a:gd name="T61" fmla="*/ 173 h 1102"/>
                <a:gd name="T62" fmla="*/ 849 w 1661"/>
                <a:gd name="T63" fmla="*/ 140 h 1102"/>
                <a:gd name="T64" fmla="*/ 868 w 1661"/>
                <a:gd name="T65" fmla="*/ 97 h 1102"/>
                <a:gd name="T66" fmla="*/ 821 w 1661"/>
                <a:gd name="T67" fmla="*/ 16 h 1102"/>
                <a:gd name="T68" fmla="*/ 723 w 1661"/>
                <a:gd name="T69" fmla="*/ 107 h 1102"/>
                <a:gd name="T70" fmla="*/ 589 w 1661"/>
                <a:gd name="T71" fmla="*/ 161 h 1102"/>
                <a:gd name="T72" fmla="*/ 540 w 1661"/>
                <a:gd name="T73" fmla="*/ 54 h 1102"/>
                <a:gd name="T74" fmla="*/ 461 w 1661"/>
                <a:gd name="T75" fmla="*/ 129 h 1102"/>
                <a:gd name="T76" fmla="*/ 385 w 1661"/>
                <a:gd name="T77" fmla="*/ 192 h 1102"/>
                <a:gd name="T78" fmla="*/ 356 w 1661"/>
                <a:gd name="T79" fmla="*/ 307 h 1102"/>
                <a:gd name="T80" fmla="*/ 326 w 1661"/>
                <a:gd name="T81" fmla="*/ 186 h 1102"/>
                <a:gd name="T82" fmla="*/ 176 w 1661"/>
                <a:gd name="T83" fmla="*/ 439 h 1102"/>
                <a:gd name="T84" fmla="*/ 87 w 1661"/>
                <a:gd name="T85" fmla="*/ 368 h 1102"/>
                <a:gd name="T86" fmla="*/ 97 w 1661"/>
                <a:gd name="T87" fmla="*/ 600 h 1102"/>
                <a:gd name="T88" fmla="*/ 62 w 1661"/>
                <a:gd name="T89" fmla="*/ 693 h 1102"/>
                <a:gd name="T90" fmla="*/ 200 w 1661"/>
                <a:gd name="T91" fmla="*/ 712 h 1102"/>
                <a:gd name="T92" fmla="*/ 106 w 1661"/>
                <a:gd name="T93" fmla="*/ 784 h 1102"/>
                <a:gd name="T94" fmla="*/ 232 w 1661"/>
                <a:gd name="T95" fmla="*/ 911 h 1102"/>
                <a:gd name="T96" fmla="*/ 7 w 1661"/>
                <a:gd name="T97" fmla="*/ 881 h 1102"/>
                <a:gd name="T98" fmla="*/ 52 w 1661"/>
                <a:gd name="T99" fmla="*/ 96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61" h="1102">
                  <a:moveTo>
                    <a:pt x="52" y="960"/>
                  </a:moveTo>
                  <a:cubicBezTo>
                    <a:pt x="109" y="860"/>
                    <a:pt x="269" y="1102"/>
                    <a:pt x="360" y="910"/>
                  </a:cubicBezTo>
                  <a:lnTo>
                    <a:pt x="379" y="946"/>
                  </a:lnTo>
                  <a:lnTo>
                    <a:pt x="559" y="958"/>
                  </a:lnTo>
                  <a:cubicBezTo>
                    <a:pt x="601" y="944"/>
                    <a:pt x="573" y="881"/>
                    <a:pt x="565" y="845"/>
                  </a:cubicBezTo>
                  <a:lnTo>
                    <a:pt x="702" y="805"/>
                  </a:lnTo>
                  <a:cubicBezTo>
                    <a:pt x="725" y="748"/>
                    <a:pt x="746" y="718"/>
                    <a:pt x="797" y="691"/>
                  </a:cubicBezTo>
                  <a:cubicBezTo>
                    <a:pt x="818" y="750"/>
                    <a:pt x="816" y="794"/>
                    <a:pt x="872" y="833"/>
                  </a:cubicBezTo>
                  <a:cubicBezTo>
                    <a:pt x="927" y="737"/>
                    <a:pt x="908" y="682"/>
                    <a:pt x="1142" y="633"/>
                  </a:cubicBezTo>
                  <a:cubicBezTo>
                    <a:pt x="1190" y="715"/>
                    <a:pt x="1114" y="686"/>
                    <a:pt x="1301" y="732"/>
                  </a:cubicBezTo>
                  <a:cubicBezTo>
                    <a:pt x="1281" y="772"/>
                    <a:pt x="1304" y="746"/>
                    <a:pt x="1259" y="778"/>
                  </a:cubicBezTo>
                  <a:cubicBezTo>
                    <a:pt x="1314" y="814"/>
                    <a:pt x="1299" y="791"/>
                    <a:pt x="1336" y="852"/>
                  </a:cubicBezTo>
                  <a:lnTo>
                    <a:pt x="1188" y="847"/>
                  </a:lnTo>
                  <a:lnTo>
                    <a:pt x="1232" y="890"/>
                  </a:lnTo>
                  <a:lnTo>
                    <a:pt x="1441" y="931"/>
                  </a:lnTo>
                  <a:lnTo>
                    <a:pt x="1405" y="887"/>
                  </a:lnTo>
                  <a:cubicBezTo>
                    <a:pt x="1500" y="877"/>
                    <a:pt x="1582" y="856"/>
                    <a:pt x="1661" y="794"/>
                  </a:cubicBezTo>
                  <a:lnTo>
                    <a:pt x="1542" y="757"/>
                  </a:lnTo>
                  <a:lnTo>
                    <a:pt x="1599" y="718"/>
                  </a:lnTo>
                  <a:lnTo>
                    <a:pt x="1447" y="646"/>
                  </a:lnTo>
                  <a:cubicBezTo>
                    <a:pt x="1464" y="578"/>
                    <a:pt x="1473" y="628"/>
                    <a:pt x="1515" y="525"/>
                  </a:cubicBezTo>
                  <a:cubicBezTo>
                    <a:pt x="1516" y="523"/>
                    <a:pt x="1518" y="519"/>
                    <a:pt x="1519" y="517"/>
                  </a:cubicBezTo>
                  <a:cubicBezTo>
                    <a:pt x="1534" y="479"/>
                    <a:pt x="1535" y="526"/>
                    <a:pt x="1532" y="451"/>
                  </a:cubicBezTo>
                  <a:lnTo>
                    <a:pt x="1392" y="461"/>
                  </a:lnTo>
                  <a:lnTo>
                    <a:pt x="1379" y="421"/>
                  </a:lnTo>
                  <a:cubicBezTo>
                    <a:pt x="1379" y="418"/>
                    <a:pt x="1378" y="417"/>
                    <a:pt x="1378" y="415"/>
                  </a:cubicBezTo>
                  <a:lnTo>
                    <a:pt x="1267" y="432"/>
                  </a:lnTo>
                  <a:cubicBezTo>
                    <a:pt x="1285" y="354"/>
                    <a:pt x="1318" y="360"/>
                    <a:pt x="1360" y="302"/>
                  </a:cubicBezTo>
                  <a:lnTo>
                    <a:pt x="1148" y="252"/>
                  </a:lnTo>
                  <a:cubicBezTo>
                    <a:pt x="1141" y="208"/>
                    <a:pt x="1164" y="211"/>
                    <a:pt x="1117" y="158"/>
                  </a:cubicBezTo>
                  <a:cubicBezTo>
                    <a:pt x="1057" y="166"/>
                    <a:pt x="1034" y="194"/>
                    <a:pt x="974" y="173"/>
                  </a:cubicBezTo>
                  <a:cubicBezTo>
                    <a:pt x="888" y="142"/>
                    <a:pt x="956" y="149"/>
                    <a:pt x="849" y="140"/>
                  </a:cubicBezTo>
                  <a:lnTo>
                    <a:pt x="868" y="97"/>
                  </a:lnTo>
                  <a:cubicBezTo>
                    <a:pt x="779" y="0"/>
                    <a:pt x="853" y="71"/>
                    <a:pt x="821" y="16"/>
                  </a:cubicBezTo>
                  <a:lnTo>
                    <a:pt x="723" y="107"/>
                  </a:lnTo>
                  <a:cubicBezTo>
                    <a:pt x="649" y="170"/>
                    <a:pt x="682" y="81"/>
                    <a:pt x="589" y="161"/>
                  </a:cubicBezTo>
                  <a:lnTo>
                    <a:pt x="540" y="54"/>
                  </a:lnTo>
                  <a:cubicBezTo>
                    <a:pt x="523" y="72"/>
                    <a:pt x="469" y="118"/>
                    <a:pt x="461" y="129"/>
                  </a:cubicBezTo>
                  <a:cubicBezTo>
                    <a:pt x="419" y="188"/>
                    <a:pt x="465" y="191"/>
                    <a:pt x="385" y="192"/>
                  </a:cubicBezTo>
                  <a:cubicBezTo>
                    <a:pt x="372" y="270"/>
                    <a:pt x="386" y="261"/>
                    <a:pt x="356" y="307"/>
                  </a:cubicBezTo>
                  <a:lnTo>
                    <a:pt x="326" y="186"/>
                  </a:lnTo>
                  <a:cubicBezTo>
                    <a:pt x="213" y="204"/>
                    <a:pt x="175" y="333"/>
                    <a:pt x="176" y="439"/>
                  </a:cubicBezTo>
                  <a:cubicBezTo>
                    <a:pt x="123" y="396"/>
                    <a:pt x="152" y="381"/>
                    <a:pt x="87" y="368"/>
                  </a:cubicBezTo>
                  <a:cubicBezTo>
                    <a:pt x="0" y="503"/>
                    <a:pt x="79" y="571"/>
                    <a:pt x="97" y="600"/>
                  </a:cubicBezTo>
                  <a:lnTo>
                    <a:pt x="62" y="693"/>
                  </a:lnTo>
                  <a:lnTo>
                    <a:pt x="200" y="712"/>
                  </a:lnTo>
                  <a:cubicBezTo>
                    <a:pt x="187" y="749"/>
                    <a:pt x="142" y="757"/>
                    <a:pt x="106" y="784"/>
                  </a:cubicBezTo>
                  <a:cubicBezTo>
                    <a:pt x="170" y="851"/>
                    <a:pt x="204" y="828"/>
                    <a:pt x="232" y="911"/>
                  </a:cubicBezTo>
                  <a:lnTo>
                    <a:pt x="7" y="881"/>
                  </a:lnTo>
                  <a:cubicBezTo>
                    <a:pt x="20" y="937"/>
                    <a:pt x="14" y="925"/>
                    <a:pt x="52" y="960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7ACABA13-F7DE-A29D-953F-2AB702D7A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" y="447040"/>
              <a:ext cx="87630" cy="92075"/>
            </a:xfrm>
            <a:custGeom>
              <a:avLst/>
              <a:gdLst>
                <a:gd name="T0" fmla="*/ 510 w 1553"/>
                <a:gd name="T1" fmla="*/ 625 h 1597"/>
                <a:gd name="T2" fmla="*/ 615 w 1553"/>
                <a:gd name="T3" fmla="*/ 707 h 1597"/>
                <a:gd name="T4" fmla="*/ 664 w 1553"/>
                <a:gd name="T5" fmla="*/ 762 h 1597"/>
                <a:gd name="T6" fmla="*/ 742 w 1553"/>
                <a:gd name="T7" fmla="*/ 838 h 1597"/>
                <a:gd name="T8" fmla="*/ 825 w 1553"/>
                <a:gd name="T9" fmla="*/ 898 h 1597"/>
                <a:gd name="T10" fmla="*/ 772 w 1553"/>
                <a:gd name="T11" fmla="*/ 1022 h 1597"/>
                <a:gd name="T12" fmla="*/ 660 w 1553"/>
                <a:gd name="T13" fmla="*/ 1120 h 1597"/>
                <a:gd name="T14" fmla="*/ 663 w 1553"/>
                <a:gd name="T15" fmla="*/ 1204 h 1597"/>
                <a:gd name="T16" fmla="*/ 645 w 1553"/>
                <a:gd name="T17" fmla="*/ 1253 h 1597"/>
                <a:gd name="T18" fmla="*/ 408 w 1553"/>
                <a:gd name="T19" fmla="*/ 1490 h 1597"/>
                <a:gd name="T20" fmla="*/ 564 w 1553"/>
                <a:gd name="T21" fmla="*/ 1286 h 1597"/>
                <a:gd name="T22" fmla="*/ 592 w 1553"/>
                <a:gd name="T23" fmla="*/ 1332 h 1597"/>
                <a:gd name="T24" fmla="*/ 725 w 1553"/>
                <a:gd name="T25" fmla="*/ 1262 h 1597"/>
                <a:gd name="T26" fmla="*/ 786 w 1553"/>
                <a:gd name="T27" fmla="*/ 1354 h 1597"/>
                <a:gd name="T28" fmla="*/ 749 w 1553"/>
                <a:gd name="T29" fmla="*/ 1464 h 1597"/>
                <a:gd name="T30" fmla="*/ 754 w 1553"/>
                <a:gd name="T31" fmla="*/ 1597 h 1597"/>
                <a:gd name="T32" fmla="*/ 893 w 1553"/>
                <a:gd name="T33" fmla="*/ 1486 h 1597"/>
                <a:gd name="T34" fmla="*/ 1045 w 1553"/>
                <a:gd name="T35" fmla="*/ 1432 h 1597"/>
                <a:gd name="T36" fmla="*/ 1390 w 1553"/>
                <a:gd name="T37" fmla="*/ 1267 h 1597"/>
                <a:gd name="T38" fmla="*/ 1439 w 1553"/>
                <a:gd name="T39" fmla="*/ 1191 h 1597"/>
                <a:gd name="T40" fmla="*/ 1427 w 1553"/>
                <a:gd name="T41" fmla="*/ 1066 h 1597"/>
                <a:gd name="T42" fmla="*/ 1276 w 1553"/>
                <a:gd name="T43" fmla="*/ 1050 h 1597"/>
                <a:gd name="T44" fmla="*/ 1044 w 1553"/>
                <a:gd name="T45" fmla="*/ 959 h 1597"/>
                <a:gd name="T46" fmla="*/ 1285 w 1553"/>
                <a:gd name="T47" fmla="*/ 568 h 1597"/>
                <a:gd name="T48" fmla="*/ 1130 w 1553"/>
                <a:gd name="T49" fmla="*/ 583 h 1597"/>
                <a:gd name="T50" fmla="*/ 900 w 1553"/>
                <a:gd name="T51" fmla="*/ 735 h 1597"/>
                <a:gd name="T52" fmla="*/ 847 w 1553"/>
                <a:gd name="T53" fmla="*/ 673 h 1597"/>
                <a:gd name="T54" fmla="*/ 774 w 1553"/>
                <a:gd name="T55" fmla="*/ 513 h 1597"/>
                <a:gd name="T56" fmla="*/ 722 w 1553"/>
                <a:gd name="T57" fmla="*/ 332 h 1597"/>
                <a:gd name="T58" fmla="*/ 635 w 1553"/>
                <a:gd name="T59" fmla="*/ 297 h 1597"/>
                <a:gd name="T60" fmla="*/ 524 w 1553"/>
                <a:gd name="T61" fmla="*/ 222 h 1597"/>
                <a:gd name="T62" fmla="*/ 438 w 1553"/>
                <a:gd name="T63" fmla="*/ 168 h 1597"/>
                <a:gd name="T64" fmla="*/ 406 w 1553"/>
                <a:gd name="T65" fmla="*/ 106 h 1597"/>
                <a:gd name="T66" fmla="*/ 346 w 1553"/>
                <a:gd name="T67" fmla="*/ 49 h 1597"/>
                <a:gd name="T68" fmla="*/ 195 w 1553"/>
                <a:gd name="T69" fmla="*/ 107 h 1597"/>
                <a:gd name="T70" fmla="*/ 89 w 1553"/>
                <a:gd name="T71" fmla="*/ 88 h 1597"/>
                <a:gd name="T72" fmla="*/ 65 w 1553"/>
                <a:gd name="T73" fmla="*/ 81 h 1597"/>
                <a:gd name="T74" fmla="*/ 17 w 1553"/>
                <a:gd name="T75" fmla="*/ 148 h 1597"/>
                <a:gd name="T76" fmla="*/ 36 w 1553"/>
                <a:gd name="T77" fmla="*/ 250 h 1597"/>
                <a:gd name="T78" fmla="*/ 0 w 1553"/>
                <a:gd name="T79" fmla="*/ 418 h 1597"/>
                <a:gd name="T80" fmla="*/ 63 w 1553"/>
                <a:gd name="T81" fmla="*/ 447 h 1597"/>
                <a:gd name="T82" fmla="*/ 132 w 1553"/>
                <a:gd name="T83" fmla="*/ 388 h 1597"/>
                <a:gd name="T84" fmla="*/ 292 w 1553"/>
                <a:gd name="T85" fmla="*/ 395 h 1597"/>
                <a:gd name="T86" fmla="*/ 337 w 1553"/>
                <a:gd name="T87" fmla="*/ 532 h 1597"/>
                <a:gd name="T88" fmla="*/ 384 w 1553"/>
                <a:gd name="T89" fmla="*/ 580 h 1597"/>
                <a:gd name="T90" fmla="*/ 375 w 1553"/>
                <a:gd name="T91" fmla="*/ 666 h 1597"/>
                <a:gd name="T92" fmla="*/ 401 w 1553"/>
                <a:gd name="T93" fmla="*/ 700 h 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53" h="1597">
                  <a:moveTo>
                    <a:pt x="401" y="700"/>
                  </a:moveTo>
                  <a:cubicBezTo>
                    <a:pt x="428" y="677"/>
                    <a:pt x="464" y="636"/>
                    <a:pt x="510" y="625"/>
                  </a:cubicBezTo>
                  <a:lnTo>
                    <a:pt x="527" y="730"/>
                  </a:lnTo>
                  <a:lnTo>
                    <a:pt x="615" y="707"/>
                  </a:lnTo>
                  <a:lnTo>
                    <a:pt x="584" y="783"/>
                  </a:lnTo>
                  <a:lnTo>
                    <a:pt x="664" y="762"/>
                  </a:lnTo>
                  <a:cubicBezTo>
                    <a:pt x="637" y="823"/>
                    <a:pt x="647" y="785"/>
                    <a:pt x="620" y="852"/>
                  </a:cubicBezTo>
                  <a:lnTo>
                    <a:pt x="742" y="838"/>
                  </a:lnTo>
                  <a:lnTo>
                    <a:pt x="676" y="908"/>
                  </a:lnTo>
                  <a:lnTo>
                    <a:pt x="825" y="898"/>
                  </a:lnTo>
                  <a:cubicBezTo>
                    <a:pt x="792" y="975"/>
                    <a:pt x="768" y="956"/>
                    <a:pt x="709" y="1020"/>
                  </a:cubicBezTo>
                  <a:cubicBezTo>
                    <a:pt x="723" y="1021"/>
                    <a:pt x="764" y="1020"/>
                    <a:pt x="772" y="1022"/>
                  </a:cubicBezTo>
                  <a:cubicBezTo>
                    <a:pt x="848" y="1033"/>
                    <a:pt x="792" y="1021"/>
                    <a:pt x="818" y="1040"/>
                  </a:cubicBezTo>
                  <a:cubicBezTo>
                    <a:pt x="783" y="1140"/>
                    <a:pt x="747" y="1048"/>
                    <a:pt x="660" y="1120"/>
                  </a:cubicBezTo>
                  <a:lnTo>
                    <a:pt x="780" y="1161"/>
                  </a:lnTo>
                  <a:lnTo>
                    <a:pt x="663" y="1204"/>
                  </a:lnTo>
                  <a:cubicBezTo>
                    <a:pt x="644" y="1251"/>
                    <a:pt x="675" y="1182"/>
                    <a:pt x="657" y="1227"/>
                  </a:cubicBezTo>
                  <a:cubicBezTo>
                    <a:pt x="650" y="1244"/>
                    <a:pt x="652" y="1241"/>
                    <a:pt x="645" y="1253"/>
                  </a:cubicBezTo>
                  <a:lnTo>
                    <a:pt x="489" y="1235"/>
                  </a:lnTo>
                  <a:cubicBezTo>
                    <a:pt x="446" y="1331"/>
                    <a:pt x="379" y="1378"/>
                    <a:pt x="408" y="1490"/>
                  </a:cubicBezTo>
                  <a:cubicBezTo>
                    <a:pt x="438" y="1456"/>
                    <a:pt x="446" y="1411"/>
                    <a:pt x="478" y="1382"/>
                  </a:cubicBezTo>
                  <a:cubicBezTo>
                    <a:pt x="537" y="1329"/>
                    <a:pt x="518" y="1337"/>
                    <a:pt x="564" y="1286"/>
                  </a:cubicBezTo>
                  <a:cubicBezTo>
                    <a:pt x="567" y="1290"/>
                    <a:pt x="571" y="1291"/>
                    <a:pt x="572" y="1298"/>
                  </a:cubicBezTo>
                  <a:lnTo>
                    <a:pt x="592" y="1332"/>
                  </a:lnTo>
                  <a:cubicBezTo>
                    <a:pt x="593" y="1334"/>
                    <a:pt x="595" y="1339"/>
                    <a:pt x="597" y="1343"/>
                  </a:cubicBezTo>
                  <a:lnTo>
                    <a:pt x="725" y="1262"/>
                  </a:lnTo>
                  <a:cubicBezTo>
                    <a:pt x="703" y="1322"/>
                    <a:pt x="709" y="1294"/>
                    <a:pt x="684" y="1354"/>
                  </a:cubicBezTo>
                  <a:lnTo>
                    <a:pt x="786" y="1354"/>
                  </a:lnTo>
                  <a:lnTo>
                    <a:pt x="686" y="1456"/>
                  </a:lnTo>
                  <a:lnTo>
                    <a:pt x="749" y="1464"/>
                  </a:lnTo>
                  <a:lnTo>
                    <a:pt x="671" y="1522"/>
                  </a:lnTo>
                  <a:cubicBezTo>
                    <a:pt x="729" y="1549"/>
                    <a:pt x="714" y="1552"/>
                    <a:pt x="754" y="1597"/>
                  </a:cubicBezTo>
                  <a:cubicBezTo>
                    <a:pt x="770" y="1484"/>
                    <a:pt x="783" y="1391"/>
                    <a:pt x="897" y="1376"/>
                  </a:cubicBezTo>
                  <a:lnTo>
                    <a:pt x="893" y="1486"/>
                  </a:lnTo>
                  <a:lnTo>
                    <a:pt x="1039" y="1368"/>
                  </a:lnTo>
                  <a:cubicBezTo>
                    <a:pt x="1056" y="1396"/>
                    <a:pt x="1066" y="1322"/>
                    <a:pt x="1045" y="1432"/>
                  </a:cubicBezTo>
                  <a:cubicBezTo>
                    <a:pt x="1352" y="1240"/>
                    <a:pt x="1151" y="1323"/>
                    <a:pt x="1311" y="1217"/>
                  </a:cubicBezTo>
                  <a:lnTo>
                    <a:pt x="1390" y="1267"/>
                  </a:lnTo>
                  <a:lnTo>
                    <a:pt x="1486" y="1215"/>
                  </a:lnTo>
                  <a:lnTo>
                    <a:pt x="1439" y="1191"/>
                  </a:lnTo>
                  <a:cubicBezTo>
                    <a:pt x="1464" y="1144"/>
                    <a:pt x="1499" y="1138"/>
                    <a:pt x="1539" y="1094"/>
                  </a:cubicBezTo>
                  <a:lnTo>
                    <a:pt x="1427" y="1066"/>
                  </a:lnTo>
                  <a:cubicBezTo>
                    <a:pt x="1474" y="996"/>
                    <a:pt x="1509" y="1004"/>
                    <a:pt x="1553" y="949"/>
                  </a:cubicBezTo>
                  <a:cubicBezTo>
                    <a:pt x="1422" y="969"/>
                    <a:pt x="1390" y="998"/>
                    <a:pt x="1276" y="1050"/>
                  </a:cubicBezTo>
                  <a:lnTo>
                    <a:pt x="1303" y="943"/>
                  </a:lnTo>
                  <a:cubicBezTo>
                    <a:pt x="1194" y="969"/>
                    <a:pt x="1155" y="1017"/>
                    <a:pt x="1044" y="959"/>
                  </a:cubicBezTo>
                  <a:cubicBezTo>
                    <a:pt x="1191" y="872"/>
                    <a:pt x="1173" y="854"/>
                    <a:pt x="1155" y="710"/>
                  </a:cubicBezTo>
                  <a:cubicBezTo>
                    <a:pt x="1205" y="671"/>
                    <a:pt x="1240" y="623"/>
                    <a:pt x="1285" y="568"/>
                  </a:cubicBezTo>
                  <a:lnTo>
                    <a:pt x="1147" y="612"/>
                  </a:lnTo>
                  <a:cubicBezTo>
                    <a:pt x="1144" y="608"/>
                    <a:pt x="1134" y="590"/>
                    <a:pt x="1130" y="583"/>
                  </a:cubicBezTo>
                  <a:cubicBezTo>
                    <a:pt x="1085" y="507"/>
                    <a:pt x="1099" y="524"/>
                    <a:pt x="1036" y="505"/>
                  </a:cubicBezTo>
                  <a:cubicBezTo>
                    <a:pt x="1012" y="574"/>
                    <a:pt x="961" y="709"/>
                    <a:pt x="900" y="735"/>
                  </a:cubicBezTo>
                  <a:lnTo>
                    <a:pt x="898" y="618"/>
                  </a:lnTo>
                  <a:lnTo>
                    <a:pt x="847" y="673"/>
                  </a:lnTo>
                  <a:cubicBezTo>
                    <a:pt x="868" y="563"/>
                    <a:pt x="944" y="472"/>
                    <a:pt x="981" y="367"/>
                  </a:cubicBezTo>
                  <a:cubicBezTo>
                    <a:pt x="842" y="416"/>
                    <a:pt x="962" y="454"/>
                    <a:pt x="774" y="513"/>
                  </a:cubicBezTo>
                  <a:lnTo>
                    <a:pt x="924" y="227"/>
                  </a:lnTo>
                  <a:cubicBezTo>
                    <a:pt x="696" y="300"/>
                    <a:pt x="834" y="288"/>
                    <a:pt x="722" y="332"/>
                  </a:cubicBezTo>
                  <a:lnTo>
                    <a:pt x="734" y="213"/>
                  </a:lnTo>
                  <a:lnTo>
                    <a:pt x="635" y="297"/>
                  </a:lnTo>
                  <a:cubicBezTo>
                    <a:pt x="625" y="207"/>
                    <a:pt x="631" y="69"/>
                    <a:pt x="579" y="0"/>
                  </a:cubicBezTo>
                  <a:lnTo>
                    <a:pt x="524" y="222"/>
                  </a:lnTo>
                  <a:cubicBezTo>
                    <a:pt x="476" y="179"/>
                    <a:pt x="496" y="211"/>
                    <a:pt x="492" y="108"/>
                  </a:cubicBezTo>
                  <a:lnTo>
                    <a:pt x="438" y="168"/>
                  </a:lnTo>
                  <a:lnTo>
                    <a:pt x="422" y="137"/>
                  </a:lnTo>
                  <a:cubicBezTo>
                    <a:pt x="409" y="109"/>
                    <a:pt x="424" y="133"/>
                    <a:pt x="406" y="106"/>
                  </a:cubicBezTo>
                  <a:lnTo>
                    <a:pt x="375" y="148"/>
                  </a:lnTo>
                  <a:lnTo>
                    <a:pt x="346" y="49"/>
                  </a:lnTo>
                  <a:cubicBezTo>
                    <a:pt x="302" y="72"/>
                    <a:pt x="344" y="3"/>
                    <a:pt x="300" y="101"/>
                  </a:cubicBezTo>
                  <a:cubicBezTo>
                    <a:pt x="219" y="74"/>
                    <a:pt x="255" y="81"/>
                    <a:pt x="195" y="107"/>
                  </a:cubicBezTo>
                  <a:lnTo>
                    <a:pt x="123" y="39"/>
                  </a:lnTo>
                  <a:lnTo>
                    <a:pt x="89" y="88"/>
                  </a:lnTo>
                  <a:cubicBezTo>
                    <a:pt x="85" y="87"/>
                    <a:pt x="79" y="86"/>
                    <a:pt x="77" y="85"/>
                  </a:cubicBezTo>
                  <a:cubicBezTo>
                    <a:pt x="74" y="84"/>
                    <a:pt x="67" y="82"/>
                    <a:pt x="65" y="81"/>
                  </a:cubicBezTo>
                  <a:lnTo>
                    <a:pt x="30" y="66"/>
                  </a:lnTo>
                  <a:lnTo>
                    <a:pt x="17" y="148"/>
                  </a:lnTo>
                  <a:cubicBezTo>
                    <a:pt x="90" y="110"/>
                    <a:pt x="25" y="100"/>
                    <a:pt x="128" y="94"/>
                  </a:cubicBezTo>
                  <a:lnTo>
                    <a:pt x="36" y="250"/>
                  </a:lnTo>
                  <a:lnTo>
                    <a:pt x="164" y="240"/>
                  </a:lnTo>
                  <a:cubicBezTo>
                    <a:pt x="147" y="333"/>
                    <a:pt x="28" y="319"/>
                    <a:pt x="0" y="418"/>
                  </a:cubicBezTo>
                  <a:lnTo>
                    <a:pt x="53" y="438"/>
                  </a:lnTo>
                  <a:cubicBezTo>
                    <a:pt x="55" y="440"/>
                    <a:pt x="62" y="450"/>
                    <a:pt x="63" y="447"/>
                  </a:cubicBezTo>
                  <a:cubicBezTo>
                    <a:pt x="65" y="443"/>
                    <a:pt x="70" y="453"/>
                    <a:pt x="73" y="456"/>
                  </a:cubicBezTo>
                  <a:cubicBezTo>
                    <a:pt x="99" y="402"/>
                    <a:pt x="79" y="426"/>
                    <a:pt x="132" y="388"/>
                  </a:cubicBezTo>
                  <a:lnTo>
                    <a:pt x="158" y="478"/>
                  </a:lnTo>
                  <a:lnTo>
                    <a:pt x="292" y="395"/>
                  </a:lnTo>
                  <a:lnTo>
                    <a:pt x="232" y="543"/>
                  </a:lnTo>
                  <a:lnTo>
                    <a:pt x="337" y="532"/>
                  </a:lnTo>
                  <a:lnTo>
                    <a:pt x="289" y="601"/>
                  </a:lnTo>
                  <a:lnTo>
                    <a:pt x="384" y="580"/>
                  </a:lnTo>
                  <a:lnTo>
                    <a:pt x="337" y="649"/>
                  </a:lnTo>
                  <a:lnTo>
                    <a:pt x="375" y="666"/>
                  </a:lnTo>
                  <a:cubicBezTo>
                    <a:pt x="178" y="705"/>
                    <a:pt x="257" y="592"/>
                    <a:pt x="222" y="688"/>
                  </a:cubicBezTo>
                  <a:cubicBezTo>
                    <a:pt x="263" y="716"/>
                    <a:pt x="340" y="705"/>
                    <a:pt x="401" y="700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1BFCAFC-3039-8713-9CEA-AA07732B1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" y="645160"/>
              <a:ext cx="104775" cy="60960"/>
            </a:xfrm>
            <a:custGeom>
              <a:avLst/>
              <a:gdLst>
                <a:gd name="T0" fmla="*/ 219 w 1856"/>
                <a:gd name="T1" fmla="*/ 643 h 1056"/>
                <a:gd name="T2" fmla="*/ 62 w 1856"/>
                <a:gd name="T3" fmla="*/ 832 h 1056"/>
                <a:gd name="T4" fmla="*/ 74 w 1856"/>
                <a:gd name="T5" fmla="*/ 968 h 1056"/>
                <a:gd name="T6" fmla="*/ 159 w 1856"/>
                <a:gd name="T7" fmla="*/ 961 h 1056"/>
                <a:gd name="T8" fmla="*/ 147 w 1856"/>
                <a:gd name="T9" fmla="*/ 840 h 1056"/>
                <a:gd name="T10" fmla="*/ 190 w 1856"/>
                <a:gd name="T11" fmla="*/ 747 h 1056"/>
                <a:gd name="T12" fmla="*/ 333 w 1856"/>
                <a:gd name="T13" fmla="*/ 773 h 1056"/>
                <a:gd name="T14" fmla="*/ 475 w 1856"/>
                <a:gd name="T15" fmla="*/ 695 h 1056"/>
                <a:gd name="T16" fmla="*/ 539 w 1856"/>
                <a:gd name="T17" fmla="*/ 718 h 1056"/>
                <a:gd name="T18" fmla="*/ 769 w 1856"/>
                <a:gd name="T19" fmla="*/ 925 h 1056"/>
                <a:gd name="T20" fmla="*/ 884 w 1856"/>
                <a:gd name="T21" fmla="*/ 908 h 1056"/>
                <a:gd name="T22" fmla="*/ 1167 w 1856"/>
                <a:gd name="T23" fmla="*/ 981 h 1056"/>
                <a:gd name="T24" fmla="*/ 1277 w 1856"/>
                <a:gd name="T25" fmla="*/ 1002 h 1056"/>
                <a:gd name="T26" fmla="*/ 1372 w 1856"/>
                <a:gd name="T27" fmla="*/ 875 h 1056"/>
                <a:gd name="T28" fmla="*/ 1509 w 1856"/>
                <a:gd name="T29" fmla="*/ 725 h 1056"/>
                <a:gd name="T30" fmla="*/ 1571 w 1856"/>
                <a:gd name="T31" fmla="*/ 623 h 1056"/>
                <a:gd name="T32" fmla="*/ 1712 w 1856"/>
                <a:gd name="T33" fmla="*/ 575 h 1056"/>
                <a:gd name="T34" fmla="*/ 1829 w 1856"/>
                <a:gd name="T35" fmla="*/ 412 h 1056"/>
                <a:gd name="T36" fmla="*/ 1856 w 1856"/>
                <a:gd name="T37" fmla="*/ 309 h 1056"/>
                <a:gd name="T38" fmla="*/ 1793 w 1856"/>
                <a:gd name="T39" fmla="*/ 190 h 1056"/>
                <a:gd name="T40" fmla="*/ 1764 w 1856"/>
                <a:gd name="T41" fmla="*/ 97 h 1056"/>
                <a:gd name="T42" fmla="*/ 1688 w 1856"/>
                <a:gd name="T43" fmla="*/ 288 h 1056"/>
                <a:gd name="T44" fmla="*/ 1545 w 1856"/>
                <a:gd name="T45" fmla="*/ 245 h 1056"/>
                <a:gd name="T46" fmla="*/ 1371 w 1856"/>
                <a:gd name="T47" fmla="*/ 83 h 1056"/>
                <a:gd name="T48" fmla="*/ 1255 w 1856"/>
                <a:gd name="T49" fmla="*/ 91 h 1056"/>
                <a:gd name="T50" fmla="*/ 1164 w 1856"/>
                <a:gd name="T51" fmla="*/ 196 h 1056"/>
                <a:gd name="T52" fmla="*/ 1074 w 1856"/>
                <a:gd name="T53" fmla="*/ 278 h 1056"/>
                <a:gd name="T54" fmla="*/ 1033 w 1856"/>
                <a:gd name="T55" fmla="*/ 383 h 1056"/>
                <a:gd name="T56" fmla="*/ 913 w 1856"/>
                <a:gd name="T57" fmla="*/ 280 h 1056"/>
                <a:gd name="T58" fmla="*/ 886 w 1856"/>
                <a:gd name="T59" fmla="*/ 381 h 1056"/>
                <a:gd name="T60" fmla="*/ 813 w 1856"/>
                <a:gd name="T61" fmla="*/ 387 h 1056"/>
                <a:gd name="T62" fmla="*/ 736 w 1856"/>
                <a:gd name="T63" fmla="*/ 308 h 1056"/>
                <a:gd name="T64" fmla="*/ 643 w 1856"/>
                <a:gd name="T65" fmla="*/ 284 h 1056"/>
                <a:gd name="T66" fmla="*/ 498 w 1856"/>
                <a:gd name="T67" fmla="*/ 289 h 1056"/>
                <a:gd name="T68" fmla="*/ 408 w 1856"/>
                <a:gd name="T69" fmla="*/ 29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56" h="1056">
                  <a:moveTo>
                    <a:pt x="408" y="295"/>
                  </a:moveTo>
                  <a:cubicBezTo>
                    <a:pt x="379" y="410"/>
                    <a:pt x="299" y="567"/>
                    <a:pt x="219" y="643"/>
                  </a:cubicBezTo>
                  <a:cubicBezTo>
                    <a:pt x="184" y="740"/>
                    <a:pt x="170" y="695"/>
                    <a:pt x="113" y="769"/>
                  </a:cubicBezTo>
                  <a:cubicBezTo>
                    <a:pt x="79" y="813"/>
                    <a:pt x="104" y="799"/>
                    <a:pt x="62" y="832"/>
                  </a:cubicBezTo>
                  <a:cubicBezTo>
                    <a:pt x="44" y="846"/>
                    <a:pt x="22" y="858"/>
                    <a:pt x="0" y="876"/>
                  </a:cubicBezTo>
                  <a:cubicBezTo>
                    <a:pt x="10" y="903"/>
                    <a:pt x="0" y="915"/>
                    <a:pt x="74" y="968"/>
                  </a:cubicBezTo>
                  <a:cubicBezTo>
                    <a:pt x="96" y="870"/>
                    <a:pt x="79" y="940"/>
                    <a:pt x="108" y="902"/>
                  </a:cubicBezTo>
                  <a:cubicBezTo>
                    <a:pt x="145" y="965"/>
                    <a:pt x="111" y="932"/>
                    <a:pt x="159" y="961"/>
                  </a:cubicBezTo>
                  <a:cubicBezTo>
                    <a:pt x="167" y="941"/>
                    <a:pt x="174" y="1001"/>
                    <a:pt x="166" y="921"/>
                  </a:cubicBezTo>
                  <a:cubicBezTo>
                    <a:pt x="164" y="901"/>
                    <a:pt x="152" y="863"/>
                    <a:pt x="147" y="840"/>
                  </a:cubicBezTo>
                  <a:cubicBezTo>
                    <a:pt x="215" y="896"/>
                    <a:pt x="168" y="902"/>
                    <a:pt x="270" y="926"/>
                  </a:cubicBezTo>
                  <a:lnTo>
                    <a:pt x="190" y="747"/>
                  </a:lnTo>
                  <a:lnTo>
                    <a:pt x="315" y="814"/>
                  </a:lnTo>
                  <a:cubicBezTo>
                    <a:pt x="348" y="795"/>
                    <a:pt x="323" y="830"/>
                    <a:pt x="333" y="773"/>
                  </a:cubicBezTo>
                  <a:cubicBezTo>
                    <a:pt x="252" y="640"/>
                    <a:pt x="359" y="589"/>
                    <a:pt x="468" y="561"/>
                  </a:cubicBezTo>
                  <a:lnTo>
                    <a:pt x="475" y="695"/>
                  </a:lnTo>
                  <a:cubicBezTo>
                    <a:pt x="502" y="705"/>
                    <a:pt x="492" y="697"/>
                    <a:pt x="510" y="703"/>
                  </a:cubicBezTo>
                  <a:cubicBezTo>
                    <a:pt x="532" y="710"/>
                    <a:pt x="528" y="710"/>
                    <a:pt x="539" y="718"/>
                  </a:cubicBezTo>
                  <a:cubicBezTo>
                    <a:pt x="504" y="799"/>
                    <a:pt x="472" y="883"/>
                    <a:pt x="589" y="838"/>
                  </a:cubicBezTo>
                  <a:cubicBezTo>
                    <a:pt x="603" y="911"/>
                    <a:pt x="563" y="892"/>
                    <a:pt x="769" y="925"/>
                  </a:cubicBezTo>
                  <a:lnTo>
                    <a:pt x="880" y="809"/>
                  </a:lnTo>
                  <a:lnTo>
                    <a:pt x="884" y="908"/>
                  </a:lnTo>
                  <a:lnTo>
                    <a:pt x="987" y="905"/>
                  </a:lnTo>
                  <a:cubicBezTo>
                    <a:pt x="1011" y="988"/>
                    <a:pt x="1091" y="1056"/>
                    <a:pt x="1167" y="981"/>
                  </a:cubicBezTo>
                  <a:cubicBezTo>
                    <a:pt x="1171" y="983"/>
                    <a:pt x="1175" y="986"/>
                    <a:pt x="1178" y="987"/>
                  </a:cubicBezTo>
                  <a:lnTo>
                    <a:pt x="1277" y="1002"/>
                  </a:lnTo>
                  <a:lnTo>
                    <a:pt x="1299" y="853"/>
                  </a:lnTo>
                  <a:lnTo>
                    <a:pt x="1372" y="875"/>
                  </a:lnTo>
                  <a:lnTo>
                    <a:pt x="1372" y="709"/>
                  </a:lnTo>
                  <a:lnTo>
                    <a:pt x="1509" y="725"/>
                  </a:lnTo>
                  <a:lnTo>
                    <a:pt x="1490" y="633"/>
                  </a:lnTo>
                  <a:lnTo>
                    <a:pt x="1571" y="623"/>
                  </a:lnTo>
                  <a:cubicBezTo>
                    <a:pt x="1568" y="585"/>
                    <a:pt x="1552" y="562"/>
                    <a:pt x="1536" y="535"/>
                  </a:cubicBezTo>
                  <a:lnTo>
                    <a:pt x="1712" y="575"/>
                  </a:lnTo>
                  <a:lnTo>
                    <a:pt x="1694" y="494"/>
                  </a:lnTo>
                  <a:lnTo>
                    <a:pt x="1829" y="412"/>
                  </a:lnTo>
                  <a:lnTo>
                    <a:pt x="1792" y="360"/>
                  </a:lnTo>
                  <a:lnTo>
                    <a:pt x="1856" y="309"/>
                  </a:lnTo>
                  <a:lnTo>
                    <a:pt x="1786" y="196"/>
                  </a:lnTo>
                  <a:cubicBezTo>
                    <a:pt x="1787" y="195"/>
                    <a:pt x="1792" y="191"/>
                    <a:pt x="1793" y="190"/>
                  </a:cubicBezTo>
                  <a:cubicBezTo>
                    <a:pt x="1795" y="189"/>
                    <a:pt x="1804" y="183"/>
                    <a:pt x="1809" y="179"/>
                  </a:cubicBezTo>
                  <a:lnTo>
                    <a:pt x="1764" y="97"/>
                  </a:lnTo>
                  <a:cubicBezTo>
                    <a:pt x="1686" y="245"/>
                    <a:pt x="1731" y="168"/>
                    <a:pt x="1705" y="259"/>
                  </a:cubicBezTo>
                  <a:lnTo>
                    <a:pt x="1688" y="288"/>
                  </a:lnTo>
                  <a:cubicBezTo>
                    <a:pt x="1622" y="249"/>
                    <a:pt x="1633" y="171"/>
                    <a:pt x="1625" y="91"/>
                  </a:cubicBezTo>
                  <a:lnTo>
                    <a:pt x="1545" y="245"/>
                  </a:lnTo>
                  <a:lnTo>
                    <a:pt x="1380" y="94"/>
                  </a:lnTo>
                  <a:cubicBezTo>
                    <a:pt x="1377" y="90"/>
                    <a:pt x="1373" y="85"/>
                    <a:pt x="1371" y="83"/>
                  </a:cubicBezTo>
                  <a:lnTo>
                    <a:pt x="1229" y="0"/>
                  </a:lnTo>
                  <a:lnTo>
                    <a:pt x="1255" y="91"/>
                  </a:lnTo>
                  <a:cubicBezTo>
                    <a:pt x="1154" y="47"/>
                    <a:pt x="1192" y="40"/>
                    <a:pt x="1077" y="38"/>
                  </a:cubicBezTo>
                  <a:lnTo>
                    <a:pt x="1164" y="196"/>
                  </a:lnTo>
                  <a:cubicBezTo>
                    <a:pt x="1147" y="209"/>
                    <a:pt x="1210" y="227"/>
                    <a:pt x="1099" y="202"/>
                  </a:cubicBezTo>
                  <a:cubicBezTo>
                    <a:pt x="1123" y="286"/>
                    <a:pt x="1099" y="260"/>
                    <a:pt x="1074" y="278"/>
                  </a:cubicBezTo>
                  <a:lnTo>
                    <a:pt x="1131" y="395"/>
                  </a:lnTo>
                  <a:lnTo>
                    <a:pt x="1033" y="383"/>
                  </a:lnTo>
                  <a:lnTo>
                    <a:pt x="1009" y="464"/>
                  </a:lnTo>
                  <a:cubicBezTo>
                    <a:pt x="964" y="416"/>
                    <a:pt x="947" y="343"/>
                    <a:pt x="913" y="280"/>
                  </a:cubicBezTo>
                  <a:lnTo>
                    <a:pt x="896" y="326"/>
                  </a:lnTo>
                  <a:cubicBezTo>
                    <a:pt x="892" y="346"/>
                    <a:pt x="892" y="358"/>
                    <a:pt x="886" y="381"/>
                  </a:cubicBezTo>
                  <a:cubicBezTo>
                    <a:pt x="874" y="422"/>
                    <a:pt x="872" y="425"/>
                    <a:pt x="842" y="456"/>
                  </a:cubicBezTo>
                  <a:lnTo>
                    <a:pt x="813" y="387"/>
                  </a:lnTo>
                  <a:cubicBezTo>
                    <a:pt x="791" y="437"/>
                    <a:pt x="794" y="445"/>
                    <a:pt x="751" y="479"/>
                  </a:cubicBezTo>
                  <a:lnTo>
                    <a:pt x="736" y="308"/>
                  </a:lnTo>
                  <a:lnTo>
                    <a:pt x="664" y="413"/>
                  </a:lnTo>
                  <a:cubicBezTo>
                    <a:pt x="639" y="373"/>
                    <a:pt x="647" y="344"/>
                    <a:pt x="643" y="284"/>
                  </a:cubicBezTo>
                  <a:lnTo>
                    <a:pt x="502" y="404"/>
                  </a:lnTo>
                  <a:lnTo>
                    <a:pt x="498" y="289"/>
                  </a:lnTo>
                  <a:cubicBezTo>
                    <a:pt x="444" y="345"/>
                    <a:pt x="507" y="318"/>
                    <a:pt x="430" y="367"/>
                  </a:cubicBezTo>
                  <a:lnTo>
                    <a:pt x="408" y="295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156242DF-FE19-288B-21DA-299826F2F2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465" y="692150"/>
              <a:ext cx="88900" cy="269875"/>
            </a:xfrm>
            <a:custGeom>
              <a:avLst/>
              <a:gdLst>
                <a:gd name="T0" fmla="*/ 159 w 1571"/>
                <a:gd name="T1" fmla="*/ 3147 h 4689"/>
                <a:gd name="T2" fmla="*/ 162 w 1571"/>
                <a:gd name="T3" fmla="*/ 3883 h 4689"/>
                <a:gd name="T4" fmla="*/ 159 w 1571"/>
                <a:gd name="T5" fmla="*/ 3147 h 4689"/>
                <a:gd name="T6" fmla="*/ 387 w 1571"/>
                <a:gd name="T7" fmla="*/ 2222 h 4689"/>
                <a:gd name="T8" fmla="*/ 494 w 1571"/>
                <a:gd name="T9" fmla="*/ 2112 h 4689"/>
                <a:gd name="T10" fmla="*/ 598 w 1571"/>
                <a:gd name="T11" fmla="*/ 2005 h 4689"/>
                <a:gd name="T12" fmla="*/ 794 w 1571"/>
                <a:gd name="T13" fmla="*/ 1790 h 4689"/>
                <a:gd name="T14" fmla="*/ 387 w 1571"/>
                <a:gd name="T15" fmla="*/ 2222 h 4689"/>
                <a:gd name="T16" fmla="*/ 721 w 1571"/>
                <a:gd name="T17" fmla="*/ 289 h 4689"/>
                <a:gd name="T18" fmla="*/ 801 w 1571"/>
                <a:gd name="T19" fmla="*/ 630 h 4689"/>
                <a:gd name="T20" fmla="*/ 776 w 1571"/>
                <a:gd name="T21" fmla="*/ 988 h 4689"/>
                <a:gd name="T22" fmla="*/ 717 w 1571"/>
                <a:gd name="T23" fmla="*/ 1517 h 4689"/>
                <a:gd name="T24" fmla="*/ 824 w 1571"/>
                <a:gd name="T25" fmla="*/ 990 h 4689"/>
                <a:gd name="T26" fmla="*/ 844 w 1571"/>
                <a:gd name="T27" fmla="*/ 1033 h 4689"/>
                <a:gd name="T28" fmla="*/ 870 w 1571"/>
                <a:gd name="T29" fmla="*/ 645 h 4689"/>
                <a:gd name="T30" fmla="*/ 861 w 1571"/>
                <a:gd name="T31" fmla="*/ 1271 h 4689"/>
                <a:gd name="T32" fmla="*/ 539 w 1571"/>
                <a:gd name="T33" fmla="*/ 1953 h 4689"/>
                <a:gd name="T34" fmla="*/ 697 w 1571"/>
                <a:gd name="T35" fmla="*/ 1614 h 4689"/>
                <a:gd name="T36" fmla="*/ 552 w 1571"/>
                <a:gd name="T37" fmla="*/ 1823 h 4689"/>
                <a:gd name="T38" fmla="*/ 336 w 1571"/>
                <a:gd name="T39" fmla="*/ 2096 h 4689"/>
                <a:gd name="T40" fmla="*/ 267 w 1571"/>
                <a:gd name="T41" fmla="*/ 2191 h 4689"/>
                <a:gd name="T42" fmla="*/ 45 w 1571"/>
                <a:gd name="T43" fmla="*/ 2959 h 4689"/>
                <a:gd name="T44" fmla="*/ 0 w 1571"/>
                <a:gd name="T45" fmla="*/ 3563 h 4689"/>
                <a:gd name="T46" fmla="*/ 130 w 1571"/>
                <a:gd name="T47" fmla="*/ 4212 h 4689"/>
                <a:gd name="T48" fmla="*/ 141 w 1571"/>
                <a:gd name="T49" fmla="*/ 4136 h 4689"/>
                <a:gd name="T50" fmla="*/ 118 w 1571"/>
                <a:gd name="T51" fmla="*/ 4005 h 4689"/>
                <a:gd name="T52" fmla="*/ 421 w 1571"/>
                <a:gd name="T53" fmla="*/ 4689 h 4689"/>
                <a:gd name="T54" fmla="*/ 202 w 1571"/>
                <a:gd name="T55" fmla="*/ 3848 h 4689"/>
                <a:gd name="T56" fmla="*/ 238 w 1571"/>
                <a:gd name="T57" fmla="*/ 3517 h 4689"/>
                <a:gd name="T58" fmla="*/ 285 w 1571"/>
                <a:gd name="T59" fmla="*/ 2790 h 4689"/>
                <a:gd name="T60" fmla="*/ 312 w 1571"/>
                <a:gd name="T61" fmla="*/ 2322 h 4689"/>
                <a:gd name="T62" fmla="*/ 805 w 1571"/>
                <a:gd name="T63" fmla="*/ 2142 h 4689"/>
                <a:gd name="T64" fmla="*/ 849 w 1571"/>
                <a:gd name="T65" fmla="*/ 2043 h 4689"/>
                <a:gd name="T66" fmla="*/ 828 w 1571"/>
                <a:gd name="T67" fmla="*/ 2021 h 4689"/>
                <a:gd name="T68" fmla="*/ 843 w 1571"/>
                <a:gd name="T69" fmla="*/ 1921 h 4689"/>
                <a:gd name="T70" fmla="*/ 829 w 1571"/>
                <a:gd name="T71" fmla="*/ 1948 h 4689"/>
                <a:gd name="T72" fmla="*/ 943 w 1571"/>
                <a:gd name="T73" fmla="*/ 1348 h 4689"/>
                <a:gd name="T74" fmla="*/ 1281 w 1571"/>
                <a:gd name="T75" fmla="*/ 957 h 4689"/>
                <a:gd name="T76" fmla="*/ 1286 w 1571"/>
                <a:gd name="T77" fmla="*/ 973 h 4689"/>
                <a:gd name="T78" fmla="*/ 1389 w 1571"/>
                <a:gd name="T79" fmla="*/ 866 h 4689"/>
                <a:gd name="T80" fmla="*/ 1504 w 1571"/>
                <a:gd name="T81" fmla="*/ 775 h 4689"/>
                <a:gd name="T82" fmla="*/ 1571 w 1571"/>
                <a:gd name="T83" fmla="*/ 666 h 4689"/>
                <a:gd name="T84" fmla="*/ 1355 w 1571"/>
                <a:gd name="T85" fmla="*/ 798 h 4689"/>
                <a:gd name="T86" fmla="*/ 1154 w 1571"/>
                <a:gd name="T87" fmla="*/ 943 h 4689"/>
                <a:gd name="T88" fmla="*/ 1220 w 1571"/>
                <a:gd name="T89" fmla="*/ 850 h 4689"/>
                <a:gd name="T90" fmla="*/ 1053 w 1571"/>
                <a:gd name="T91" fmla="*/ 912 h 4689"/>
                <a:gd name="T92" fmla="*/ 983 w 1571"/>
                <a:gd name="T93" fmla="*/ 1058 h 4689"/>
                <a:gd name="T94" fmla="*/ 988 w 1571"/>
                <a:gd name="T95" fmla="*/ 786 h 4689"/>
                <a:gd name="T96" fmla="*/ 934 w 1571"/>
                <a:gd name="T97" fmla="*/ 536 h 4689"/>
                <a:gd name="T98" fmla="*/ 850 w 1571"/>
                <a:gd name="T99" fmla="*/ 348 h 4689"/>
                <a:gd name="T100" fmla="*/ 751 w 1571"/>
                <a:gd name="T101" fmla="*/ 0 h 4689"/>
                <a:gd name="T102" fmla="*/ 721 w 1571"/>
                <a:gd name="T103" fmla="*/ 289 h 4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1" h="4689">
                  <a:moveTo>
                    <a:pt x="159" y="3147"/>
                  </a:moveTo>
                  <a:lnTo>
                    <a:pt x="162" y="3883"/>
                  </a:lnTo>
                  <a:cubicBezTo>
                    <a:pt x="31" y="3774"/>
                    <a:pt x="78" y="3291"/>
                    <a:pt x="159" y="3147"/>
                  </a:cubicBezTo>
                  <a:close/>
                  <a:moveTo>
                    <a:pt x="387" y="2222"/>
                  </a:moveTo>
                  <a:cubicBezTo>
                    <a:pt x="420" y="2144"/>
                    <a:pt x="436" y="2151"/>
                    <a:pt x="494" y="2112"/>
                  </a:cubicBezTo>
                  <a:cubicBezTo>
                    <a:pt x="522" y="2093"/>
                    <a:pt x="571" y="2033"/>
                    <a:pt x="598" y="2005"/>
                  </a:cubicBezTo>
                  <a:cubicBezTo>
                    <a:pt x="770" y="1823"/>
                    <a:pt x="635" y="1909"/>
                    <a:pt x="794" y="1790"/>
                  </a:cubicBezTo>
                  <a:cubicBezTo>
                    <a:pt x="773" y="2029"/>
                    <a:pt x="619" y="2210"/>
                    <a:pt x="387" y="2222"/>
                  </a:cubicBezTo>
                  <a:close/>
                  <a:moveTo>
                    <a:pt x="721" y="289"/>
                  </a:moveTo>
                  <a:cubicBezTo>
                    <a:pt x="729" y="417"/>
                    <a:pt x="785" y="510"/>
                    <a:pt x="801" y="630"/>
                  </a:cubicBezTo>
                  <a:cubicBezTo>
                    <a:pt x="826" y="806"/>
                    <a:pt x="792" y="839"/>
                    <a:pt x="776" y="988"/>
                  </a:cubicBezTo>
                  <a:cubicBezTo>
                    <a:pt x="685" y="1145"/>
                    <a:pt x="742" y="1346"/>
                    <a:pt x="717" y="1517"/>
                  </a:cubicBezTo>
                  <a:cubicBezTo>
                    <a:pt x="787" y="1435"/>
                    <a:pt x="807" y="1116"/>
                    <a:pt x="824" y="990"/>
                  </a:cubicBezTo>
                  <a:lnTo>
                    <a:pt x="844" y="1033"/>
                  </a:lnTo>
                  <a:cubicBezTo>
                    <a:pt x="889" y="970"/>
                    <a:pt x="897" y="693"/>
                    <a:pt x="870" y="645"/>
                  </a:cubicBezTo>
                  <a:cubicBezTo>
                    <a:pt x="996" y="766"/>
                    <a:pt x="926" y="1243"/>
                    <a:pt x="861" y="1271"/>
                  </a:cubicBezTo>
                  <a:cubicBezTo>
                    <a:pt x="861" y="1546"/>
                    <a:pt x="760" y="1827"/>
                    <a:pt x="539" y="1953"/>
                  </a:cubicBezTo>
                  <a:cubicBezTo>
                    <a:pt x="581" y="1842"/>
                    <a:pt x="653" y="1746"/>
                    <a:pt x="697" y="1614"/>
                  </a:cubicBezTo>
                  <a:cubicBezTo>
                    <a:pt x="641" y="1671"/>
                    <a:pt x="590" y="1766"/>
                    <a:pt x="552" y="1823"/>
                  </a:cubicBezTo>
                  <a:cubicBezTo>
                    <a:pt x="478" y="1936"/>
                    <a:pt x="344" y="2085"/>
                    <a:pt x="336" y="2096"/>
                  </a:cubicBezTo>
                  <a:cubicBezTo>
                    <a:pt x="315" y="2128"/>
                    <a:pt x="292" y="2163"/>
                    <a:pt x="267" y="2191"/>
                  </a:cubicBezTo>
                  <a:cubicBezTo>
                    <a:pt x="31" y="2445"/>
                    <a:pt x="98" y="2612"/>
                    <a:pt x="45" y="2959"/>
                  </a:cubicBezTo>
                  <a:lnTo>
                    <a:pt x="0" y="3563"/>
                  </a:lnTo>
                  <a:cubicBezTo>
                    <a:pt x="13" y="3680"/>
                    <a:pt x="78" y="4142"/>
                    <a:pt x="130" y="4212"/>
                  </a:cubicBezTo>
                  <a:cubicBezTo>
                    <a:pt x="121" y="4143"/>
                    <a:pt x="101" y="4156"/>
                    <a:pt x="141" y="4136"/>
                  </a:cubicBezTo>
                  <a:lnTo>
                    <a:pt x="118" y="4005"/>
                  </a:lnTo>
                  <a:cubicBezTo>
                    <a:pt x="224" y="4135"/>
                    <a:pt x="318" y="4530"/>
                    <a:pt x="421" y="4689"/>
                  </a:cubicBezTo>
                  <a:cubicBezTo>
                    <a:pt x="370" y="4265"/>
                    <a:pt x="225" y="4121"/>
                    <a:pt x="202" y="3848"/>
                  </a:cubicBezTo>
                  <a:cubicBezTo>
                    <a:pt x="195" y="3772"/>
                    <a:pt x="203" y="3560"/>
                    <a:pt x="238" y="3517"/>
                  </a:cubicBezTo>
                  <a:cubicBezTo>
                    <a:pt x="283" y="3292"/>
                    <a:pt x="283" y="3020"/>
                    <a:pt x="285" y="2790"/>
                  </a:cubicBezTo>
                  <a:cubicBezTo>
                    <a:pt x="169" y="2695"/>
                    <a:pt x="158" y="2425"/>
                    <a:pt x="312" y="2322"/>
                  </a:cubicBezTo>
                  <a:cubicBezTo>
                    <a:pt x="390" y="2271"/>
                    <a:pt x="706" y="2166"/>
                    <a:pt x="805" y="2142"/>
                  </a:cubicBezTo>
                  <a:lnTo>
                    <a:pt x="849" y="2043"/>
                  </a:lnTo>
                  <a:lnTo>
                    <a:pt x="828" y="2021"/>
                  </a:lnTo>
                  <a:lnTo>
                    <a:pt x="843" y="1921"/>
                  </a:lnTo>
                  <a:cubicBezTo>
                    <a:pt x="824" y="1943"/>
                    <a:pt x="813" y="1913"/>
                    <a:pt x="829" y="1948"/>
                  </a:cubicBezTo>
                  <a:cubicBezTo>
                    <a:pt x="811" y="1813"/>
                    <a:pt x="880" y="1473"/>
                    <a:pt x="943" y="1348"/>
                  </a:cubicBezTo>
                  <a:cubicBezTo>
                    <a:pt x="1064" y="1108"/>
                    <a:pt x="1209" y="1067"/>
                    <a:pt x="1281" y="957"/>
                  </a:cubicBezTo>
                  <a:lnTo>
                    <a:pt x="1286" y="973"/>
                  </a:lnTo>
                  <a:cubicBezTo>
                    <a:pt x="1321" y="947"/>
                    <a:pt x="1356" y="901"/>
                    <a:pt x="1389" y="866"/>
                  </a:cubicBezTo>
                  <a:cubicBezTo>
                    <a:pt x="1446" y="805"/>
                    <a:pt x="1425" y="816"/>
                    <a:pt x="1504" y="775"/>
                  </a:cubicBezTo>
                  <a:lnTo>
                    <a:pt x="1571" y="666"/>
                  </a:lnTo>
                  <a:cubicBezTo>
                    <a:pt x="1489" y="745"/>
                    <a:pt x="1439" y="741"/>
                    <a:pt x="1355" y="798"/>
                  </a:cubicBezTo>
                  <a:cubicBezTo>
                    <a:pt x="1258" y="863"/>
                    <a:pt x="1203" y="921"/>
                    <a:pt x="1154" y="943"/>
                  </a:cubicBezTo>
                  <a:cubicBezTo>
                    <a:pt x="1185" y="899"/>
                    <a:pt x="1199" y="888"/>
                    <a:pt x="1220" y="850"/>
                  </a:cubicBezTo>
                  <a:cubicBezTo>
                    <a:pt x="1178" y="855"/>
                    <a:pt x="1087" y="885"/>
                    <a:pt x="1053" y="912"/>
                  </a:cubicBezTo>
                  <a:cubicBezTo>
                    <a:pt x="1021" y="936"/>
                    <a:pt x="999" y="1014"/>
                    <a:pt x="983" y="1058"/>
                  </a:cubicBezTo>
                  <a:cubicBezTo>
                    <a:pt x="977" y="964"/>
                    <a:pt x="998" y="883"/>
                    <a:pt x="988" y="786"/>
                  </a:cubicBezTo>
                  <a:cubicBezTo>
                    <a:pt x="979" y="709"/>
                    <a:pt x="946" y="620"/>
                    <a:pt x="934" y="536"/>
                  </a:cubicBezTo>
                  <a:lnTo>
                    <a:pt x="850" y="348"/>
                  </a:lnTo>
                  <a:cubicBezTo>
                    <a:pt x="795" y="279"/>
                    <a:pt x="783" y="96"/>
                    <a:pt x="751" y="0"/>
                  </a:cubicBezTo>
                  <a:cubicBezTo>
                    <a:pt x="706" y="61"/>
                    <a:pt x="716" y="204"/>
                    <a:pt x="721" y="289"/>
                  </a:cubicBezTo>
                  <a:close/>
                </a:path>
              </a:pathLst>
            </a:custGeom>
            <a:solidFill>
              <a:srgbClr val="82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85B0B469-6541-8800-B14E-AEFE4232D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" y="471170"/>
              <a:ext cx="96520" cy="84455"/>
            </a:xfrm>
            <a:custGeom>
              <a:avLst/>
              <a:gdLst>
                <a:gd name="T0" fmla="*/ 941 w 1704"/>
                <a:gd name="T1" fmla="*/ 1126 h 1462"/>
                <a:gd name="T2" fmla="*/ 916 w 1704"/>
                <a:gd name="T3" fmla="*/ 1067 h 1462"/>
                <a:gd name="T4" fmla="*/ 874 w 1704"/>
                <a:gd name="T5" fmla="*/ 941 h 1462"/>
                <a:gd name="T6" fmla="*/ 1000 w 1704"/>
                <a:gd name="T7" fmla="*/ 904 h 1462"/>
                <a:gd name="T8" fmla="*/ 982 w 1704"/>
                <a:gd name="T9" fmla="*/ 795 h 1462"/>
                <a:gd name="T10" fmla="*/ 1083 w 1704"/>
                <a:gd name="T11" fmla="*/ 745 h 1462"/>
                <a:gd name="T12" fmla="*/ 1191 w 1704"/>
                <a:gd name="T13" fmla="*/ 618 h 1462"/>
                <a:gd name="T14" fmla="*/ 1173 w 1704"/>
                <a:gd name="T15" fmla="*/ 502 h 1462"/>
                <a:gd name="T16" fmla="*/ 1203 w 1704"/>
                <a:gd name="T17" fmla="*/ 424 h 1462"/>
                <a:gd name="T18" fmla="*/ 1379 w 1704"/>
                <a:gd name="T19" fmla="*/ 450 h 1462"/>
                <a:gd name="T20" fmla="*/ 1517 w 1704"/>
                <a:gd name="T21" fmla="*/ 554 h 1462"/>
                <a:gd name="T22" fmla="*/ 1626 w 1704"/>
                <a:gd name="T23" fmla="*/ 502 h 1462"/>
                <a:gd name="T24" fmla="*/ 1676 w 1704"/>
                <a:gd name="T25" fmla="*/ 433 h 1462"/>
                <a:gd name="T26" fmla="*/ 1297 w 1704"/>
                <a:gd name="T27" fmla="*/ 382 h 1462"/>
                <a:gd name="T28" fmla="*/ 1262 w 1704"/>
                <a:gd name="T29" fmla="*/ 267 h 1462"/>
                <a:gd name="T30" fmla="*/ 1193 w 1704"/>
                <a:gd name="T31" fmla="*/ 168 h 1462"/>
                <a:gd name="T32" fmla="*/ 1115 w 1704"/>
                <a:gd name="T33" fmla="*/ 180 h 1462"/>
                <a:gd name="T34" fmla="*/ 1012 w 1704"/>
                <a:gd name="T35" fmla="*/ 162 h 1462"/>
                <a:gd name="T36" fmla="*/ 896 w 1704"/>
                <a:gd name="T37" fmla="*/ 87 h 1462"/>
                <a:gd name="T38" fmla="*/ 871 w 1704"/>
                <a:gd name="T39" fmla="*/ 197 h 1462"/>
                <a:gd name="T40" fmla="*/ 896 w 1704"/>
                <a:gd name="T41" fmla="*/ 376 h 1462"/>
                <a:gd name="T42" fmla="*/ 624 w 1704"/>
                <a:gd name="T43" fmla="*/ 642 h 1462"/>
                <a:gd name="T44" fmla="*/ 502 w 1704"/>
                <a:gd name="T45" fmla="*/ 673 h 1462"/>
                <a:gd name="T46" fmla="*/ 329 w 1704"/>
                <a:gd name="T47" fmla="*/ 710 h 1462"/>
                <a:gd name="T48" fmla="*/ 174 w 1704"/>
                <a:gd name="T49" fmla="*/ 689 h 1462"/>
                <a:gd name="T50" fmla="*/ 51 w 1704"/>
                <a:gd name="T51" fmla="*/ 778 h 1462"/>
                <a:gd name="T52" fmla="*/ 0 w 1704"/>
                <a:gd name="T53" fmla="*/ 847 h 1462"/>
                <a:gd name="T54" fmla="*/ 337 w 1704"/>
                <a:gd name="T55" fmla="*/ 970 h 1462"/>
                <a:gd name="T56" fmla="*/ 521 w 1704"/>
                <a:gd name="T57" fmla="*/ 1120 h 1462"/>
                <a:gd name="T58" fmla="*/ 599 w 1704"/>
                <a:gd name="T59" fmla="*/ 1203 h 1462"/>
                <a:gd name="T60" fmla="*/ 576 w 1704"/>
                <a:gd name="T61" fmla="*/ 1321 h 1462"/>
                <a:gd name="T62" fmla="*/ 632 w 1704"/>
                <a:gd name="T63" fmla="*/ 1446 h 1462"/>
                <a:gd name="T64" fmla="*/ 714 w 1704"/>
                <a:gd name="T65" fmla="*/ 1399 h 1462"/>
                <a:gd name="T66" fmla="*/ 844 w 1704"/>
                <a:gd name="T67" fmla="*/ 1300 h 1462"/>
                <a:gd name="T68" fmla="*/ 951 w 1704"/>
                <a:gd name="T69" fmla="*/ 1210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04" h="1462">
                  <a:moveTo>
                    <a:pt x="1004" y="1198"/>
                  </a:moveTo>
                  <a:lnTo>
                    <a:pt x="941" y="1126"/>
                  </a:lnTo>
                  <a:lnTo>
                    <a:pt x="980" y="1082"/>
                  </a:lnTo>
                  <a:lnTo>
                    <a:pt x="916" y="1067"/>
                  </a:lnTo>
                  <a:lnTo>
                    <a:pt x="961" y="1025"/>
                  </a:lnTo>
                  <a:cubicBezTo>
                    <a:pt x="912" y="1002"/>
                    <a:pt x="899" y="990"/>
                    <a:pt x="874" y="941"/>
                  </a:cubicBezTo>
                  <a:cubicBezTo>
                    <a:pt x="902" y="935"/>
                    <a:pt x="922" y="935"/>
                    <a:pt x="944" y="931"/>
                  </a:cubicBezTo>
                  <a:cubicBezTo>
                    <a:pt x="997" y="923"/>
                    <a:pt x="978" y="927"/>
                    <a:pt x="1000" y="904"/>
                  </a:cubicBezTo>
                  <a:cubicBezTo>
                    <a:pt x="936" y="855"/>
                    <a:pt x="940" y="891"/>
                    <a:pt x="863" y="806"/>
                  </a:cubicBezTo>
                  <a:lnTo>
                    <a:pt x="982" y="795"/>
                  </a:lnTo>
                  <a:lnTo>
                    <a:pt x="960" y="746"/>
                  </a:lnTo>
                  <a:cubicBezTo>
                    <a:pt x="1018" y="712"/>
                    <a:pt x="1022" y="715"/>
                    <a:pt x="1083" y="745"/>
                  </a:cubicBezTo>
                  <a:cubicBezTo>
                    <a:pt x="1203" y="684"/>
                    <a:pt x="1131" y="750"/>
                    <a:pt x="1288" y="727"/>
                  </a:cubicBezTo>
                  <a:lnTo>
                    <a:pt x="1191" y="618"/>
                  </a:lnTo>
                  <a:cubicBezTo>
                    <a:pt x="1202" y="578"/>
                    <a:pt x="1193" y="595"/>
                    <a:pt x="1220" y="562"/>
                  </a:cubicBezTo>
                  <a:lnTo>
                    <a:pt x="1173" y="502"/>
                  </a:lnTo>
                  <a:lnTo>
                    <a:pt x="1257" y="523"/>
                  </a:lnTo>
                  <a:lnTo>
                    <a:pt x="1203" y="424"/>
                  </a:lnTo>
                  <a:lnTo>
                    <a:pt x="1360" y="497"/>
                  </a:lnTo>
                  <a:lnTo>
                    <a:pt x="1379" y="450"/>
                  </a:lnTo>
                  <a:cubicBezTo>
                    <a:pt x="1414" y="476"/>
                    <a:pt x="1426" y="478"/>
                    <a:pt x="1449" y="508"/>
                  </a:cubicBezTo>
                  <a:cubicBezTo>
                    <a:pt x="1490" y="563"/>
                    <a:pt x="1442" y="547"/>
                    <a:pt x="1517" y="554"/>
                  </a:cubicBezTo>
                  <a:lnTo>
                    <a:pt x="1498" y="446"/>
                  </a:lnTo>
                  <a:cubicBezTo>
                    <a:pt x="1581" y="447"/>
                    <a:pt x="1576" y="434"/>
                    <a:pt x="1626" y="502"/>
                  </a:cubicBezTo>
                  <a:lnTo>
                    <a:pt x="1692" y="489"/>
                  </a:lnTo>
                  <a:cubicBezTo>
                    <a:pt x="1698" y="458"/>
                    <a:pt x="1704" y="496"/>
                    <a:pt x="1676" y="433"/>
                  </a:cubicBezTo>
                  <a:cubicBezTo>
                    <a:pt x="1592" y="448"/>
                    <a:pt x="1505" y="350"/>
                    <a:pt x="1430" y="313"/>
                  </a:cubicBezTo>
                  <a:cubicBezTo>
                    <a:pt x="1374" y="350"/>
                    <a:pt x="1374" y="361"/>
                    <a:pt x="1297" y="382"/>
                  </a:cubicBezTo>
                  <a:lnTo>
                    <a:pt x="1320" y="237"/>
                  </a:lnTo>
                  <a:lnTo>
                    <a:pt x="1262" y="267"/>
                  </a:lnTo>
                  <a:lnTo>
                    <a:pt x="1221" y="122"/>
                  </a:lnTo>
                  <a:lnTo>
                    <a:pt x="1193" y="168"/>
                  </a:lnTo>
                  <a:lnTo>
                    <a:pt x="1145" y="120"/>
                  </a:lnTo>
                  <a:lnTo>
                    <a:pt x="1115" y="180"/>
                  </a:lnTo>
                  <a:lnTo>
                    <a:pt x="1019" y="142"/>
                  </a:lnTo>
                  <a:cubicBezTo>
                    <a:pt x="996" y="203"/>
                    <a:pt x="1030" y="130"/>
                    <a:pt x="1012" y="162"/>
                  </a:cubicBezTo>
                  <a:cubicBezTo>
                    <a:pt x="899" y="32"/>
                    <a:pt x="919" y="1"/>
                    <a:pt x="846" y="0"/>
                  </a:cubicBezTo>
                  <a:lnTo>
                    <a:pt x="896" y="87"/>
                  </a:lnTo>
                  <a:lnTo>
                    <a:pt x="838" y="93"/>
                  </a:lnTo>
                  <a:lnTo>
                    <a:pt x="871" y="197"/>
                  </a:lnTo>
                  <a:lnTo>
                    <a:pt x="747" y="189"/>
                  </a:lnTo>
                  <a:cubicBezTo>
                    <a:pt x="785" y="269"/>
                    <a:pt x="830" y="321"/>
                    <a:pt x="896" y="376"/>
                  </a:cubicBezTo>
                  <a:cubicBezTo>
                    <a:pt x="784" y="404"/>
                    <a:pt x="810" y="385"/>
                    <a:pt x="733" y="470"/>
                  </a:cubicBezTo>
                  <a:cubicBezTo>
                    <a:pt x="656" y="553"/>
                    <a:pt x="703" y="567"/>
                    <a:pt x="624" y="642"/>
                  </a:cubicBezTo>
                  <a:lnTo>
                    <a:pt x="466" y="617"/>
                  </a:lnTo>
                  <a:lnTo>
                    <a:pt x="502" y="673"/>
                  </a:lnTo>
                  <a:lnTo>
                    <a:pt x="352" y="658"/>
                  </a:lnTo>
                  <a:lnTo>
                    <a:pt x="329" y="710"/>
                  </a:lnTo>
                  <a:cubicBezTo>
                    <a:pt x="261" y="703"/>
                    <a:pt x="214" y="695"/>
                    <a:pt x="177" y="641"/>
                  </a:cubicBezTo>
                  <a:lnTo>
                    <a:pt x="174" y="689"/>
                  </a:lnTo>
                  <a:lnTo>
                    <a:pt x="90" y="672"/>
                  </a:lnTo>
                  <a:lnTo>
                    <a:pt x="51" y="778"/>
                  </a:lnTo>
                  <a:lnTo>
                    <a:pt x="142" y="830"/>
                  </a:lnTo>
                  <a:lnTo>
                    <a:pt x="0" y="847"/>
                  </a:lnTo>
                  <a:cubicBezTo>
                    <a:pt x="103" y="935"/>
                    <a:pt x="185" y="931"/>
                    <a:pt x="303" y="893"/>
                  </a:cubicBezTo>
                  <a:lnTo>
                    <a:pt x="337" y="970"/>
                  </a:lnTo>
                  <a:cubicBezTo>
                    <a:pt x="423" y="946"/>
                    <a:pt x="488" y="904"/>
                    <a:pt x="559" y="1036"/>
                  </a:cubicBezTo>
                  <a:lnTo>
                    <a:pt x="521" y="1120"/>
                  </a:lnTo>
                  <a:lnTo>
                    <a:pt x="620" y="1115"/>
                  </a:lnTo>
                  <a:lnTo>
                    <a:pt x="599" y="1203"/>
                  </a:lnTo>
                  <a:cubicBezTo>
                    <a:pt x="650" y="1238"/>
                    <a:pt x="674" y="1241"/>
                    <a:pt x="698" y="1293"/>
                  </a:cubicBezTo>
                  <a:lnTo>
                    <a:pt x="576" y="1321"/>
                  </a:lnTo>
                  <a:cubicBezTo>
                    <a:pt x="597" y="1376"/>
                    <a:pt x="603" y="1355"/>
                    <a:pt x="619" y="1391"/>
                  </a:cubicBezTo>
                  <a:lnTo>
                    <a:pt x="632" y="1446"/>
                  </a:lnTo>
                  <a:cubicBezTo>
                    <a:pt x="633" y="1449"/>
                    <a:pt x="634" y="1455"/>
                    <a:pt x="635" y="1459"/>
                  </a:cubicBezTo>
                  <a:cubicBezTo>
                    <a:pt x="706" y="1452"/>
                    <a:pt x="666" y="1462"/>
                    <a:pt x="714" y="1399"/>
                  </a:cubicBezTo>
                  <a:cubicBezTo>
                    <a:pt x="827" y="1424"/>
                    <a:pt x="816" y="1449"/>
                    <a:pt x="944" y="1429"/>
                  </a:cubicBezTo>
                  <a:lnTo>
                    <a:pt x="844" y="1300"/>
                  </a:lnTo>
                  <a:lnTo>
                    <a:pt x="988" y="1319"/>
                  </a:lnTo>
                  <a:lnTo>
                    <a:pt x="951" y="1210"/>
                  </a:lnTo>
                  <a:lnTo>
                    <a:pt x="1004" y="119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06977A0-350C-AFA8-A4E9-F147B9A71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665" y="687705"/>
              <a:ext cx="95250" cy="67945"/>
            </a:xfrm>
            <a:custGeom>
              <a:avLst/>
              <a:gdLst>
                <a:gd name="T0" fmla="*/ 741 w 1683"/>
                <a:gd name="T1" fmla="*/ 196 h 1173"/>
                <a:gd name="T2" fmla="*/ 658 w 1683"/>
                <a:gd name="T3" fmla="*/ 240 h 1173"/>
                <a:gd name="T4" fmla="*/ 404 w 1683"/>
                <a:gd name="T5" fmla="*/ 447 h 1173"/>
                <a:gd name="T6" fmla="*/ 152 w 1683"/>
                <a:gd name="T7" fmla="*/ 851 h 1173"/>
                <a:gd name="T8" fmla="*/ 104 w 1683"/>
                <a:gd name="T9" fmla="*/ 1173 h 1173"/>
                <a:gd name="T10" fmla="*/ 230 w 1683"/>
                <a:gd name="T11" fmla="*/ 1150 h 1173"/>
                <a:gd name="T12" fmla="*/ 373 w 1683"/>
                <a:gd name="T13" fmla="*/ 1098 h 1173"/>
                <a:gd name="T14" fmla="*/ 407 w 1683"/>
                <a:gd name="T15" fmla="*/ 1018 h 1173"/>
                <a:gd name="T16" fmla="*/ 497 w 1683"/>
                <a:gd name="T17" fmla="*/ 959 h 1173"/>
                <a:gd name="T18" fmla="*/ 531 w 1683"/>
                <a:gd name="T19" fmla="*/ 899 h 1173"/>
                <a:gd name="T20" fmla="*/ 459 w 1683"/>
                <a:gd name="T21" fmla="*/ 829 h 1173"/>
                <a:gd name="T22" fmla="*/ 434 w 1683"/>
                <a:gd name="T23" fmla="*/ 814 h 1173"/>
                <a:gd name="T24" fmla="*/ 297 w 1683"/>
                <a:gd name="T25" fmla="*/ 686 h 1173"/>
                <a:gd name="T26" fmla="*/ 450 w 1683"/>
                <a:gd name="T27" fmla="*/ 730 h 1173"/>
                <a:gd name="T28" fmla="*/ 554 w 1683"/>
                <a:gd name="T29" fmla="*/ 784 h 1173"/>
                <a:gd name="T30" fmla="*/ 587 w 1683"/>
                <a:gd name="T31" fmla="*/ 776 h 1173"/>
                <a:gd name="T32" fmla="*/ 736 w 1683"/>
                <a:gd name="T33" fmla="*/ 830 h 1173"/>
                <a:gd name="T34" fmla="*/ 921 w 1683"/>
                <a:gd name="T35" fmla="*/ 719 h 1173"/>
                <a:gd name="T36" fmla="*/ 1142 w 1683"/>
                <a:gd name="T37" fmla="*/ 778 h 1173"/>
                <a:gd name="T38" fmla="*/ 1165 w 1683"/>
                <a:gd name="T39" fmla="*/ 732 h 1173"/>
                <a:gd name="T40" fmla="*/ 1296 w 1683"/>
                <a:gd name="T41" fmla="*/ 793 h 1173"/>
                <a:gd name="T42" fmla="*/ 1370 w 1683"/>
                <a:gd name="T43" fmla="*/ 647 h 1173"/>
                <a:gd name="T44" fmla="*/ 1421 w 1683"/>
                <a:gd name="T45" fmla="*/ 592 h 1173"/>
                <a:gd name="T46" fmla="*/ 1471 w 1683"/>
                <a:gd name="T47" fmla="*/ 536 h 1173"/>
                <a:gd name="T48" fmla="*/ 1577 w 1683"/>
                <a:gd name="T49" fmla="*/ 518 h 1173"/>
                <a:gd name="T50" fmla="*/ 1541 w 1683"/>
                <a:gd name="T51" fmla="*/ 394 h 1173"/>
                <a:gd name="T52" fmla="*/ 1624 w 1683"/>
                <a:gd name="T53" fmla="*/ 378 h 1173"/>
                <a:gd name="T54" fmla="*/ 1418 w 1683"/>
                <a:gd name="T55" fmla="*/ 263 h 1173"/>
                <a:gd name="T56" fmla="*/ 1356 w 1683"/>
                <a:gd name="T57" fmla="*/ 213 h 1173"/>
                <a:gd name="T58" fmla="*/ 1332 w 1683"/>
                <a:gd name="T59" fmla="*/ 0 h 1173"/>
                <a:gd name="T60" fmla="*/ 1174 w 1683"/>
                <a:gd name="T61" fmla="*/ 69 h 1173"/>
                <a:gd name="T62" fmla="*/ 1129 w 1683"/>
                <a:gd name="T63" fmla="*/ 181 h 1173"/>
                <a:gd name="T64" fmla="*/ 1025 w 1683"/>
                <a:gd name="T65" fmla="*/ 176 h 1173"/>
                <a:gd name="T66" fmla="*/ 967 w 1683"/>
                <a:gd name="T67" fmla="*/ 157 h 1173"/>
                <a:gd name="T68" fmla="*/ 859 w 1683"/>
                <a:gd name="T69" fmla="*/ 131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83" h="1173">
                  <a:moveTo>
                    <a:pt x="859" y="131"/>
                  </a:moveTo>
                  <a:lnTo>
                    <a:pt x="741" y="196"/>
                  </a:lnTo>
                  <a:lnTo>
                    <a:pt x="757" y="278"/>
                  </a:lnTo>
                  <a:cubicBezTo>
                    <a:pt x="660" y="281"/>
                    <a:pt x="713" y="288"/>
                    <a:pt x="658" y="240"/>
                  </a:cubicBezTo>
                  <a:cubicBezTo>
                    <a:pt x="597" y="270"/>
                    <a:pt x="565" y="280"/>
                    <a:pt x="519" y="332"/>
                  </a:cubicBezTo>
                  <a:cubicBezTo>
                    <a:pt x="492" y="363"/>
                    <a:pt x="434" y="429"/>
                    <a:pt x="404" y="447"/>
                  </a:cubicBezTo>
                  <a:cubicBezTo>
                    <a:pt x="387" y="536"/>
                    <a:pt x="280" y="702"/>
                    <a:pt x="219" y="742"/>
                  </a:cubicBezTo>
                  <a:lnTo>
                    <a:pt x="152" y="851"/>
                  </a:lnTo>
                  <a:lnTo>
                    <a:pt x="0" y="1108"/>
                  </a:lnTo>
                  <a:lnTo>
                    <a:pt x="104" y="1173"/>
                  </a:lnTo>
                  <a:lnTo>
                    <a:pt x="62" y="1064"/>
                  </a:lnTo>
                  <a:lnTo>
                    <a:pt x="230" y="1150"/>
                  </a:lnTo>
                  <a:lnTo>
                    <a:pt x="166" y="1002"/>
                  </a:lnTo>
                  <a:cubicBezTo>
                    <a:pt x="250" y="1042"/>
                    <a:pt x="273" y="1070"/>
                    <a:pt x="373" y="1098"/>
                  </a:cubicBezTo>
                  <a:lnTo>
                    <a:pt x="296" y="988"/>
                  </a:lnTo>
                  <a:lnTo>
                    <a:pt x="407" y="1018"/>
                  </a:lnTo>
                  <a:cubicBezTo>
                    <a:pt x="380" y="940"/>
                    <a:pt x="379" y="961"/>
                    <a:pt x="326" y="906"/>
                  </a:cubicBezTo>
                  <a:lnTo>
                    <a:pt x="497" y="959"/>
                  </a:lnTo>
                  <a:lnTo>
                    <a:pt x="451" y="878"/>
                  </a:lnTo>
                  <a:lnTo>
                    <a:pt x="531" y="899"/>
                  </a:lnTo>
                  <a:lnTo>
                    <a:pt x="502" y="842"/>
                  </a:lnTo>
                  <a:cubicBezTo>
                    <a:pt x="465" y="835"/>
                    <a:pt x="486" y="841"/>
                    <a:pt x="459" y="829"/>
                  </a:cubicBezTo>
                  <a:cubicBezTo>
                    <a:pt x="458" y="828"/>
                    <a:pt x="442" y="822"/>
                    <a:pt x="440" y="816"/>
                  </a:cubicBezTo>
                  <a:cubicBezTo>
                    <a:pt x="439" y="811"/>
                    <a:pt x="435" y="811"/>
                    <a:pt x="434" y="814"/>
                  </a:cubicBezTo>
                  <a:lnTo>
                    <a:pt x="291" y="873"/>
                  </a:lnTo>
                  <a:lnTo>
                    <a:pt x="297" y="686"/>
                  </a:lnTo>
                  <a:lnTo>
                    <a:pt x="452" y="595"/>
                  </a:lnTo>
                  <a:cubicBezTo>
                    <a:pt x="446" y="667"/>
                    <a:pt x="424" y="660"/>
                    <a:pt x="450" y="730"/>
                  </a:cubicBezTo>
                  <a:lnTo>
                    <a:pt x="515" y="696"/>
                  </a:lnTo>
                  <a:lnTo>
                    <a:pt x="554" y="784"/>
                  </a:lnTo>
                  <a:cubicBezTo>
                    <a:pt x="556" y="781"/>
                    <a:pt x="559" y="794"/>
                    <a:pt x="561" y="800"/>
                  </a:cubicBezTo>
                  <a:cubicBezTo>
                    <a:pt x="588" y="784"/>
                    <a:pt x="578" y="810"/>
                    <a:pt x="587" y="776"/>
                  </a:cubicBezTo>
                  <a:lnTo>
                    <a:pt x="666" y="718"/>
                  </a:lnTo>
                  <a:lnTo>
                    <a:pt x="736" y="830"/>
                  </a:lnTo>
                  <a:cubicBezTo>
                    <a:pt x="782" y="800"/>
                    <a:pt x="794" y="746"/>
                    <a:pt x="828" y="691"/>
                  </a:cubicBezTo>
                  <a:cubicBezTo>
                    <a:pt x="907" y="699"/>
                    <a:pt x="836" y="712"/>
                    <a:pt x="921" y="719"/>
                  </a:cubicBezTo>
                  <a:lnTo>
                    <a:pt x="952" y="661"/>
                  </a:lnTo>
                  <a:lnTo>
                    <a:pt x="1142" y="778"/>
                  </a:lnTo>
                  <a:lnTo>
                    <a:pt x="1162" y="748"/>
                  </a:lnTo>
                  <a:cubicBezTo>
                    <a:pt x="1164" y="746"/>
                    <a:pt x="1164" y="737"/>
                    <a:pt x="1165" y="732"/>
                  </a:cubicBezTo>
                  <a:lnTo>
                    <a:pt x="1291" y="856"/>
                  </a:lnTo>
                  <a:lnTo>
                    <a:pt x="1296" y="793"/>
                  </a:lnTo>
                  <a:lnTo>
                    <a:pt x="1409" y="787"/>
                  </a:lnTo>
                  <a:lnTo>
                    <a:pt x="1370" y="647"/>
                  </a:lnTo>
                  <a:lnTo>
                    <a:pt x="1424" y="660"/>
                  </a:lnTo>
                  <a:lnTo>
                    <a:pt x="1421" y="592"/>
                  </a:lnTo>
                  <a:lnTo>
                    <a:pt x="1508" y="644"/>
                  </a:lnTo>
                  <a:lnTo>
                    <a:pt x="1471" y="536"/>
                  </a:lnTo>
                  <a:lnTo>
                    <a:pt x="1602" y="586"/>
                  </a:lnTo>
                  <a:lnTo>
                    <a:pt x="1577" y="518"/>
                  </a:lnTo>
                  <a:lnTo>
                    <a:pt x="1683" y="522"/>
                  </a:lnTo>
                  <a:cubicBezTo>
                    <a:pt x="1654" y="463"/>
                    <a:pt x="1591" y="436"/>
                    <a:pt x="1541" y="394"/>
                  </a:cubicBezTo>
                  <a:cubicBezTo>
                    <a:pt x="1564" y="378"/>
                    <a:pt x="1539" y="381"/>
                    <a:pt x="1593" y="374"/>
                  </a:cubicBezTo>
                  <a:cubicBezTo>
                    <a:pt x="1594" y="374"/>
                    <a:pt x="1619" y="377"/>
                    <a:pt x="1624" y="378"/>
                  </a:cubicBezTo>
                  <a:cubicBezTo>
                    <a:pt x="1602" y="341"/>
                    <a:pt x="1560" y="322"/>
                    <a:pt x="1526" y="297"/>
                  </a:cubicBezTo>
                  <a:cubicBezTo>
                    <a:pt x="1468" y="255"/>
                    <a:pt x="1498" y="246"/>
                    <a:pt x="1418" y="263"/>
                  </a:cubicBezTo>
                  <a:cubicBezTo>
                    <a:pt x="1407" y="183"/>
                    <a:pt x="1423" y="224"/>
                    <a:pt x="1438" y="146"/>
                  </a:cubicBezTo>
                  <a:lnTo>
                    <a:pt x="1356" y="213"/>
                  </a:lnTo>
                  <a:cubicBezTo>
                    <a:pt x="1326" y="241"/>
                    <a:pt x="1310" y="244"/>
                    <a:pt x="1265" y="252"/>
                  </a:cubicBezTo>
                  <a:cubicBezTo>
                    <a:pt x="1249" y="56"/>
                    <a:pt x="1296" y="123"/>
                    <a:pt x="1332" y="0"/>
                  </a:cubicBezTo>
                  <a:lnTo>
                    <a:pt x="1192" y="28"/>
                  </a:lnTo>
                  <a:cubicBezTo>
                    <a:pt x="1182" y="85"/>
                    <a:pt x="1207" y="50"/>
                    <a:pt x="1174" y="69"/>
                  </a:cubicBezTo>
                  <a:lnTo>
                    <a:pt x="1049" y="2"/>
                  </a:lnTo>
                  <a:lnTo>
                    <a:pt x="1129" y="181"/>
                  </a:lnTo>
                  <a:cubicBezTo>
                    <a:pt x="1027" y="157"/>
                    <a:pt x="1074" y="151"/>
                    <a:pt x="1006" y="95"/>
                  </a:cubicBezTo>
                  <a:cubicBezTo>
                    <a:pt x="1011" y="118"/>
                    <a:pt x="1023" y="156"/>
                    <a:pt x="1025" y="176"/>
                  </a:cubicBezTo>
                  <a:cubicBezTo>
                    <a:pt x="1033" y="256"/>
                    <a:pt x="1026" y="196"/>
                    <a:pt x="1018" y="216"/>
                  </a:cubicBezTo>
                  <a:cubicBezTo>
                    <a:pt x="970" y="187"/>
                    <a:pt x="1004" y="220"/>
                    <a:pt x="967" y="157"/>
                  </a:cubicBezTo>
                  <a:cubicBezTo>
                    <a:pt x="938" y="195"/>
                    <a:pt x="955" y="125"/>
                    <a:pt x="933" y="223"/>
                  </a:cubicBezTo>
                  <a:cubicBezTo>
                    <a:pt x="859" y="170"/>
                    <a:pt x="869" y="158"/>
                    <a:pt x="859" y="13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75AEA9C-E482-67D2-F8AA-3930F0719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549275"/>
              <a:ext cx="67945" cy="71120"/>
            </a:xfrm>
            <a:custGeom>
              <a:avLst/>
              <a:gdLst>
                <a:gd name="T0" fmla="*/ 260 w 1197"/>
                <a:gd name="T1" fmla="*/ 764 h 1241"/>
                <a:gd name="T2" fmla="*/ 337 w 1197"/>
                <a:gd name="T3" fmla="*/ 751 h 1241"/>
                <a:gd name="T4" fmla="*/ 304 w 1197"/>
                <a:gd name="T5" fmla="*/ 890 h 1241"/>
                <a:gd name="T6" fmla="*/ 480 w 1197"/>
                <a:gd name="T7" fmla="*/ 940 h 1241"/>
                <a:gd name="T8" fmla="*/ 652 w 1197"/>
                <a:gd name="T9" fmla="*/ 1059 h 1241"/>
                <a:gd name="T10" fmla="*/ 805 w 1197"/>
                <a:gd name="T11" fmla="*/ 1105 h 1241"/>
                <a:gd name="T12" fmla="*/ 831 w 1197"/>
                <a:gd name="T13" fmla="*/ 1028 h 1241"/>
                <a:gd name="T14" fmla="*/ 973 w 1197"/>
                <a:gd name="T15" fmla="*/ 1063 h 1241"/>
                <a:gd name="T16" fmla="*/ 879 w 1197"/>
                <a:gd name="T17" fmla="*/ 949 h 1241"/>
                <a:gd name="T18" fmla="*/ 967 w 1197"/>
                <a:gd name="T19" fmla="*/ 976 h 1241"/>
                <a:gd name="T20" fmla="*/ 1133 w 1197"/>
                <a:gd name="T21" fmla="*/ 1154 h 1241"/>
                <a:gd name="T22" fmla="*/ 1139 w 1197"/>
                <a:gd name="T23" fmla="*/ 1176 h 1241"/>
                <a:gd name="T24" fmla="*/ 1197 w 1197"/>
                <a:gd name="T25" fmla="*/ 1121 h 1241"/>
                <a:gd name="T26" fmla="*/ 1105 w 1197"/>
                <a:gd name="T27" fmla="*/ 1060 h 1241"/>
                <a:gd name="T28" fmla="*/ 1183 w 1197"/>
                <a:gd name="T29" fmla="*/ 1024 h 1241"/>
                <a:gd name="T30" fmla="*/ 1078 w 1197"/>
                <a:gd name="T31" fmla="*/ 967 h 1241"/>
                <a:gd name="T32" fmla="*/ 1134 w 1197"/>
                <a:gd name="T33" fmla="*/ 897 h 1241"/>
                <a:gd name="T34" fmla="*/ 912 w 1197"/>
                <a:gd name="T35" fmla="*/ 917 h 1241"/>
                <a:gd name="T36" fmla="*/ 978 w 1197"/>
                <a:gd name="T37" fmla="*/ 850 h 1241"/>
                <a:gd name="T38" fmla="*/ 881 w 1197"/>
                <a:gd name="T39" fmla="*/ 784 h 1241"/>
                <a:gd name="T40" fmla="*/ 897 w 1197"/>
                <a:gd name="T41" fmla="*/ 721 h 1241"/>
                <a:gd name="T42" fmla="*/ 835 w 1197"/>
                <a:gd name="T43" fmla="*/ 696 h 1241"/>
                <a:gd name="T44" fmla="*/ 893 w 1197"/>
                <a:gd name="T45" fmla="*/ 654 h 1241"/>
                <a:gd name="T46" fmla="*/ 848 w 1197"/>
                <a:gd name="T47" fmla="*/ 599 h 1241"/>
                <a:gd name="T48" fmla="*/ 939 w 1197"/>
                <a:gd name="T49" fmla="*/ 573 h 1241"/>
                <a:gd name="T50" fmla="*/ 965 w 1197"/>
                <a:gd name="T51" fmla="*/ 509 h 1241"/>
                <a:gd name="T52" fmla="*/ 1056 w 1197"/>
                <a:gd name="T53" fmla="*/ 493 h 1241"/>
                <a:gd name="T54" fmla="*/ 1041 w 1197"/>
                <a:gd name="T55" fmla="*/ 445 h 1241"/>
                <a:gd name="T56" fmla="*/ 1187 w 1197"/>
                <a:gd name="T57" fmla="*/ 480 h 1241"/>
                <a:gd name="T58" fmla="*/ 1165 w 1197"/>
                <a:gd name="T59" fmla="*/ 396 h 1241"/>
                <a:gd name="T60" fmla="*/ 993 w 1197"/>
                <a:gd name="T61" fmla="*/ 339 h 1241"/>
                <a:gd name="T62" fmla="*/ 1084 w 1197"/>
                <a:gd name="T63" fmla="*/ 231 h 1241"/>
                <a:gd name="T64" fmla="*/ 988 w 1197"/>
                <a:gd name="T65" fmla="*/ 205 h 1241"/>
                <a:gd name="T66" fmla="*/ 901 w 1197"/>
                <a:gd name="T67" fmla="*/ 186 h 1241"/>
                <a:gd name="T68" fmla="*/ 889 w 1197"/>
                <a:gd name="T69" fmla="*/ 95 h 1241"/>
                <a:gd name="T70" fmla="*/ 810 w 1197"/>
                <a:gd name="T71" fmla="*/ 134 h 1241"/>
                <a:gd name="T72" fmla="*/ 705 w 1197"/>
                <a:gd name="T73" fmla="*/ 170 h 1241"/>
                <a:gd name="T74" fmla="*/ 702 w 1197"/>
                <a:gd name="T75" fmla="*/ 79 h 1241"/>
                <a:gd name="T76" fmla="*/ 620 w 1197"/>
                <a:gd name="T77" fmla="*/ 91 h 1241"/>
                <a:gd name="T78" fmla="*/ 596 w 1197"/>
                <a:gd name="T79" fmla="*/ 47 h 1241"/>
                <a:gd name="T80" fmla="*/ 575 w 1197"/>
                <a:gd name="T81" fmla="*/ 0 h 1241"/>
                <a:gd name="T82" fmla="*/ 274 w 1197"/>
                <a:gd name="T83" fmla="*/ 14 h 1241"/>
                <a:gd name="T84" fmla="*/ 114 w 1197"/>
                <a:gd name="T85" fmla="*/ 116 h 1241"/>
                <a:gd name="T86" fmla="*/ 0 w 1197"/>
                <a:gd name="T87" fmla="*/ 271 h 1241"/>
                <a:gd name="T88" fmla="*/ 82 w 1197"/>
                <a:gd name="T89" fmla="*/ 234 h 1241"/>
                <a:gd name="T90" fmla="*/ 302 w 1197"/>
                <a:gd name="T91" fmla="*/ 198 h 1241"/>
                <a:gd name="T92" fmla="*/ 275 w 1197"/>
                <a:gd name="T93" fmla="*/ 286 h 1241"/>
                <a:gd name="T94" fmla="*/ 313 w 1197"/>
                <a:gd name="T95" fmla="*/ 311 h 1241"/>
                <a:gd name="T96" fmla="*/ 270 w 1197"/>
                <a:gd name="T97" fmla="*/ 376 h 1241"/>
                <a:gd name="T98" fmla="*/ 394 w 1197"/>
                <a:gd name="T99" fmla="*/ 378 h 1241"/>
                <a:gd name="T100" fmla="*/ 341 w 1197"/>
                <a:gd name="T101" fmla="*/ 488 h 1241"/>
                <a:gd name="T102" fmla="*/ 375 w 1197"/>
                <a:gd name="T103" fmla="*/ 539 h 1241"/>
                <a:gd name="T104" fmla="*/ 213 w 1197"/>
                <a:gd name="T105" fmla="*/ 656 h 1241"/>
                <a:gd name="T106" fmla="*/ 215 w 1197"/>
                <a:gd name="T107" fmla="*/ 709 h 1241"/>
                <a:gd name="T108" fmla="*/ 208 w 1197"/>
                <a:gd name="T109" fmla="*/ 725 h 1241"/>
                <a:gd name="T110" fmla="*/ 260 w 1197"/>
                <a:gd name="T111" fmla="*/ 764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97" h="1241">
                  <a:moveTo>
                    <a:pt x="260" y="764"/>
                  </a:moveTo>
                  <a:lnTo>
                    <a:pt x="337" y="751"/>
                  </a:lnTo>
                  <a:cubicBezTo>
                    <a:pt x="354" y="826"/>
                    <a:pt x="322" y="830"/>
                    <a:pt x="304" y="890"/>
                  </a:cubicBezTo>
                  <a:cubicBezTo>
                    <a:pt x="388" y="926"/>
                    <a:pt x="373" y="940"/>
                    <a:pt x="480" y="940"/>
                  </a:cubicBezTo>
                  <a:cubicBezTo>
                    <a:pt x="568" y="1057"/>
                    <a:pt x="508" y="997"/>
                    <a:pt x="652" y="1059"/>
                  </a:cubicBezTo>
                  <a:cubicBezTo>
                    <a:pt x="739" y="1096"/>
                    <a:pt x="685" y="1112"/>
                    <a:pt x="805" y="1105"/>
                  </a:cubicBezTo>
                  <a:lnTo>
                    <a:pt x="831" y="1028"/>
                  </a:lnTo>
                  <a:cubicBezTo>
                    <a:pt x="895" y="1065"/>
                    <a:pt x="904" y="1073"/>
                    <a:pt x="973" y="1063"/>
                  </a:cubicBezTo>
                  <a:cubicBezTo>
                    <a:pt x="934" y="1000"/>
                    <a:pt x="897" y="1026"/>
                    <a:pt x="879" y="949"/>
                  </a:cubicBezTo>
                  <a:lnTo>
                    <a:pt x="967" y="976"/>
                  </a:lnTo>
                  <a:cubicBezTo>
                    <a:pt x="1008" y="1097"/>
                    <a:pt x="980" y="1241"/>
                    <a:pt x="1133" y="1154"/>
                  </a:cubicBezTo>
                  <a:lnTo>
                    <a:pt x="1139" y="1176"/>
                  </a:lnTo>
                  <a:cubicBezTo>
                    <a:pt x="1164" y="1115"/>
                    <a:pt x="1121" y="1163"/>
                    <a:pt x="1197" y="1121"/>
                  </a:cubicBezTo>
                  <a:lnTo>
                    <a:pt x="1105" y="1060"/>
                  </a:lnTo>
                  <a:lnTo>
                    <a:pt x="1183" y="1024"/>
                  </a:lnTo>
                  <a:lnTo>
                    <a:pt x="1078" y="967"/>
                  </a:lnTo>
                  <a:lnTo>
                    <a:pt x="1134" y="897"/>
                  </a:lnTo>
                  <a:lnTo>
                    <a:pt x="912" y="917"/>
                  </a:lnTo>
                  <a:cubicBezTo>
                    <a:pt x="957" y="845"/>
                    <a:pt x="922" y="905"/>
                    <a:pt x="978" y="850"/>
                  </a:cubicBezTo>
                  <a:cubicBezTo>
                    <a:pt x="931" y="801"/>
                    <a:pt x="939" y="814"/>
                    <a:pt x="881" y="784"/>
                  </a:cubicBezTo>
                  <a:cubicBezTo>
                    <a:pt x="876" y="743"/>
                    <a:pt x="880" y="754"/>
                    <a:pt x="897" y="721"/>
                  </a:cubicBezTo>
                  <a:lnTo>
                    <a:pt x="835" y="696"/>
                  </a:lnTo>
                  <a:lnTo>
                    <a:pt x="893" y="654"/>
                  </a:lnTo>
                  <a:lnTo>
                    <a:pt x="848" y="599"/>
                  </a:lnTo>
                  <a:lnTo>
                    <a:pt x="939" y="573"/>
                  </a:lnTo>
                  <a:lnTo>
                    <a:pt x="965" y="509"/>
                  </a:lnTo>
                  <a:lnTo>
                    <a:pt x="1056" y="493"/>
                  </a:lnTo>
                  <a:lnTo>
                    <a:pt x="1041" y="445"/>
                  </a:lnTo>
                  <a:cubicBezTo>
                    <a:pt x="1103" y="439"/>
                    <a:pt x="1128" y="459"/>
                    <a:pt x="1187" y="480"/>
                  </a:cubicBezTo>
                  <a:lnTo>
                    <a:pt x="1165" y="396"/>
                  </a:lnTo>
                  <a:lnTo>
                    <a:pt x="993" y="339"/>
                  </a:lnTo>
                  <a:cubicBezTo>
                    <a:pt x="1035" y="267"/>
                    <a:pt x="1049" y="302"/>
                    <a:pt x="1084" y="231"/>
                  </a:cubicBezTo>
                  <a:cubicBezTo>
                    <a:pt x="1014" y="210"/>
                    <a:pt x="1060" y="203"/>
                    <a:pt x="988" y="205"/>
                  </a:cubicBezTo>
                  <a:cubicBezTo>
                    <a:pt x="932" y="206"/>
                    <a:pt x="955" y="225"/>
                    <a:pt x="901" y="186"/>
                  </a:cubicBezTo>
                  <a:cubicBezTo>
                    <a:pt x="909" y="115"/>
                    <a:pt x="935" y="103"/>
                    <a:pt x="889" y="95"/>
                  </a:cubicBezTo>
                  <a:cubicBezTo>
                    <a:pt x="824" y="89"/>
                    <a:pt x="864" y="99"/>
                    <a:pt x="810" y="134"/>
                  </a:cubicBezTo>
                  <a:cubicBezTo>
                    <a:pt x="778" y="154"/>
                    <a:pt x="740" y="161"/>
                    <a:pt x="705" y="170"/>
                  </a:cubicBezTo>
                  <a:lnTo>
                    <a:pt x="702" y="79"/>
                  </a:lnTo>
                  <a:lnTo>
                    <a:pt x="620" y="91"/>
                  </a:lnTo>
                  <a:cubicBezTo>
                    <a:pt x="589" y="51"/>
                    <a:pt x="612" y="84"/>
                    <a:pt x="596" y="47"/>
                  </a:cubicBezTo>
                  <a:lnTo>
                    <a:pt x="575" y="0"/>
                  </a:lnTo>
                  <a:cubicBezTo>
                    <a:pt x="419" y="52"/>
                    <a:pt x="426" y="40"/>
                    <a:pt x="274" y="14"/>
                  </a:cubicBezTo>
                  <a:cubicBezTo>
                    <a:pt x="231" y="39"/>
                    <a:pt x="137" y="83"/>
                    <a:pt x="114" y="116"/>
                  </a:cubicBezTo>
                  <a:cubicBezTo>
                    <a:pt x="67" y="182"/>
                    <a:pt x="56" y="204"/>
                    <a:pt x="0" y="271"/>
                  </a:cubicBezTo>
                  <a:cubicBezTo>
                    <a:pt x="102" y="271"/>
                    <a:pt x="26" y="291"/>
                    <a:pt x="82" y="234"/>
                  </a:cubicBezTo>
                  <a:cubicBezTo>
                    <a:pt x="132" y="183"/>
                    <a:pt x="176" y="187"/>
                    <a:pt x="302" y="198"/>
                  </a:cubicBezTo>
                  <a:lnTo>
                    <a:pt x="275" y="286"/>
                  </a:lnTo>
                  <a:lnTo>
                    <a:pt x="313" y="311"/>
                  </a:lnTo>
                  <a:lnTo>
                    <a:pt x="270" y="376"/>
                  </a:lnTo>
                  <a:lnTo>
                    <a:pt x="394" y="378"/>
                  </a:lnTo>
                  <a:cubicBezTo>
                    <a:pt x="377" y="455"/>
                    <a:pt x="383" y="431"/>
                    <a:pt x="341" y="488"/>
                  </a:cubicBezTo>
                  <a:lnTo>
                    <a:pt x="375" y="539"/>
                  </a:lnTo>
                  <a:cubicBezTo>
                    <a:pt x="317" y="617"/>
                    <a:pt x="308" y="636"/>
                    <a:pt x="213" y="656"/>
                  </a:cubicBezTo>
                  <a:cubicBezTo>
                    <a:pt x="234" y="693"/>
                    <a:pt x="215" y="712"/>
                    <a:pt x="215" y="709"/>
                  </a:cubicBezTo>
                  <a:cubicBezTo>
                    <a:pt x="215" y="707"/>
                    <a:pt x="211" y="718"/>
                    <a:pt x="208" y="725"/>
                  </a:cubicBezTo>
                  <a:lnTo>
                    <a:pt x="260" y="76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90ED6ECD-9890-1071-6011-1ACCD114D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020" y="382905"/>
              <a:ext cx="93345" cy="56515"/>
            </a:xfrm>
            <a:custGeom>
              <a:avLst/>
              <a:gdLst>
                <a:gd name="T0" fmla="*/ 535 w 1644"/>
                <a:gd name="T1" fmla="*/ 697 h 986"/>
                <a:gd name="T2" fmla="*/ 635 w 1644"/>
                <a:gd name="T3" fmla="*/ 641 h 986"/>
                <a:gd name="T4" fmla="*/ 688 w 1644"/>
                <a:gd name="T5" fmla="*/ 678 h 986"/>
                <a:gd name="T6" fmla="*/ 797 w 1644"/>
                <a:gd name="T7" fmla="*/ 669 h 986"/>
                <a:gd name="T8" fmla="*/ 818 w 1644"/>
                <a:gd name="T9" fmla="*/ 736 h 986"/>
                <a:gd name="T10" fmla="*/ 845 w 1644"/>
                <a:gd name="T11" fmla="*/ 802 h 986"/>
                <a:gd name="T12" fmla="*/ 877 w 1644"/>
                <a:gd name="T13" fmla="*/ 885 h 986"/>
                <a:gd name="T14" fmla="*/ 908 w 1644"/>
                <a:gd name="T15" fmla="*/ 916 h 986"/>
                <a:gd name="T16" fmla="*/ 977 w 1644"/>
                <a:gd name="T17" fmla="*/ 980 h 986"/>
                <a:gd name="T18" fmla="*/ 1161 w 1644"/>
                <a:gd name="T19" fmla="*/ 986 h 986"/>
                <a:gd name="T20" fmla="*/ 1194 w 1644"/>
                <a:gd name="T21" fmla="*/ 835 h 986"/>
                <a:gd name="T22" fmla="*/ 1375 w 1644"/>
                <a:gd name="T23" fmla="*/ 832 h 986"/>
                <a:gd name="T24" fmla="*/ 1503 w 1644"/>
                <a:gd name="T25" fmla="*/ 756 h 986"/>
                <a:gd name="T26" fmla="*/ 1309 w 1644"/>
                <a:gd name="T27" fmla="*/ 662 h 986"/>
                <a:gd name="T28" fmla="*/ 1279 w 1644"/>
                <a:gd name="T29" fmla="*/ 531 h 986"/>
                <a:gd name="T30" fmla="*/ 1265 w 1644"/>
                <a:gd name="T31" fmla="*/ 400 h 986"/>
                <a:gd name="T32" fmla="*/ 1202 w 1644"/>
                <a:gd name="T33" fmla="*/ 358 h 986"/>
                <a:gd name="T34" fmla="*/ 1061 w 1644"/>
                <a:gd name="T35" fmla="*/ 389 h 986"/>
                <a:gd name="T36" fmla="*/ 1100 w 1644"/>
                <a:gd name="T37" fmla="*/ 196 h 986"/>
                <a:gd name="T38" fmla="*/ 888 w 1644"/>
                <a:gd name="T39" fmla="*/ 227 h 986"/>
                <a:gd name="T40" fmla="*/ 800 w 1644"/>
                <a:gd name="T41" fmla="*/ 181 h 986"/>
                <a:gd name="T42" fmla="*/ 691 w 1644"/>
                <a:gd name="T43" fmla="*/ 62 h 986"/>
                <a:gd name="T44" fmla="*/ 551 w 1644"/>
                <a:gd name="T45" fmla="*/ 0 h 986"/>
                <a:gd name="T46" fmla="*/ 464 w 1644"/>
                <a:gd name="T47" fmla="*/ 153 h 986"/>
                <a:gd name="T48" fmla="*/ 340 w 1644"/>
                <a:gd name="T49" fmla="*/ 216 h 986"/>
                <a:gd name="T50" fmla="*/ 259 w 1644"/>
                <a:gd name="T51" fmla="*/ 268 h 986"/>
                <a:gd name="T52" fmla="*/ 116 w 1644"/>
                <a:gd name="T53" fmla="*/ 312 h 986"/>
                <a:gd name="T54" fmla="*/ 192 w 1644"/>
                <a:gd name="T55" fmla="*/ 425 h 986"/>
                <a:gd name="T56" fmla="*/ 233 w 1644"/>
                <a:gd name="T57" fmla="*/ 506 h 986"/>
                <a:gd name="T58" fmla="*/ 361 w 1644"/>
                <a:gd name="T59" fmla="*/ 551 h 986"/>
                <a:gd name="T60" fmla="*/ 358 w 1644"/>
                <a:gd name="T61" fmla="*/ 622 h 986"/>
                <a:gd name="T62" fmla="*/ 582 w 1644"/>
                <a:gd name="T63" fmla="*/ 633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44" h="986">
                  <a:moveTo>
                    <a:pt x="512" y="683"/>
                  </a:moveTo>
                  <a:lnTo>
                    <a:pt x="535" y="697"/>
                  </a:lnTo>
                  <a:cubicBezTo>
                    <a:pt x="546" y="704"/>
                    <a:pt x="552" y="708"/>
                    <a:pt x="565" y="716"/>
                  </a:cubicBezTo>
                  <a:lnTo>
                    <a:pt x="635" y="641"/>
                  </a:lnTo>
                  <a:lnTo>
                    <a:pt x="635" y="767"/>
                  </a:lnTo>
                  <a:cubicBezTo>
                    <a:pt x="682" y="731"/>
                    <a:pt x="667" y="739"/>
                    <a:pt x="688" y="678"/>
                  </a:cubicBezTo>
                  <a:cubicBezTo>
                    <a:pt x="728" y="725"/>
                    <a:pt x="704" y="709"/>
                    <a:pt x="721" y="762"/>
                  </a:cubicBezTo>
                  <a:lnTo>
                    <a:pt x="797" y="669"/>
                  </a:lnTo>
                  <a:cubicBezTo>
                    <a:pt x="803" y="675"/>
                    <a:pt x="806" y="675"/>
                    <a:pt x="807" y="680"/>
                  </a:cubicBezTo>
                  <a:lnTo>
                    <a:pt x="818" y="736"/>
                  </a:lnTo>
                  <a:lnTo>
                    <a:pt x="886" y="722"/>
                  </a:lnTo>
                  <a:lnTo>
                    <a:pt x="845" y="802"/>
                  </a:lnTo>
                  <a:cubicBezTo>
                    <a:pt x="873" y="821"/>
                    <a:pt x="794" y="840"/>
                    <a:pt x="896" y="802"/>
                  </a:cubicBezTo>
                  <a:lnTo>
                    <a:pt x="877" y="885"/>
                  </a:lnTo>
                  <a:lnTo>
                    <a:pt x="936" y="861"/>
                  </a:lnTo>
                  <a:lnTo>
                    <a:pt x="908" y="916"/>
                  </a:lnTo>
                  <a:lnTo>
                    <a:pt x="1018" y="871"/>
                  </a:lnTo>
                  <a:lnTo>
                    <a:pt x="977" y="980"/>
                  </a:lnTo>
                  <a:lnTo>
                    <a:pt x="1069" y="948"/>
                  </a:lnTo>
                  <a:cubicBezTo>
                    <a:pt x="1098" y="915"/>
                    <a:pt x="1100" y="955"/>
                    <a:pt x="1161" y="986"/>
                  </a:cubicBezTo>
                  <a:cubicBezTo>
                    <a:pt x="1186" y="933"/>
                    <a:pt x="1156" y="973"/>
                    <a:pt x="1196" y="954"/>
                  </a:cubicBezTo>
                  <a:lnTo>
                    <a:pt x="1194" y="835"/>
                  </a:lnTo>
                  <a:cubicBezTo>
                    <a:pt x="1249" y="859"/>
                    <a:pt x="1275" y="933"/>
                    <a:pt x="1322" y="974"/>
                  </a:cubicBezTo>
                  <a:lnTo>
                    <a:pt x="1375" y="832"/>
                  </a:lnTo>
                  <a:cubicBezTo>
                    <a:pt x="1410" y="834"/>
                    <a:pt x="1463" y="858"/>
                    <a:pt x="1537" y="794"/>
                  </a:cubicBezTo>
                  <a:lnTo>
                    <a:pt x="1503" y="756"/>
                  </a:lnTo>
                  <a:cubicBezTo>
                    <a:pt x="1548" y="710"/>
                    <a:pt x="1583" y="686"/>
                    <a:pt x="1644" y="673"/>
                  </a:cubicBezTo>
                  <a:cubicBezTo>
                    <a:pt x="1473" y="514"/>
                    <a:pt x="1493" y="621"/>
                    <a:pt x="1309" y="662"/>
                  </a:cubicBezTo>
                  <a:cubicBezTo>
                    <a:pt x="1312" y="596"/>
                    <a:pt x="1358" y="605"/>
                    <a:pt x="1357" y="494"/>
                  </a:cubicBezTo>
                  <a:lnTo>
                    <a:pt x="1279" y="531"/>
                  </a:lnTo>
                  <a:lnTo>
                    <a:pt x="1328" y="439"/>
                  </a:lnTo>
                  <a:lnTo>
                    <a:pt x="1265" y="400"/>
                  </a:lnTo>
                  <a:lnTo>
                    <a:pt x="1259" y="268"/>
                  </a:lnTo>
                  <a:lnTo>
                    <a:pt x="1202" y="358"/>
                  </a:lnTo>
                  <a:lnTo>
                    <a:pt x="1143" y="338"/>
                  </a:lnTo>
                  <a:cubicBezTo>
                    <a:pt x="1077" y="457"/>
                    <a:pt x="1106" y="403"/>
                    <a:pt x="1061" y="389"/>
                  </a:cubicBezTo>
                  <a:lnTo>
                    <a:pt x="994" y="482"/>
                  </a:lnTo>
                  <a:cubicBezTo>
                    <a:pt x="962" y="393"/>
                    <a:pt x="1043" y="266"/>
                    <a:pt x="1100" y="196"/>
                  </a:cubicBezTo>
                  <a:cubicBezTo>
                    <a:pt x="1059" y="157"/>
                    <a:pt x="1065" y="176"/>
                    <a:pt x="1057" y="140"/>
                  </a:cubicBezTo>
                  <a:lnTo>
                    <a:pt x="888" y="227"/>
                  </a:lnTo>
                  <a:lnTo>
                    <a:pt x="841" y="103"/>
                  </a:lnTo>
                  <a:cubicBezTo>
                    <a:pt x="813" y="166"/>
                    <a:pt x="849" y="136"/>
                    <a:pt x="800" y="181"/>
                  </a:cubicBezTo>
                  <a:lnTo>
                    <a:pt x="779" y="109"/>
                  </a:lnTo>
                  <a:lnTo>
                    <a:pt x="691" y="62"/>
                  </a:lnTo>
                  <a:lnTo>
                    <a:pt x="703" y="160"/>
                  </a:lnTo>
                  <a:cubicBezTo>
                    <a:pt x="626" y="139"/>
                    <a:pt x="613" y="47"/>
                    <a:pt x="551" y="0"/>
                  </a:cubicBezTo>
                  <a:cubicBezTo>
                    <a:pt x="556" y="82"/>
                    <a:pt x="554" y="125"/>
                    <a:pt x="531" y="202"/>
                  </a:cubicBezTo>
                  <a:cubicBezTo>
                    <a:pt x="468" y="175"/>
                    <a:pt x="512" y="167"/>
                    <a:pt x="464" y="153"/>
                  </a:cubicBezTo>
                  <a:lnTo>
                    <a:pt x="464" y="280"/>
                  </a:lnTo>
                  <a:cubicBezTo>
                    <a:pt x="348" y="256"/>
                    <a:pt x="425" y="256"/>
                    <a:pt x="340" y="216"/>
                  </a:cubicBezTo>
                  <a:lnTo>
                    <a:pt x="361" y="308"/>
                  </a:lnTo>
                  <a:cubicBezTo>
                    <a:pt x="305" y="293"/>
                    <a:pt x="304" y="285"/>
                    <a:pt x="259" y="268"/>
                  </a:cubicBezTo>
                  <a:cubicBezTo>
                    <a:pt x="165" y="232"/>
                    <a:pt x="292" y="282"/>
                    <a:pt x="153" y="272"/>
                  </a:cubicBezTo>
                  <a:lnTo>
                    <a:pt x="116" y="312"/>
                  </a:lnTo>
                  <a:cubicBezTo>
                    <a:pt x="29" y="361"/>
                    <a:pt x="73" y="268"/>
                    <a:pt x="0" y="460"/>
                  </a:cubicBezTo>
                  <a:cubicBezTo>
                    <a:pt x="73" y="424"/>
                    <a:pt x="110" y="417"/>
                    <a:pt x="192" y="425"/>
                  </a:cubicBezTo>
                  <a:lnTo>
                    <a:pt x="163" y="497"/>
                  </a:lnTo>
                  <a:cubicBezTo>
                    <a:pt x="260" y="473"/>
                    <a:pt x="190" y="482"/>
                    <a:pt x="233" y="506"/>
                  </a:cubicBezTo>
                  <a:lnTo>
                    <a:pt x="334" y="459"/>
                  </a:lnTo>
                  <a:lnTo>
                    <a:pt x="361" y="551"/>
                  </a:lnTo>
                  <a:lnTo>
                    <a:pt x="265" y="593"/>
                  </a:lnTo>
                  <a:lnTo>
                    <a:pt x="358" y="622"/>
                  </a:lnTo>
                  <a:lnTo>
                    <a:pt x="432" y="537"/>
                  </a:lnTo>
                  <a:cubicBezTo>
                    <a:pt x="504" y="536"/>
                    <a:pt x="471" y="524"/>
                    <a:pt x="582" y="633"/>
                  </a:cubicBezTo>
                  <a:lnTo>
                    <a:pt x="512" y="68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0C722F30-D5AA-32EF-778D-16A47C69E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895" y="483235"/>
              <a:ext cx="60325" cy="95250"/>
            </a:xfrm>
            <a:custGeom>
              <a:avLst/>
              <a:gdLst>
                <a:gd name="T0" fmla="*/ 707 w 1067"/>
                <a:gd name="T1" fmla="*/ 131 h 1657"/>
                <a:gd name="T2" fmla="*/ 643 w 1067"/>
                <a:gd name="T3" fmla="*/ 197 h 1657"/>
                <a:gd name="T4" fmla="*/ 764 w 1067"/>
                <a:gd name="T5" fmla="*/ 207 h 1657"/>
                <a:gd name="T6" fmla="*/ 737 w 1067"/>
                <a:gd name="T7" fmla="*/ 324 h 1657"/>
                <a:gd name="T8" fmla="*/ 630 w 1067"/>
                <a:gd name="T9" fmla="*/ 340 h 1657"/>
                <a:gd name="T10" fmla="*/ 500 w 1067"/>
                <a:gd name="T11" fmla="*/ 462 h 1657"/>
                <a:gd name="T12" fmla="*/ 485 w 1067"/>
                <a:gd name="T13" fmla="*/ 519 h 1657"/>
                <a:gd name="T14" fmla="*/ 520 w 1067"/>
                <a:gd name="T15" fmla="*/ 564 h 1657"/>
                <a:gd name="T16" fmla="*/ 181 w 1067"/>
                <a:gd name="T17" fmla="*/ 657 h 1657"/>
                <a:gd name="T18" fmla="*/ 318 w 1067"/>
                <a:gd name="T19" fmla="*/ 708 h 1657"/>
                <a:gd name="T20" fmla="*/ 338 w 1067"/>
                <a:gd name="T21" fmla="*/ 782 h 1657"/>
                <a:gd name="T22" fmla="*/ 401 w 1067"/>
                <a:gd name="T23" fmla="*/ 882 h 1657"/>
                <a:gd name="T24" fmla="*/ 333 w 1067"/>
                <a:gd name="T25" fmla="*/ 995 h 1657"/>
                <a:gd name="T26" fmla="*/ 103 w 1067"/>
                <a:gd name="T27" fmla="*/ 1222 h 1657"/>
                <a:gd name="T28" fmla="*/ 161 w 1067"/>
                <a:gd name="T29" fmla="*/ 1253 h 1657"/>
                <a:gd name="T30" fmla="*/ 83 w 1067"/>
                <a:gd name="T31" fmla="*/ 1336 h 1657"/>
                <a:gd name="T32" fmla="*/ 10 w 1067"/>
                <a:gd name="T33" fmla="*/ 1496 h 1657"/>
                <a:gd name="T34" fmla="*/ 81 w 1067"/>
                <a:gd name="T35" fmla="*/ 1539 h 1657"/>
                <a:gd name="T36" fmla="*/ 257 w 1067"/>
                <a:gd name="T37" fmla="*/ 1496 h 1657"/>
                <a:gd name="T38" fmla="*/ 413 w 1067"/>
                <a:gd name="T39" fmla="*/ 1561 h 1657"/>
                <a:gd name="T40" fmla="*/ 507 w 1067"/>
                <a:gd name="T41" fmla="*/ 1461 h 1657"/>
                <a:gd name="T42" fmla="*/ 661 w 1067"/>
                <a:gd name="T43" fmla="*/ 1236 h 1657"/>
                <a:gd name="T44" fmla="*/ 769 w 1067"/>
                <a:gd name="T45" fmla="*/ 1182 h 1657"/>
                <a:gd name="T46" fmla="*/ 890 w 1067"/>
                <a:gd name="T47" fmla="*/ 897 h 1657"/>
                <a:gd name="T48" fmla="*/ 905 w 1067"/>
                <a:gd name="T49" fmla="*/ 831 h 1657"/>
                <a:gd name="T50" fmla="*/ 903 w 1067"/>
                <a:gd name="T51" fmla="*/ 729 h 1657"/>
                <a:gd name="T52" fmla="*/ 816 w 1067"/>
                <a:gd name="T53" fmla="*/ 718 h 1657"/>
                <a:gd name="T54" fmla="*/ 791 w 1067"/>
                <a:gd name="T55" fmla="*/ 673 h 1657"/>
                <a:gd name="T56" fmla="*/ 697 w 1067"/>
                <a:gd name="T57" fmla="*/ 757 h 1657"/>
                <a:gd name="T58" fmla="*/ 708 w 1067"/>
                <a:gd name="T59" fmla="*/ 610 h 1657"/>
                <a:gd name="T60" fmla="*/ 876 w 1067"/>
                <a:gd name="T61" fmla="*/ 602 h 1657"/>
                <a:gd name="T62" fmla="*/ 999 w 1067"/>
                <a:gd name="T63" fmla="*/ 536 h 1657"/>
                <a:gd name="T64" fmla="*/ 1037 w 1067"/>
                <a:gd name="T65" fmla="*/ 415 h 1657"/>
                <a:gd name="T66" fmla="*/ 928 w 1067"/>
                <a:gd name="T67" fmla="*/ 395 h 1657"/>
                <a:gd name="T68" fmla="*/ 895 w 1067"/>
                <a:gd name="T69" fmla="*/ 283 h 1657"/>
                <a:gd name="T70" fmla="*/ 839 w 1067"/>
                <a:gd name="T71" fmla="*/ 227 h 1657"/>
                <a:gd name="T72" fmla="*/ 803 w 1067"/>
                <a:gd name="T73" fmla="*/ 158 h 1657"/>
                <a:gd name="T74" fmla="*/ 746 w 1067"/>
                <a:gd name="T75" fmla="*/ 105 h 1657"/>
                <a:gd name="T76" fmla="*/ 620 w 1067"/>
                <a:gd name="T77" fmla="*/ 75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7" h="1657">
                  <a:moveTo>
                    <a:pt x="620" y="75"/>
                  </a:moveTo>
                  <a:cubicBezTo>
                    <a:pt x="685" y="83"/>
                    <a:pt x="661" y="78"/>
                    <a:pt x="707" y="131"/>
                  </a:cubicBezTo>
                  <a:lnTo>
                    <a:pt x="610" y="178"/>
                  </a:lnTo>
                  <a:cubicBezTo>
                    <a:pt x="635" y="196"/>
                    <a:pt x="581" y="176"/>
                    <a:pt x="643" y="197"/>
                  </a:cubicBezTo>
                  <a:cubicBezTo>
                    <a:pt x="654" y="201"/>
                    <a:pt x="671" y="203"/>
                    <a:pt x="683" y="204"/>
                  </a:cubicBezTo>
                  <a:cubicBezTo>
                    <a:pt x="706" y="206"/>
                    <a:pt x="740" y="206"/>
                    <a:pt x="764" y="207"/>
                  </a:cubicBezTo>
                  <a:cubicBezTo>
                    <a:pt x="725" y="262"/>
                    <a:pt x="735" y="233"/>
                    <a:pt x="685" y="286"/>
                  </a:cubicBezTo>
                  <a:lnTo>
                    <a:pt x="737" y="324"/>
                  </a:lnTo>
                  <a:cubicBezTo>
                    <a:pt x="718" y="345"/>
                    <a:pt x="763" y="351"/>
                    <a:pt x="675" y="350"/>
                  </a:cubicBezTo>
                  <a:cubicBezTo>
                    <a:pt x="675" y="350"/>
                    <a:pt x="638" y="342"/>
                    <a:pt x="630" y="340"/>
                  </a:cubicBezTo>
                  <a:cubicBezTo>
                    <a:pt x="687" y="450"/>
                    <a:pt x="615" y="393"/>
                    <a:pt x="715" y="509"/>
                  </a:cubicBezTo>
                  <a:cubicBezTo>
                    <a:pt x="621" y="493"/>
                    <a:pt x="600" y="422"/>
                    <a:pt x="500" y="462"/>
                  </a:cubicBezTo>
                  <a:cubicBezTo>
                    <a:pt x="472" y="534"/>
                    <a:pt x="506" y="474"/>
                    <a:pt x="504" y="501"/>
                  </a:cubicBezTo>
                  <a:lnTo>
                    <a:pt x="485" y="519"/>
                  </a:lnTo>
                  <a:cubicBezTo>
                    <a:pt x="485" y="516"/>
                    <a:pt x="480" y="521"/>
                    <a:pt x="479" y="520"/>
                  </a:cubicBezTo>
                  <a:lnTo>
                    <a:pt x="520" y="564"/>
                  </a:lnTo>
                  <a:cubicBezTo>
                    <a:pt x="379" y="560"/>
                    <a:pt x="404" y="598"/>
                    <a:pt x="305" y="606"/>
                  </a:cubicBezTo>
                  <a:cubicBezTo>
                    <a:pt x="253" y="610"/>
                    <a:pt x="173" y="557"/>
                    <a:pt x="181" y="657"/>
                  </a:cubicBezTo>
                  <a:cubicBezTo>
                    <a:pt x="276" y="696"/>
                    <a:pt x="283" y="592"/>
                    <a:pt x="367" y="665"/>
                  </a:cubicBezTo>
                  <a:cubicBezTo>
                    <a:pt x="338" y="699"/>
                    <a:pt x="343" y="684"/>
                    <a:pt x="318" y="708"/>
                  </a:cubicBezTo>
                  <a:cubicBezTo>
                    <a:pt x="308" y="717"/>
                    <a:pt x="290" y="739"/>
                    <a:pt x="277" y="754"/>
                  </a:cubicBezTo>
                  <a:lnTo>
                    <a:pt x="338" y="782"/>
                  </a:lnTo>
                  <a:lnTo>
                    <a:pt x="305" y="832"/>
                  </a:lnTo>
                  <a:cubicBezTo>
                    <a:pt x="436" y="824"/>
                    <a:pt x="306" y="830"/>
                    <a:pt x="401" y="882"/>
                  </a:cubicBezTo>
                  <a:lnTo>
                    <a:pt x="299" y="957"/>
                  </a:lnTo>
                  <a:lnTo>
                    <a:pt x="333" y="995"/>
                  </a:lnTo>
                  <a:cubicBezTo>
                    <a:pt x="273" y="1088"/>
                    <a:pt x="221" y="1019"/>
                    <a:pt x="243" y="1132"/>
                  </a:cubicBezTo>
                  <a:lnTo>
                    <a:pt x="103" y="1222"/>
                  </a:lnTo>
                  <a:cubicBezTo>
                    <a:pt x="116" y="1234"/>
                    <a:pt x="104" y="1228"/>
                    <a:pt x="134" y="1245"/>
                  </a:cubicBezTo>
                  <a:cubicBezTo>
                    <a:pt x="137" y="1247"/>
                    <a:pt x="156" y="1251"/>
                    <a:pt x="161" y="1253"/>
                  </a:cubicBezTo>
                  <a:cubicBezTo>
                    <a:pt x="68" y="1323"/>
                    <a:pt x="81" y="1267"/>
                    <a:pt x="0" y="1383"/>
                  </a:cubicBezTo>
                  <a:cubicBezTo>
                    <a:pt x="58" y="1367"/>
                    <a:pt x="52" y="1382"/>
                    <a:pt x="83" y="1336"/>
                  </a:cubicBezTo>
                  <a:lnTo>
                    <a:pt x="166" y="1361"/>
                  </a:lnTo>
                  <a:cubicBezTo>
                    <a:pt x="99" y="1460"/>
                    <a:pt x="67" y="1420"/>
                    <a:pt x="10" y="1496"/>
                  </a:cubicBezTo>
                  <a:lnTo>
                    <a:pt x="108" y="1481"/>
                  </a:lnTo>
                  <a:lnTo>
                    <a:pt x="81" y="1539"/>
                  </a:lnTo>
                  <a:lnTo>
                    <a:pt x="248" y="1486"/>
                  </a:lnTo>
                  <a:cubicBezTo>
                    <a:pt x="251" y="1489"/>
                    <a:pt x="256" y="1494"/>
                    <a:pt x="257" y="1496"/>
                  </a:cubicBezTo>
                  <a:lnTo>
                    <a:pt x="272" y="1514"/>
                  </a:lnTo>
                  <a:cubicBezTo>
                    <a:pt x="292" y="1541"/>
                    <a:pt x="379" y="1552"/>
                    <a:pt x="413" y="1561"/>
                  </a:cubicBezTo>
                  <a:lnTo>
                    <a:pt x="319" y="1648"/>
                  </a:lnTo>
                  <a:cubicBezTo>
                    <a:pt x="441" y="1657"/>
                    <a:pt x="477" y="1569"/>
                    <a:pt x="507" y="1461"/>
                  </a:cubicBezTo>
                  <a:cubicBezTo>
                    <a:pt x="534" y="1361"/>
                    <a:pt x="580" y="1261"/>
                    <a:pt x="607" y="1165"/>
                  </a:cubicBezTo>
                  <a:cubicBezTo>
                    <a:pt x="670" y="1202"/>
                    <a:pt x="623" y="1182"/>
                    <a:pt x="661" y="1236"/>
                  </a:cubicBezTo>
                  <a:cubicBezTo>
                    <a:pt x="667" y="1154"/>
                    <a:pt x="646" y="1092"/>
                    <a:pt x="720" y="1070"/>
                  </a:cubicBezTo>
                  <a:cubicBezTo>
                    <a:pt x="755" y="1103"/>
                    <a:pt x="749" y="1119"/>
                    <a:pt x="769" y="1182"/>
                  </a:cubicBezTo>
                  <a:lnTo>
                    <a:pt x="804" y="1107"/>
                  </a:lnTo>
                  <a:cubicBezTo>
                    <a:pt x="842" y="972"/>
                    <a:pt x="835" y="1014"/>
                    <a:pt x="890" y="897"/>
                  </a:cubicBezTo>
                  <a:lnTo>
                    <a:pt x="968" y="839"/>
                  </a:lnTo>
                  <a:lnTo>
                    <a:pt x="905" y="831"/>
                  </a:lnTo>
                  <a:lnTo>
                    <a:pt x="1005" y="729"/>
                  </a:lnTo>
                  <a:lnTo>
                    <a:pt x="903" y="729"/>
                  </a:lnTo>
                  <a:cubicBezTo>
                    <a:pt x="928" y="669"/>
                    <a:pt x="922" y="697"/>
                    <a:pt x="944" y="637"/>
                  </a:cubicBezTo>
                  <a:lnTo>
                    <a:pt x="816" y="718"/>
                  </a:lnTo>
                  <a:cubicBezTo>
                    <a:pt x="814" y="714"/>
                    <a:pt x="812" y="709"/>
                    <a:pt x="811" y="707"/>
                  </a:cubicBezTo>
                  <a:lnTo>
                    <a:pt x="791" y="673"/>
                  </a:lnTo>
                  <a:cubicBezTo>
                    <a:pt x="790" y="666"/>
                    <a:pt x="786" y="665"/>
                    <a:pt x="783" y="661"/>
                  </a:cubicBezTo>
                  <a:cubicBezTo>
                    <a:pt x="737" y="712"/>
                    <a:pt x="756" y="704"/>
                    <a:pt x="697" y="757"/>
                  </a:cubicBezTo>
                  <a:cubicBezTo>
                    <a:pt x="665" y="786"/>
                    <a:pt x="657" y="831"/>
                    <a:pt x="627" y="865"/>
                  </a:cubicBezTo>
                  <a:cubicBezTo>
                    <a:pt x="598" y="753"/>
                    <a:pt x="665" y="706"/>
                    <a:pt x="708" y="610"/>
                  </a:cubicBezTo>
                  <a:lnTo>
                    <a:pt x="864" y="628"/>
                  </a:lnTo>
                  <a:cubicBezTo>
                    <a:pt x="871" y="616"/>
                    <a:pt x="869" y="619"/>
                    <a:pt x="876" y="602"/>
                  </a:cubicBezTo>
                  <a:cubicBezTo>
                    <a:pt x="894" y="557"/>
                    <a:pt x="863" y="626"/>
                    <a:pt x="882" y="579"/>
                  </a:cubicBezTo>
                  <a:lnTo>
                    <a:pt x="999" y="536"/>
                  </a:lnTo>
                  <a:lnTo>
                    <a:pt x="879" y="495"/>
                  </a:lnTo>
                  <a:cubicBezTo>
                    <a:pt x="966" y="423"/>
                    <a:pt x="1002" y="515"/>
                    <a:pt x="1037" y="415"/>
                  </a:cubicBezTo>
                  <a:cubicBezTo>
                    <a:pt x="1011" y="396"/>
                    <a:pt x="1067" y="408"/>
                    <a:pt x="991" y="397"/>
                  </a:cubicBezTo>
                  <a:cubicBezTo>
                    <a:pt x="983" y="395"/>
                    <a:pt x="942" y="396"/>
                    <a:pt x="928" y="395"/>
                  </a:cubicBezTo>
                  <a:cubicBezTo>
                    <a:pt x="987" y="331"/>
                    <a:pt x="1011" y="350"/>
                    <a:pt x="1044" y="273"/>
                  </a:cubicBezTo>
                  <a:lnTo>
                    <a:pt x="895" y="283"/>
                  </a:lnTo>
                  <a:lnTo>
                    <a:pt x="961" y="213"/>
                  </a:lnTo>
                  <a:lnTo>
                    <a:pt x="839" y="227"/>
                  </a:lnTo>
                  <a:cubicBezTo>
                    <a:pt x="866" y="160"/>
                    <a:pt x="856" y="198"/>
                    <a:pt x="883" y="137"/>
                  </a:cubicBezTo>
                  <a:lnTo>
                    <a:pt x="803" y="158"/>
                  </a:lnTo>
                  <a:lnTo>
                    <a:pt x="834" y="82"/>
                  </a:lnTo>
                  <a:lnTo>
                    <a:pt x="746" y="105"/>
                  </a:lnTo>
                  <a:lnTo>
                    <a:pt x="729" y="0"/>
                  </a:lnTo>
                  <a:cubicBezTo>
                    <a:pt x="683" y="11"/>
                    <a:pt x="647" y="52"/>
                    <a:pt x="620" y="75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059B60F6-A449-13E5-F9F6-18B15D133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" y="615315"/>
              <a:ext cx="75565" cy="47625"/>
            </a:xfrm>
            <a:custGeom>
              <a:avLst/>
              <a:gdLst>
                <a:gd name="T0" fmla="*/ 59 w 1338"/>
                <a:gd name="T1" fmla="*/ 351 h 829"/>
                <a:gd name="T2" fmla="*/ 22 w 1338"/>
                <a:gd name="T3" fmla="*/ 449 h 829"/>
                <a:gd name="T4" fmla="*/ 0 w 1338"/>
                <a:gd name="T5" fmla="*/ 476 h 829"/>
                <a:gd name="T6" fmla="*/ 5 w 1338"/>
                <a:gd name="T7" fmla="*/ 619 h 829"/>
                <a:gd name="T8" fmla="*/ 181 w 1338"/>
                <a:gd name="T9" fmla="*/ 646 h 829"/>
                <a:gd name="T10" fmla="*/ 151 w 1338"/>
                <a:gd name="T11" fmla="*/ 800 h 829"/>
                <a:gd name="T12" fmla="*/ 288 w 1338"/>
                <a:gd name="T13" fmla="*/ 829 h 829"/>
                <a:gd name="T14" fmla="*/ 329 w 1338"/>
                <a:gd name="T15" fmla="*/ 682 h 829"/>
                <a:gd name="T16" fmla="*/ 351 w 1338"/>
                <a:gd name="T17" fmla="*/ 709 h 829"/>
                <a:gd name="T18" fmla="*/ 360 w 1338"/>
                <a:gd name="T19" fmla="*/ 751 h 829"/>
                <a:gd name="T20" fmla="*/ 456 w 1338"/>
                <a:gd name="T21" fmla="*/ 735 h 829"/>
                <a:gd name="T22" fmla="*/ 584 w 1338"/>
                <a:gd name="T23" fmla="*/ 805 h 829"/>
                <a:gd name="T24" fmla="*/ 743 w 1338"/>
                <a:gd name="T25" fmla="*/ 764 h 829"/>
                <a:gd name="T26" fmla="*/ 756 w 1338"/>
                <a:gd name="T27" fmla="*/ 701 h 829"/>
                <a:gd name="T28" fmla="*/ 1017 w 1338"/>
                <a:gd name="T29" fmla="*/ 793 h 829"/>
                <a:gd name="T30" fmla="*/ 969 w 1338"/>
                <a:gd name="T31" fmla="*/ 663 h 829"/>
                <a:gd name="T32" fmla="*/ 1051 w 1338"/>
                <a:gd name="T33" fmla="*/ 643 h 829"/>
                <a:gd name="T34" fmla="*/ 1062 w 1338"/>
                <a:gd name="T35" fmla="*/ 635 h 829"/>
                <a:gd name="T36" fmla="*/ 1073 w 1338"/>
                <a:gd name="T37" fmla="*/ 626 h 829"/>
                <a:gd name="T38" fmla="*/ 1094 w 1338"/>
                <a:gd name="T39" fmla="*/ 604 h 829"/>
                <a:gd name="T40" fmla="*/ 1118 w 1338"/>
                <a:gd name="T41" fmla="*/ 762 h 829"/>
                <a:gd name="T42" fmla="*/ 1168 w 1338"/>
                <a:gd name="T43" fmla="*/ 789 h 829"/>
                <a:gd name="T44" fmla="*/ 1195 w 1338"/>
                <a:gd name="T45" fmla="*/ 463 h 829"/>
                <a:gd name="T46" fmla="*/ 1283 w 1338"/>
                <a:gd name="T47" fmla="*/ 481 h 829"/>
                <a:gd name="T48" fmla="*/ 1338 w 1338"/>
                <a:gd name="T49" fmla="*/ 363 h 829"/>
                <a:gd name="T50" fmla="*/ 1100 w 1338"/>
                <a:gd name="T51" fmla="*/ 301 h 829"/>
                <a:gd name="T52" fmla="*/ 1085 w 1338"/>
                <a:gd name="T53" fmla="*/ 291 h 829"/>
                <a:gd name="T54" fmla="*/ 1143 w 1338"/>
                <a:gd name="T55" fmla="*/ 251 h 829"/>
                <a:gd name="T56" fmla="*/ 1183 w 1338"/>
                <a:gd name="T57" fmla="*/ 192 h 829"/>
                <a:gd name="T58" fmla="*/ 1107 w 1338"/>
                <a:gd name="T59" fmla="*/ 174 h 829"/>
                <a:gd name="T60" fmla="*/ 1043 w 1338"/>
                <a:gd name="T61" fmla="*/ 126 h 829"/>
                <a:gd name="T62" fmla="*/ 946 w 1338"/>
                <a:gd name="T63" fmla="*/ 295 h 829"/>
                <a:gd name="T64" fmla="*/ 885 w 1338"/>
                <a:gd name="T65" fmla="*/ 264 h 829"/>
                <a:gd name="T66" fmla="*/ 803 w 1338"/>
                <a:gd name="T67" fmla="*/ 309 h 829"/>
                <a:gd name="T68" fmla="*/ 829 w 1338"/>
                <a:gd name="T69" fmla="*/ 146 h 829"/>
                <a:gd name="T70" fmla="*/ 615 w 1338"/>
                <a:gd name="T71" fmla="*/ 210 h 829"/>
                <a:gd name="T72" fmla="*/ 565 w 1338"/>
                <a:gd name="T73" fmla="*/ 29 h 829"/>
                <a:gd name="T74" fmla="*/ 542 w 1338"/>
                <a:gd name="T75" fmla="*/ 29 h 829"/>
                <a:gd name="T76" fmla="*/ 573 w 1338"/>
                <a:gd name="T77" fmla="*/ 126 h 829"/>
                <a:gd name="T78" fmla="*/ 407 w 1338"/>
                <a:gd name="T79" fmla="*/ 101 h 829"/>
                <a:gd name="T80" fmla="*/ 404 w 1338"/>
                <a:gd name="T81" fmla="*/ 267 h 829"/>
                <a:gd name="T82" fmla="*/ 272 w 1338"/>
                <a:gd name="T83" fmla="*/ 214 h 829"/>
                <a:gd name="T84" fmla="*/ 264 w 1338"/>
                <a:gd name="T85" fmla="*/ 436 h 829"/>
                <a:gd name="T86" fmla="*/ 171 w 1338"/>
                <a:gd name="T87" fmla="*/ 400 h 829"/>
                <a:gd name="T88" fmla="*/ 116 w 1338"/>
                <a:gd name="T89" fmla="*/ 482 h 829"/>
                <a:gd name="T90" fmla="*/ 59 w 1338"/>
                <a:gd name="T91" fmla="*/ 351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8" h="829">
                  <a:moveTo>
                    <a:pt x="59" y="351"/>
                  </a:moveTo>
                  <a:cubicBezTo>
                    <a:pt x="21" y="407"/>
                    <a:pt x="61" y="388"/>
                    <a:pt x="22" y="449"/>
                  </a:cubicBezTo>
                  <a:lnTo>
                    <a:pt x="0" y="476"/>
                  </a:lnTo>
                  <a:cubicBezTo>
                    <a:pt x="20" y="588"/>
                    <a:pt x="46" y="508"/>
                    <a:pt x="5" y="619"/>
                  </a:cubicBezTo>
                  <a:cubicBezTo>
                    <a:pt x="87" y="653"/>
                    <a:pt x="110" y="623"/>
                    <a:pt x="181" y="646"/>
                  </a:cubicBezTo>
                  <a:cubicBezTo>
                    <a:pt x="161" y="722"/>
                    <a:pt x="142" y="713"/>
                    <a:pt x="151" y="800"/>
                  </a:cubicBezTo>
                  <a:lnTo>
                    <a:pt x="288" y="829"/>
                  </a:lnTo>
                  <a:cubicBezTo>
                    <a:pt x="297" y="647"/>
                    <a:pt x="303" y="706"/>
                    <a:pt x="329" y="682"/>
                  </a:cubicBezTo>
                  <a:cubicBezTo>
                    <a:pt x="356" y="704"/>
                    <a:pt x="341" y="685"/>
                    <a:pt x="351" y="709"/>
                  </a:cubicBezTo>
                  <a:lnTo>
                    <a:pt x="360" y="751"/>
                  </a:lnTo>
                  <a:lnTo>
                    <a:pt x="456" y="735"/>
                  </a:lnTo>
                  <a:cubicBezTo>
                    <a:pt x="494" y="759"/>
                    <a:pt x="540" y="803"/>
                    <a:pt x="584" y="805"/>
                  </a:cubicBezTo>
                  <a:cubicBezTo>
                    <a:pt x="613" y="807"/>
                    <a:pt x="718" y="782"/>
                    <a:pt x="743" y="764"/>
                  </a:cubicBezTo>
                  <a:lnTo>
                    <a:pt x="756" y="701"/>
                  </a:lnTo>
                  <a:cubicBezTo>
                    <a:pt x="856" y="724"/>
                    <a:pt x="934" y="773"/>
                    <a:pt x="1017" y="793"/>
                  </a:cubicBezTo>
                  <a:lnTo>
                    <a:pt x="969" y="663"/>
                  </a:lnTo>
                  <a:cubicBezTo>
                    <a:pt x="1021" y="640"/>
                    <a:pt x="1016" y="660"/>
                    <a:pt x="1051" y="643"/>
                  </a:cubicBezTo>
                  <a:cubicBezTo>
                    <a:pt x="1055" y="640"/>
                    <a:pt x="1058" y="638"/>
                    <a:pt x="1062" y="635"/>
                  </a:cubicBezTo>
                  <a:cubicBezTo>
                    <a:pt x="1066" y="633"/>
                    <a:pt x="1069" y="629"/>
                    <a:pt x="1073" y="626"/>
                  </a:cubicBezTo>
                  <a:lnTo>
                    <a:pt x="1094" y="604"/>
                  </a:lnTo>
                  <a:cubicBezTo>
                    <a:pt x="1126" y="697"/>
                    <a:pt x="1122" y="653"/>
                    <a:pt x="1118" y="762"/>
                  </a:cubicBezTo>
                  <a:lnTo>
                    <a:pt x="1168" y="789"/>
                  </a:lnTo>
                  <a:cubicBezTo>
                    <a:pt x="1277" y="738"/>
                    <a:pt x="1232" y="662"/>
                    <a:pt x="1195" y="463"/>
                  </a:cubicBezTo>
                  <a:lnTo>
                    <a:pt x="1283" y="481"/>
                  </a:lnTo>
                  <a:lnTo>
                    <a:pt x="1338" y="363"/>
                  </a:lnTo>
                  <a:lnTo>
                    <a:pt x="1100" y="301"/>
                  </a:lnTo>
                  <a:cubicBezTo>
                    <a:pt x="1096" y="298"/>
                    <a:pt x="1090" y="294"/>
                    <a:pt x="1085" y="291"/>
                  </a:cubicBezTo>
                  <a:cubicBezTo>
                    <a:pt x="1125" y="244"/>
                    <a:pt x="1097" y="263"/>
                    <a:pt x="1143" y="251"/>
                  </a:cubicBezTo>
                  <a:cubicBezTo>
                    <a:pt x="1176" y="224"/>
                    <a:pt x="1194" y="227"/>
                    <a:pt x="1183" y="192"/>
                  </a:cubicBezTo>
                  <a:cubicBezTo>
                    <a:pt x="1183" y="176"/>
                    <a:pt x="1136" y="180"/>
                    <a:pt x="1107" y="174"/>
                  </a:cubicBezTo>
                  <a:cubicBezTo>
                    <a:pt x="1023" y="159"/>
                    <a:pt x="1055" y="203"/>
                    <a:pt x="1043" y="126"/>
                  </a:cubicBezTo>
                  <a:cubicBezTo>
                    <a:pt x="1020" y="214"/>
                    <a:pt x="1005" y="233"/>
                    <a:pt x="946" y="295"/>
                  </a:cubicBezTo>
                  <a:lnTo>
                    <a:pt x="885" y="264"/>
                  </a:lnTo>
                  <a:cubicBezTo>
                    <a:pt x="839" y="303"/>
                    <a:pt x="877" y="285"/>
                    <a:pt x="803" y="309"/>
                  </a:cubicBezTo>
                  <a:cubicBezTo>
                    <a:pt x="817" y="233"/>
                    <a:pt x="844" y="202"/>
                    <a:pt x="829" y="146"/>
                  </a:cubicBezTo>
                  <a:cubicBezTo>
                    <a:pt x="742" y="106"/>
                    <a:pt x="671" y="142"/>
                    <a:pt x="615" y="210"/>
                  </a:cubicBezTo>
                  <a:cubicBezTo>
                    <a:pt x="578" y="163"/>
                    <a:pt x="558" y="95"/>
                    <a:pt x="565" y="29"/>
                  </a:cubicBezTo>
                  <a:cubicBezTo>
                    <a:pt x="540" y="0"/>
                    <a:pt x="569" y="16"/>
                    <a:pt x="542" y="29"/>
                  </a:cubicBezTo>
                  <a:lnTo>
                    <a:pt x="573" y="126"/>
                  </a:lnTo>
                  <a:lnTo>
                    <a:pt x="407" y="101"/>
                  </a:lnTo>
                  <a:lnTo>
                    <a:pt x="404" y="267"/>
                  </a:lnTo>
                  <a:lnTo>
                    <a:pt x="272" y="214"/>
                  </a:lnTo>
                  <a:lnTo>
                    <a:pt x="264" y="436"/>
                  </a:lnTo>
                  <a:lnTo>
                    <a:pt x="171" y="400"/>
                  </a:lnTo>
                  <a:cubicBezTo>
                    <a:pt x="132" y="453"/>
                    <a:pt x="185" y="434"/>
                    <a:pt x="116" y="482"/>
                  </a:cubicBezTo>
                  <a:lnTo>
                    <a:pt x="59" y="351"/>
                  </a:ln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DA222B7-2514-F596-A505-B28B47F28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65" y="495935"/>
              <a:ext cx="81280" cy="52705"/>
            </a:xfrm>
            <a:custGeom>
              <a:avLst/>
              <a:gdLst>
                <a:gd name="T0" fmla="*/ 141 w 1439"/>
                <a:gd name="T1" fmla="*/ 774 h 917"/>
                <a:gd name="T2" fmla="*/ 277 w 1439"/>
                <a:gd name="T3" fmla="*/ 871 h 917"/>
                <a:gd name="T4" fmla="*/ 227 w 1439"/>
                <a:gd name="T5" fmla="*/ 616 h 917"/>
                <a:gd name="T6" fmla="*/ 374 w 1439"/>
                <a:gd name="T7" fmla="*/ 711 h 917"/>
                <a:gd name="T8" fmla="*/ 504 w 1439"/>
                <a:gd name="T9" fmla="*/ 831 h 917"/>
                <a:gd name="T10" fmla="*/ 518 w 1439"/>
                <a:gd name="T11" fmla="*/ 700 h 917"/>
                <a:gd name="T12" fmla="*/ 685 w 1439"/>
                <a:gd name="T13" fmla="*/ 795 h 917"/>
                <a:gd name="T14" fmla="*/ 675 w 1439"/>
                <a:gd name="T15" fmla="*/ 702 h 917"/>
                <a:gd name="T16" fmla="*/ 862 w 1439"/>
                <a:gd name="T17" fmla="*/ 868 h 917"/>
                <a:gd name="T18" fmla="*/ 906 w 1439"/>
                <a:gd name="T19" fmla="*/ 811 h 917"/>
                <a:gd name="T20" fmla="*/ 952 w 1439"/>
                <a:gd name="T21" fmla="*/ 872 h 917"/>
                <a:gd name="T22" fmla="*/ 982 w 1439"/>
                <a:gd name="T23" fmla="*/ 754 h 917"/>
                <a:gd name="T24" fmla="*/ 1029 w 1439"/>
                <a:gd name="T25" fmla="*/ 917 h 917"/>
                <a:gd name="T26" fmla="*/ 1059 w 1439"/>
                <a:gd name="T27" fmla="*/ 793 h 917"/>
                <a:gd name="T28" fmla="*/ 1143 w 1439"/>
                <a:gd name="T29" fmla="*/ 825 h 917"/>
                <a:gd name="T30" fmla="*/ 1296 w 1439"/>
                <a:gd name="T31" fmla="*/ 914 h 917"/>
                <a:gd name="T32" fmla="*/ 1200 w 1439"/>
                <a:gd name="T33" fmla="*/ 850 h 917"/>
                <a:gd name="T34" fmla="*/ 1282 w 1439"/>
                <a:gd name="T35" fmla="*/ 821 h 917"/>
                <a:gd name="T36" fmla="*/ 1185 w 1439"/>
                <a:gd name="T37" fmla="*/ 779 h 917"/>
                <a:gd name="T38" fmla="*/ 1439 w 1439"/>
                <a:gd name="T39" fmla="*/ 708 h 917"/>
                <a:gd name="T40" fmla="*/ 1394 w 1439"/>
                <a:gd name="T41" fmla="*/ 562 h 917"/>
                <a:gd name="T42" fmla="*/ 1336 w 1439"/>
                <a:gd name="T43" fmla="*/ 599 h 917"/>
                <a:gd name="T44" fmla="*/ 1259 w 1439"/>
                <a:gd name="T45" fmla="*/ 516 h 917"/>
                <a:gd name="T46" fmla="*/ 1227 w 1439"/>
                <a:gd name="T47" fmla="*/ 591 h 917"/>
                <a:gd name="T48" fmla="*/ 1069 w 1439"/>
                <a:gd name="T49" fmla="*/ 652 h 917"/>
                <a:gd name="T50" fmla="*/ 1093 w 1439"/>
                <a:gd name="T51" fmla="*/ 531 h 917"/>
                <a:gd name="T52" fmla="*/ 962 w 1439"/>
                <a:gd name="T53" fmla="*/ 588 h 917"/>
                <a:gd name="T54" fmla="*/ 889 w 1439"/>
                <a:gd name="T55" fmla="*/ 497 h 917"/>
                <a:gd name="T56" fmla="*/ 978 w 1439"/>
                <a:gd name="T57" fmla="*/ 398 h 917"/>
                <a:gd name="T58" fmla="*/ 967 w 1439"/>
                <a:gd name="T59" fmla="*/ 388 h 917"/>
                <a:gd name="T60" fmla="*/ 896 w 1439"/>
                <a:gd name="T61" fmla="*/ 345 h 917"/>
                <a:gd name="T62" fmla="*/ 802 w 1439"/>
                <a:gd name="T63" fmla="*/ 324 h 917"/>
                <a:gd name="T64" fmla="*/ 809 w 1439"/>
                <a:gd name="T65" fmla="*/ 253 h 917"/>
                <a:gd name="T66" fmla="*/ 726 w 1439"/>
                <a:gd name="T67" fmla="*/ 198 h 917"/>
                <a:gd name="T68" fmla="*/ 832 w 1439"/>
                <a:gd name="T69" fmla="*/ 138 h 917"/>
                <a:gd name="T70" fmla="*/ 702 w 1439"/>
                <a:gd name="T71" fmla="*/ 106 h 917"/>
                <a:gd name="T72" fmla="*/ 733 w 1439"/>
                <a:gd name="T73" fmla="*/ 84 h 917"/>
                <a:gd name="T74" fmla="*/ 763 w 1439"/>
                <a:gd name="T75" fmla="*/ 78 h 917"/>
                <a:gd name="T76" fmla="*/ 635 w 1439"/>
                <a:gd name="T77" fmla="*/ 22 h 917"/>
                <a:gd name="T78" fmla="*/ 654 w 1439"/>
                <a:gd name="T79" fmla="*/ 130 h 917"/>
                <a:gd name="T80" fmla="*/ 586 w 1439"/>
                <a:gd name="T81" fmla="*/ 84 h 917"/>
                <a:gd name="T82" fmla="*/ 516 w 1439"/>
                <a:gd name="T83" fmla="*/ 26 h 917"/>
                <a:gd name="T84" fmla="*/ 497 w 1439"/>
                <a:gd name="T85" fmla="*/ 73 h 917"/>
                <a:gd name="T86" fmla="*/ 340 w 1439"/>
                <a:gd name="T87" fmla="*/ 0 h 917"/>
                <a:gd name="T88" fmla="*/ 394 w 1439"/>
                <a:gd name="T89" fmla="*/ 99 h 917"/>
                <a:gd name="T90" fmla="*/ 310 w 1439"/>
                <a:gd name="T91" fmla="*/ 78 h 917"/>
                <a:gd name="T92" fmla="*/ 357 w 1439"/>
                <a:gd name="T93" fmla="*/ 138 h 917"/>
                <a:gd name="T94" fmla="*/ 328 w 1439"/>
                <a:gd name="T95" fmla="*/ 194 h 917"/>
                <a:gd name="T96" fmla="*/ 425 w 1439"/>
                <a:gd name="T97" fmla="*/ 303 h 917"/>
                <a:gd name="T98" fmla="*/ 220 w 1439"/>
                <a:gd name="T99" fmla="*/ 321 h 917"/>
                <a:gd name="T100" fmla="*/ 97 w 1439"/>
                <a:gd name="T101" fmla="*/ 322 h 917"/>
                <a:gd name="T102" fmla="*/ 119 w 1439"/>
                <a:gd name="T103" fmla="*/ 371 h 917"/>
                <a:gd name="T104" fmla="*/ 0 w 1439"/>
                <a:gd name="T105" fmla="*/ 382 h 917"/>
                <a:gd name="T106" fmla="*/ 137 w 1439"/>
                <a:gd name="T107" fmla="*/ 480 h 917"/>
                <a:gd name="T108" fmla="*/ 81 w 1439"/>
                <a:gd name="T109" fmla="*/ 507 h 917"/>
                <a:gd name="T110" fmla="*/ 11 w 1439"/>
                <a:gd name="T111" fmla="*/ 517 h 917"/>
                <a:gd name="T112" fmla="*/ 98 w 1439"/>
                <a:gd name="T113" fmla="*/ 601 h 917"/>
                <a:gd name="T114" fmla="*/ 53 w 1439"/>
                <a:gd name="T115" fmla="*/ 643 h 917"/>
                <a:gd name="T116" fmla="*/ 117 w 1439"/>
                <a:gd name="T117" fmla="*/ 658 h 917"/>
                <a:gd name="T118" fmla="*/ 78 w 1439"/>
                <a:gd name="T119" fmla="*/ 702 h 917"/>
                <a:gd name="T120" fmla="*/ 141 w 1439"/>
                <a:gd name="T121" fmla="*/ 774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39" h="917">
                  <a:moveTo>
                    <a:pt x="141" y="774"/>
                  </a:moveTo>
                  <a:lnTo>
                    <a:pt x="277" y="871"/>
                  </a:lnTo>
                  <a:cubicBezTo>
                    <a:pt x="240" y="741"/>
                    <a:pt x="214" y="781"/>
                    <a:pt x="227" y="616"/>
                  </a:cubicBezTo>
                  <a:cubicBezTo>
                    <a:pt x="288" y="633"/>
                    <a:pt x="343" y="662"/>
                    <a:pt x="374" y="711"/>
                  </a:cubicBezTo>
                  <a:cubicBezTo>
                    <a:pt x="412" y="772"/>
                    <a:pt x="438" y="802"/>
                    <a:pt x="504" y="831"/>
                  </a:cubicBezTo>
                  <a:lnTo>
                    <a:pt x="518" y="700"/>
                  </a:lnTo>
                  <a:lnTo>
                    <a:pt x="685" y="795"/>
                  </a:lnTo>
                  <a:lnTo>
                    <a:pt x="675" y="702"/>
                  </a:lnTo>
                  <a:cubicBezTo>
                    <a:pt x="772" y="746"/>
                    <a:pt x="757" y="806"/>
                    <a:pt x="862" y="868"/>
                  </a:cubicBezTo>
                  <a:lnTo>
                    <a:pt x="906" y="811"/>
                  </a:lnTo>
                  <a:lnTo>
                    <a:pt x="952" y="872"/>
                  </a:lnTo>
                  <a:lnTo>
                    <a:pt x="982" y="754"/>
                  </a:lnTo>
                  <a:cubicBezTo>
                    <a:pt x="1056" y="799"/>
                    <a:pt x="1032" y="832"/>
                    <a:pt x="1029" y="917"/>
                  </a:cubicBezTo>
                  <a:cubicBezTo>
                    <a:pt x="1066" y="867"/>
                    <a:pt x="1054" y="863"/>
                    <a:pt x="1059" y="793"/>
                  </a:cubicBezTo>
                  <a:lnTo>
                    <a:pt x="1143" y="825"/>
                  </a:lnTo>
                  <a:cubicBezTo>
                    <a:pt x="1181" y="885"/>
                    <a:pt x="1226" y="914"/>
                    <a:pt x="1296" y="914"/>
                  </a:cubicBezTo>
                  <a:lnTo>
                    <a:pt x="1200" y="850"/>
                  </a:lnTo>
                  <a:lnTo>
                    <a:pt x="1282" y="821"/>
                  </a:lnTo>
                  <a:lnTo>
                    <a:pt x="1185" y="779"/>
                  </a:lnTo>
                  <a:cubicBezTo>
                    <a:pt x="1255" y="677"/>
                    <a:pt x="1314" y="703"/>
                    <a:pt x="1439" y="708"/>
                  </a:cubicBezTo>
                  <a:lnTo>
                    <a:pt x="1394" y="562"/>
                  </a:lnTo>
                  <a:lnTo>
                    <a:pt x="1336" y="599"/>
                  </a:lnTo>
                  <a:cubicBezTo>
                    <a:pt x="1303" y="558"/>
                    <a:pt x="1289" y="551"/>
                    <a:pt x="1259" y="516"/>
                  </a:cubicBezTo>
                  <a:lnTo>
                    <a:pt x="1227" y="591"/>
                  </a:lnTo>
                  <a:cubicBezTo>
                    <a:pt x="1152" y="563"/>
                    <a:pt x="1203" y="545"/>
                    <a:pt x="1069" y="652"/>
                  </a:cubicBezTo>
                  <a:lnTo>
                    <a:pt x="1093" y="531"/>
                  </a:lnTo>
                  <a:lnTo>
                    <a:pt x="962" y="588"/>
                  </a:lnTo>
                  <a:lnTo>
                    <a:pt x="889" y="497"/>
                  </a:lnTo>
                  <a:cubicBezTo>
                    <a:pt x="913" y="438"/>
                    <a:pt x="933" y="438"/>
                    <a:pt x="978" y="398"/>
                  </a:cubicBezTo>
                  <a:cubicBezTo>
                    <a:pt x="975" y="394"/>
                    <a:pt x="970" y="390"/>
                    <a:pt x="967" y="388"/>
                  </a:cubicBezTo>
                  <a:lnTo>
                    <a:pt x="896" y="345"/>
                  </a:lnTo>
                  <a:cubicBezTo>
                    <a:pt x="875" y="335"/>
                    <a:pt x="833" y="331"/>
                    <a:pt x="802" y="324"/>
                  </a:cubicBezTo>
                  <a:lnTo>
                    <a:pt x="809" y="253"/>
                  </a:lnTo>
                  <a:lnTo>
                    <a:pt x="726" y="198"/>
                  </a:lnTo>
                  <a:lnTo>
                    <a:pt x="832" y="138"/>
                  </a:lnTo>
                  <a:lnTo>
                    <a:pt x="702" y="106"/>
                  </a:lnTo>
                  <a:cubicBezTo>
                    <a:pt x="710" y="99"/>
                    <a:pt x="709" y="96"/>
                    <a:pt x="733" y="84"/>
                  </a:cubicBezTo>
                  <a:cubicBezTo>
                    <a:pt x="740" y="81"/>
                    <a:pt x="755" y="80"/>
                    <a:pt x="763" y="78"/>
                  </a:cubicBezTo>
                  <a:cubicBezTo>
                    <a:pt x="713" y="10"/>
                    <a:pt x="718" y="23"/>
                    <a:pt x="635" y="22"/>
                  </a:cubicBezTo>
                  <a:lnTo>
                    <a:pt x="654" y="130"/>
                  </a:lnTo>
                  <a:cubicBezTo>
                    <a:pt x="579" y="123"/>
                    <a:pt x="627" y="139"/>
                    <a:pt x="586" y="84"/>
                  </a:cubicBezTo>
                  <a:cubicBezTo>
                    <a:pt x="563" y="54"/>
                    <a:pt x="551" y="52"/>
                    <a:pt x="516" y="26"/>
                  </a:cubicBezTo>
                  <a:lnTo>
                    <a:pt x="497" y="73"/>
                  </a:lnTo>
                  <a:lnTo>
                    <a:pt x="340" y="0"/>
                  </a:lnTo>
                  <a:lnTo>
                    <a:pt x="394" y="99"/>
                  </a:lnTo>
                  <a:lnTo>
                    <a:pt x="310" y="78"/>
                  </a:lnTo>
                  <a:lnTo>
                    <a:pt x="357" y="138"/>
                  </a:lnTo>
                  <a:cubicBezTo>
                    <a:pt x="330" y="171"/>
                    <a:pt x="339" y="154"/>
                    <a:pt x="328" y="194"/>
                  </a:cubicBezTo>
                  <a:lnTo>
                    <a:pt x="425" y="303"/>
                  </a:lnTo>
                  <a:cubicBezTo>
                    <a:pt x="268" y="326"/>
                    <a:pt x="340" y="260"/>
                    <a:pt x="220" y="321"/>
                  </a:cubicBezTo>
                  <a:cubicBezTo>
                    <a:pt x="159" y="291"/>
                    <a:pt x="155" y="288"/>
                    <a:pt x="97" y="322"/>
                  </a:cubicBezTo>
                  <a:lnTo>
                    <a:pt x="119" y="371"/>
                  </a:lnTo>
                  <a:lnTo>
                    <a:pt x="0" y="382"/>
                  </a:lnTo>
                  <a:cubicBezTo>
                    <a:pt x="77" y="467"/>
                    <a:pt x="73" y="431"/>
                    <a:pt x="137" y="480"/>
                  </a:cubicBezTo>
                  <a:cubicBezTo>
                    <a:pt x="115" y="503"/>
                    <a:pt x="134" y="499"/>
                    <a:pt x="81" y="507"/>
                  </a:cubicBezTo>
                  <a:cubicBezTo>
                    <a:pt x="59" y="511"/>
                    <a:pt x="39" y="511"/>
                    <a:pt x="11" y="517"/>
                  </a:cubicBezTo>
                  <a:cubicBezTo>
                    <a:pt x="36" y="566"/>
                    <a:pt x="49" y="578"/>
                    <a:pt x="98" y="601"/>
                  </a:cubicBezTo>
                  <a:lnTo>
                    <a:pt x="53" y="643"/>
                  </a:lnTo>
                  <a:lnTo>
                    <a:pt x="117" y="658"/>
                  </a:lnTo>
                  <a:lnTo>
                    <a:pt x="78" y="702"/>
                  </a:lnTo>
                  <a:lnTo>
                    <a:pt x="141" y="774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E8254016-A1D3-DAA5-2D95-1B993E5ED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" y="641985"/>
              <a:ext cx="92075" cy="75565"/>
            </a:xfrm>
            <a:custGeom>
              <a:avLst/>
              <a:gdLst>
                <a:gd name="T0" fmla="*/ 98 w 1629"/>
                <a:gd name="T1" fmla="*/ 234 h 1318"/>
                <a:gd name="T2" fmla="*/ 170 w 1629"/>
                <a:gd name="T3" fmla="*/ 285 h 1318"/>
                <a:gd name="T4" fmla="*/ 241 w 1629"/>
                <a:gd name="T5" fmla="*/ 360 h 1318"/>
                <a:gd name="T6" fmla="*/ 203 w 1629"/>
                <a:gd name="T7" fmla="*/ 545 h 1318"/>
                <a:gd name="T8" fmla="*/ 326 w 1629"/>
                <a:gd name="T9" fmla="*/ 545 h 1318"/>
                <a:gd name="T10" fmla="*/ 383 w 1629"/>
                <a:gd name="T11" fmla="*/ 609 h 1318"/>
                <a:gd name="T12" fmla="*/ 601 w 1629"/>
                <a:gd name="T13" fmla="*/ 529 h 1318"/>
                <a:gd name="T14" fmla="*/ 715 w 1629"/>
                <a:gd name="T15" fmla="*/ 603 h 1318"/>
                <a:gd name="T16" fmla="*/ 709 w 1629"/>
                <a:gd name="T17" fmla="*/ 763 h 1318"/>
                <a:gd name="T18" fmla="*/ 969 w 1629"/>
                <a:gd name="T19" fmla="*/ 606 h 1318"/>
                <a:gd name="T20" fmla="*/ 1155 w 1629"/>
                <a:gd name="T21" fmla="*/ 636 h 1318"/>
                <a:gd name="T22" fmla="*/ 1279 w 1629"/>
                <a:gd name="T23" fmla="*/ 575 h 1318"/>
                <a:gd name="T24" fmla="*/ 1280 w 1629"/>
                <a:gd name="T25" fmla="*/ 655 h 1318"/>
                <a:gd name="T26" fmla="*/ 1281 w 1629"/>
                <a:gd name="T27" fmla="*/ 863 h 1318"/>
                <a:gd name="T28" fmla="*/ 1114 w 1629"/>
                <a:gd name="T29" fmla="*/ 860 h 1318"/>
                <a:gd name="T30" fmla="*/ 1000 w 1629"/>
                <a:gd name="T31" fmla="*/ 923 h 1318"/>
                <a:gd name="T32" fmla="*/ 903 w 1629"/>
                <a:gd name="T33" fmla="*/ 979 h 1318"/>
                <a:gd name="T34" fmla="*/ 964 w 1629"/>
                <a:gd name="T35" fmla="*/ 1072 h 1318"/>
                <a:gd name="T36" fmla="*/ 1024 w 1629"/>
                <a:gd name="T37" fmla="*/ 1123 h 1318"/>
                <a:gd name="T38" fmla="*/ 1161 w 1629"/>
                <a:gd name="T39" fmla="*/ 1179 h 1318"/>
                <a:gd name="T40" fmla="*/ 1314 w 1629"/>
                <a:gd name="T41" fmla="*/ 1318 h 1318"/>
                <a:gd name="T42" fmla="*/ 1480 w 1629"/>
                <a:gd name="T43" fmla="*/ 1294 h 1318"/>
                <a:gd name="T44" fmla="*/ 1379 w 1629"/>
                <a:gd name="T45" fmla="*/ 734 h 1318"/>
                <a:gd name="T46" fmla="*/ 1262 w 1629"/>
                <a:gd name="T47" fmla="*/ 77 h 1318"/>
                <a:gd name="T48" fmla="*/ 1170 w 1629"/>
                <a:gd name="T49" fmla="*/ 173 h 1318"/>
                <a:gd name="T50" fmla="*/ 1065 w 1629"/>
                <a:gd name="T51" fmla="*/ 329 h 1318"/>
                <a:gd name="T52" fmla="*/ 983 w 1629"/>
                <a:gd name="T53" fmla="*/ 441 h 1318"/>
                <a:gd name="T54" fmla="*/ 793 w 1629"/>
                <a:gd name="T55" fmla="*/ 312 h 1318"/>
                <a:gd name="T56" fmla="*/ 627 w 1629"/>
                <a:gd name="T57" fmla="*/ 460 h 1318"/>
                <a:gd name="T58" fmla="*/ 548 w 1629"/>
                <a:gd name="T59" fmla="*/ 376 h 1318"/>
                <a:gd name="T60" fmla="*/ 487 w 1629"/>
                <a:gd name="T61" fmla="*/ 300 h 1318"/>
                <a:gd name="T62" fmla="*/ 411 w 1629"/>
                <a:gd name="T63" fmla="*/ 233 h 1318"/>
                <a:gd name="T64" fmla="*/ 297 w 1629"/>
                <a:gd name="T65" fmla="*/ 146 h 1318"/>
                <a:gd name="T66" fmla="*/ 173 w 1629"/>
                <a:gd name="T67" fmla="*/ 101 h 1318"/>
                <a:gd name="T68" fmla="*/ 135 w 1629"/>
                <a:gd name="T69" fmla="*/ 22 h 1318"/>
                <a:gd name="T70" fmla="*/ 0 w 1629"/>
                <a:gd name="T71" fmla="*/ 91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9" h="1318">
                  <a:moveTo>
                    <a:pt x="0" y="91"/>
                  </a:moveTo>
                  <a:lnTo>
                    <a:pt x="98" y="234"/>
                  </a:lnTo>
                  <a:cubicBezTo>
                    <a:pt x="83" y="288"/>
                    <a:pt x="80" y="259"/>
                    <a:pt x="71" y="307"/>
                  </a:cubicBezTo>
                  <a:cubicBezTo>
                    <a:pt x="119" y="287"/>
                    <a:pt x="121" y="280"/>
                    <a:pt x="170" y="285"/>
                  </a:cubicBezTo>
                  <a:cubicBezTo>
                    <a:pt x="165" y="370"/>
                    <a:pt x="132" y="338"/>
                    <a:pt x="102" y="426"/>
                  </a:cubicBezTo>
                  <a:lnTo>
                    <a:pt x="241" y="360"/>
                  </a:lnTo>
                  <a:cubicBezTo>
                    <a:pt x="240" y="369"/>
                    <a:pt x="223" y="412"/>
                    <a:pt x="223" y="415"/>
                  </a:cubicBezTo>
                  <a:lnTo>
                    <a:pt x="203" y="545"/>
                  </a:lnTo>
                  <a:cubicBezTo>
                    <a:pt x="268" y="572"/>
                    <a:pt x="274" y="531"/>
                    <a:pt x="320" y="470"/>
                  </a:cubicBezTo>
                  <a:lnTo>
                    <a:pt x="326" y="545"/>
                  </a:lnTo>
                  <a:lnTo>
                    <a:pt x="402" y="515"/>
                  </a:lnTo>
                  <a:lnTo>
                    <a:pt x="383" y="609"/>
                  </a:lnTo>
                  <a:cubicBezTo>
                    <a:pt x="488" y="583"/>
                    <a:pt x="443" y="606"/>
                    <a:pt x="507" y="632"/>
                  </a:cubicBezTo>
                  <a:lnTo>
                    <a:pt x="601" y="529"/>
                  </a:lnTo>
                  <a:lnTo>
                    <a:pt x="623" y="598"/>
                  </a:lnTo>
                  <a:cubicBezTo>
                    <a:pt x="676" y="561"/>
                    <a:pt x="664" y="562"/>
                    <a:pt x="715" y="603"/>
                  </a:cubicBezTo>
                  <a:lnTo>
                    <a:pt x="672" y="666"/>
                  </a:lnTo>
                  <a:lnTo>
                    <a:pt x="709" y="763"/>
                  </a:lnTo>
                  <a:cubicBezTo>
                    <a:pt x="814" y="717"/>
                    <a:pt x="815" y="591"/>
                    <a:pt x="888" y="521"/>
                  </a:cubicBezTo>
                  <a:cubicBezTo>
                    <a:pt x="947" y="551"/>
                    <a:pt x="942" y="553"/>
                    <a:pt x="969" y="606"/>
                  </a:cubicBezTo>
                  <a:lnTo>
                    <a:pt x="1014" y="595"/>
                  </a:lnTo>
                  <a:cubicBezTo>
                    <a:pt x="1083" y="647"/>
                    <a:pt x="1059" y="644"/>
                    <a:pt x="1155" y="636"/>
                  </a:cubicBezTo>
                  <a:lnTo>
                    <a:pt x="1105" y="538"/>
                  </a:lnTo>
                  <a:cubicBezTo>
                    <a:pt x="1185" y="543"/>
                    <a:pt x="1209" y="538"/>
                    <a:pt x="1279" y="575"/>
                  </a:cubicBezTo>
                  <a:cubicBezTo>
                    <a:pt x="1240" y="596"/>
                    <a:pt x="1255" y="587"/>
                    <a:pt x="1195" y="577"/>
                  </a:cubicBezTo>
                  <a:lnTo>
                    <a:pt x="1280" y="655"/>
                  </a:lnTo>
                  <a:lnTo>
                    <a:pt x="1132" y="661"/>
                  </a:lnTo>
                  <a:lnTo>
                    <a:pt x="1281" y="863"/>
                  </a:lnTo>
                  <a:cubicBezTo>
                    <a:pt x="1201" y="842"/>
                    <a:pt x="1153" y="803"/>
                    <a:pt x="1083" y="757"/>
                  </a:cubicBezTo>
                  <a:lnTo>
                    <a:pt x="1114" y="860"/>
                  </a:lnTo>
                  <a:lnTo>
                    <a:pt x="997" y="803"/>
                  </a:lnTo>
                  <a:lnTo>
                    <a:pt x="1000" y="923"/>
                  </a:lnTo>
                  <a:lnTo>
                    <a:pt x="887" y="908"/>
                  </a:lnTo>
                  <a:lnTo>
                    <a:pt x="903" y="979"/>
                  </a:lnTo>
                  <a:lnTo>
                    <a:pt x="951" y="982"/>
                  </a:lnTo>
                  <a:lnTo>
                    <a:pt x="964" y="1072"/>
                  </a:lnTo>
                  <a:lnTo>
                    <a:pt x="1052" y="1054"/>
                  </a:lnTo>
                  <a:lnTo>
                    <a:pt x="1024" y="1123"/>
                  </a:lnTo>
                  <a:lnTo>
                    <a:pt x="1124" y="1108"/>
                  </a:lnTo>
                  <a:cubicBezTo>
                    <a:pt x="1159" y="1146"/>
                    <a:pt x="1134" y="1138"/>
                    <a:pt x="1161" y="1179"/>
                  </a:cubicBezTo>
                  <a:lnTo>
                    <a:pt x="1287" y="1038"/>
                  </a:lnTo>
                  <a:cubicBezTo>
                    <a:pt x="1293" y="1111"/>
                    <a:pt x="1277" y="1259"/>
                    <a:pt x="1314" y="1318"/>
                  </a:cubicBezTo>
                  <a:cubicBezTo>
                    <a:pt x="1379" y="1273"/>
                    <a:pt x="1432" y="1211"/>
                    <a:pt x="1498" y="1189"/>
                  </a:cubicBezTo>
                  <a:lnTo>
                    <a:pt x="1480" y="1294"/>
                  </a:lnTo>
                  <a:cubicBezTo>
                    <a:pt x="1600" y="1290"/>
                    <a:pt x="1547" y="1281"/>
                    <a:pt x="1629" y="1248"/>
                  </a:cubicBezTo>
                  <a:cubicBezTo>
                    <a:pt x="1613" y="1184"/>
                    <a:pt x="1452" y="949"/>
                    <a:pt x="1379" y="734"/>
                  </a:cubicBezTo>
                  <a:cubicBezTo>
                    <a:pt x="1342" y="623"/>
                    <a:pt x="1348" y="522"/>
                    <a:pt x="1318" y="414"/>
                  </a:cubicBezTo>
                  <a:cubicBezTo>
                    <a:pt x="1276" y="263"/>
                    <a:pt x="1245" y="253"/>
                    <a:pt x="1262" y="77"/>
                  </a:cubicBezTo>
                  <a:lnTo>
                    <a:pt x="1258" y="228"/>
                  </a:lnTo>
                  <a:lnTo>
                    <a:pt x="1170" y="173"/>
                  </a:lnTo>
                  <a:lnTo>
                    <a:pt x="1179" y="411"/>
                  </a:lnTo>
                  <a:cubicBezTo>
                    <a:pt x="1092" y="386"/>
                    <a:pt x="1114" y="384"/>
                    <a:pt x="1065" y="329"/>
                  </a:cubicBezTo>
                  <a:cubicBezTo>
                    <a:pt x="1031" y="357"/>
                    <a:pt x="1056" y="324"/>
                    <a:pt x="1027" y="381"/>
                  </a:cubicBezTo>
                  <a:cubicBezTo>
                    <a:pt x="1000" y="437"/>
                    <a:pt x="1027" y="409"/>
                    <a:pt x="983" y="441"/>
                  </a:cubicBezTo>
                  <a:cubicBezTo>
                    <a:pt x="910" y="397"/>
                    <a:pt x="927" y="365"/>
                    <a:pt x="925" y="278"/>
                  </a:cubicBezTo>
                  <a:cubicBezTo>
                    <a:pt x="842" y="332"/>
                    <a:pt x="895" y="342"/>
                    <a:pt x="793" y="312"/>
                  </a:cubicBezTo>
                  <a:lnTo>
                    <a:pt x="781" y="468"/>
                  </a:lnTo>
                  <a:lnTo>
                    <a:pt x="627" y="460"/>
                  </a:lnTo>
                  <a:lnTo>
                    <a:pt x="601" y="322"/>
                  </a:lnTo>
                  <a:cubicBezTo>
                    <a:pt x="582" y="342"/>
                    <a:pt x="561" y="362"/>
                    <a:pt x="548" y="376"/>
                  </a:cubicBezTo>
                  <a:cubicBezTo>
                    <a:pt x="509" y="415"/>
                    <a:pt x="539" y="400"/>
                    <a:pt x="479" y="413"/>
                  </a:cubicBezTo>
                  <a:lnTo>
                    <a:pt x="487" y="300"/>
                  </a:lnTo>
                  <a:cubicBezTo>
                    <a:pt x="440" y="329"/>
                    <a:pt x="473" y="346"/>
                    <a:pt x="339" y="384"/>
                  </a:cubicBezTo>
                  <a:lnTo>
                    <a:pt x="411" y="233"/>
                  </a:lnTo>
                  <a:cubicBezTo>
                    <a:pt x="301" y="260"/>
                    <a:pt x="335" y="295"/>
                    <a:pt x="197" y="293"/>
                  </a:cubicBezTo>
                  <a:lnTo>
                    <a:pt x="297" y="146"/>
                  </a:lnTo>
                  <a:cubicBezTo>
                    <a:pt x="224" y="165"/>
                    <a:pt x="204" y="192"/>
                    <a:pt x="129" y="195"/>
                  </a:cubicBezTo>
                  <a:cubicBezTo>
                    <a:pt x="134" y="156"/>
                    <a:pt x="144" y="139"/>
                    <a:pt x="173" y="101"/>
                  </a:cubicBezTo>
                  <a:lnTo>
                    <a:pt x="115" y="93"/>
                  </a:lnTo>
                  <a:lnTo>
                    <a:pt x="135" y="22"/>
                  </a:lnTo>
                  <a:lnTo>
                    <a:pt x="66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64C4611-39F9-C1ED-1560-42C27A489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05" y="665480"/>
              <a:ext cx="50165" cy="53340"/>
            </a:xfrm>
            <a:custGeom>
              <a:avLst/>
              <a:gdLst>
                <a:gd name="T0" fmla="*/ 0 w 887"/>
                <a:gd name="T1" fmla="*/ 47 h 928"/>
                <a:gd name="T2" fmla="*/ 17 w 887"/>
                <a:gd name="T3" fmla="*/ 130 h 928"/>
                <a:gd name="T4" fmla="*/ 68 w 887"/>
                <a:gd name="T5" fmla="*/ 315 h 928"/>
                <a:gd name="T6" fmla="*/ 211 w 887"/>
                <a:gd name="T7" fmla="*/ 526 h 928"/>
                <a:gd name="T8" fmla="*/ 524 w 887"/>
                <a:gd name="T9" fmla="*/ 849 h 928"/>
                <a:gd name="T10" fmla="*/ 556 w 887"/>
                <a:gd name="T11" fmla="*/ 745 h 928"/>
                <a:gd name="T12" fmla="*/ 654 w 887"/>
                <a:gd name="T13" fmla="*/ 854 h 928"/>
                <a:gd name="T14" fmla="*/ 727 w 887"/>
                <a:gd name="T15" fmla="*/ 743 h 928"/>
                <a:gd name="T16" fmla="*/ 754 w 887"/>
                <a:gd name="T17" fmla="*/ 921 h 928"/>
                <a:gd name="T18" fmla="*/ 798 w 887"/>
                <a:gd name="T19" fmla="*/ 928 h 928"/>
                <a:gd name="T20" fmla="*/ 829 w 887"/>
                <a:gd name="T21" fmla="*/ 572 h 928"/>
                <a:gd name="T22" fmla="*/ 732 w 887"/>
                <a:gd name="T23" fmla="*/ 220 h 928"/>
                <a:gd name="T24" fmla="*/ 596 w 887"/>
                <a:gd name="T25" fmla="*/ 161 h 928"/>
                <a:gd name="T26" fmla="*/ 568 w 887"/>
                <a:gd name="T27" fmla="*/ 88 h 928"/>
                <a:gd name="T28" fmla="*/ 532 w 887"/>
                <a:gd name="T29" fmla="*/ 179 h 928"/>
                <a:gd name="T30" fmla="*/ 338 w 887"/>
                <a:gd name="T31" fmla="*/ 145 h 928"/>
                <a:gd name="T32" fmla="*/ 180 w 887"/>
                <a:gd name="T33" fmla="*/ 82 h 928"/>
                <a:gd name="T34" fmla="*/ 101 w 887"/>
                <a:gd name="T35" fmla="*/ 104 h 928"/>
                <a:gd name="T36" fmla="*/ 112 w 887"/>
                <a:gd name="T37" fmla="*/ 0 h 928"/>
                <a:gd name="T38" fmla="*/ 0 w 887"/>
                <a:gd name="T39" fmla="*/ 47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7" h="928">
                  <a:moveTo>
                    <a:pt x="0" y="47"/>
                  </a:moveTo>
                  <a:lnTo>
                    <a:pt x="17" y="130"/>
                  </a:lnTo>
                  <a:lnTo>
                    <a:pt x="68" y="315"/>
                  </a:lnTo>
                  <a:lnTo>
                    <a:pt x="211" y="526"/>
                  </a:lnTo>
                  <a:cubicBezTo>
                    <a:pt x="290" y="623"/>
                    <a:pt x="427" y="788"/>
                    <a:pt x="524" y="849"/>
                  </a:cubicBezTo>
                  <a:lnTo>
                    <a:pt x="556" y="745"/>
                  </a:lnTo>
                  <a:cubicBezTo>
                    <a:pt x="622" y="785"/>
                    <a:pt x="590" y="802"/>
                    <a:pt x="654" y="854"/>
                  </a:cubicBezTo>
                  <a:lnTo>
                    <a:pt x="727" y="743"/>
                  </a:lnTo>
                  <a:lnTo>
                    <a:pt x="754" y="921"/>
                  </a:lnTo>
                  <a:lnTo>
                    <a:pt x="798" y="928"/>
                  </a:lnTo>
                  <a:cubicBezTo>
                    <a:pt x="833" y="754"/>
                    <a:pt x="887" y="794"/>
                    <a:pt x="829" y="572"/>
                  </a:cubicBezTo>
                  <a:cubicBezTo>
                    <a:pt x="804" y="477"/>
                    <a:pt x="742" y="305"/>
                    <a:pt x="732" y="220"/>
                  </a:cubicBezTo>
                  <a:lnTo>
                    <a:pt x="596" y="161"/>
                  </a:lnTo>
                  <a:lnTo>
                    <a:pt x="568" y="88"/>
                  </a:lnTo>
                  <a:lnTo>
                    <a:pt x="532" y="179"/>
                  </a:lnTo>
                  <a:cubicBezTo>
                    <a:pt x="423" y="197"/>
                    <a:pt x="439" y="148"/>
                    <a:pt x="338" y="145"/>
                  </a:cubicBezTo>
                  <a:cubicBezTo>
                    <a:pt x="227" y="142"/>
                    <a:pt x="257" y="160"/>
                    <a:pt x="180" y="82"/>
                  </a:cubicBezTo>
                  <a:cubicBezTo>
                    <a:pt x="143" y="127"/>
                    <a:pt x="164" y="121"/>
                    <a:pt x="101" y="104"/>
                  </a:cubicBezTo>
                  <a:cubicBezTo>
                    <a:pt x="92" y="43"/>
                    <a:pt x="94" y="70"/>
                    <a:pt x="112" y="0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D97742E3-AB22-1855-A99F-FD74F262E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10" y="415290"/>
              <a:ext cx="52705" cy="55880"/>
            </a:xfrm>
            <a:custGeom>
              <a:avLst/>
              <a:gdLst>
                <a:gd name="T0" fmla="*/ 192 w 931"/>
                <a:gd name="T1" fmla="*/ 200 h 975"/>
                <a:gd name="T2" fmla="*/ 222 w 931"/>
                <a:gd name="T3" fmla="*/ 219 h 975"/>
                <a:gd name="T4" fmla="*/ 103 w 931"/>
                <a:gd name="T5" fmla="*/ 283 h 975"/>
                <a:gd name="T6" fmla="*/ 129 w 931"/>
                <a:gd name="T7" fmla="*/ 336 h 975"/>
                <a:gd name="T8" fmla="*/ 0 w 931"/>
                <a:gd name="T9" fmla="*/ 430 h 975"/>
                <a:gd name="T10" fmla="*/ 210 w 931"/>
                <a:gd name="T11" fmla="*/ 454 h 975"/>
                <a:gd name="T12" fmla="*/ 276 w 931"/>
                <a:gd name="T13" fmla="*/ 473 h 975"/>
                <a:gd name="T14" fmla="*/ 270 w 931"/>
                <a:gd name="T15" fmla="*/ 520 h 975"/>
                <a:gd name="T16" fmla="*/ 361 w 931"/>
                <a:gd name="T17" fmla="*/ 503 h 975"/>
                <a:gd name="T18" fmla="*/ 339 w 931"/>
                <a:gd name="T19" fmla="*/ 543 h 975"/>
                <a:gd name="T20" fmla="*/ 442 w 931"/>
                <a:gd name="T21" fmla="*/ 526 h 975"/>
                <a:gd name="T22" fmla="*/ 326 w 931"/>
                <a:gd name="T23" fmla="*/ 662 h 975"/>
                <a:gd name="T24" fmla="*/ 442 w 931"/>
                <a:gd name="T25" fmla="*/ 673 h 975"/>
                <a:gd name="T26" fmla="*/ 266 w 931"/>
                <a:gd name="T27" fmla="*/ 754 h 975"/>
                <a:gd name="T28" fmla="*/ 315 w 931"/>
                <a:gd name="T29" fmla="*/ 771 h 975"/>
                <a:gd name="T30" fmla="*/ 467 w 931"/>
                <a:gd name="T31" fmla="*/ 849 h 975"/>
                <a:gd name="T32" fmla="*/ 537 w 931"/>
                <a:gd name="T33" fmla="*/ 919 h 975"/>
                <a:gd name="T34" fmla="*/ 578 w 931"/>
                <a:gd name="T35" fmla="*/ 815 h 975"/>
                <a:gd name="T36" fmla="*/ 695 w 931"/>
                <a:gd name="T37" fmla="*/ 954 h 975"/>
                <a:gd name="T38" fmla="*/ 769 w 931"/>
                <a:gd name="T39" fmla="*/ 813 h 975"/>
                <a:gd name="T40" fmla="*/ 792 w 931"/>
                <a:gd name="T41" fmla="*/ 825 h 975"/>
                <a:gd name="T42" fmla="*/ 931 w 931"/>
                <a:gd name="T43" fmla="*/ 734 h 975"/>
                <a:gd name="T44" fmla="*/ 876 w 931"/>
                <a:gd name="T45" fmla="*/ 719 h 975"/>
                <a:gd name="T46" fmla="*/ 927 w 931"/>
                <a:gd name="T47" fmla="*/ 648 h 975"/>
                <a:gd name="T48" fmla="*/ 783 w 931"/>
                <a:gd name="T49" fmla="*/ 661 h 975"/>
                <a:gd name="T50" fmla="*/ 891 w 931"/>
                <a:gd name="T51" fmla="*/ 571 h 975"/>
                <a:gd name="T52" fmla="*/ 788 w 931"/>
                <a:gd name="T53" fmla="*/ 582 h 975"/>
                <a:gd name="T54" fmla="*/ 837 w 931"/>
                <a:gd name="T55" fmla="*/ 500 h 975"/>
                <a:gd name="T56" fmla="*/ 715 w 931"/>
                <a:gd name="T57" fmla="*/ 513 h 975"/>
                <a:gd name="T58" fmla="*/ 778 w 931"/>
                <a:gd name="T59" fmla="*/ 439 h 975"/>
                <a:gd name="T60" fmla="*/ 767 w 931"/>
                <a:gd name="T61" fmla="*/ 432 h 975"/>
                <a:gd name="T62" fmla="*/ 757 w 931"/>
                <a:gd name="T63" fmla="*/ 425 h 975"/>
                <a:gd name="T64" fmla="*/ 736 w 931"/>
                <a:gd name="T65" fmla="*/ 412 h 975"/>
                <a:gd name="T66" fmla="*/ 726 w 931"/>
                <a:gd name="T67" fmla="*/ 405 h 975"/>
                <a:gd name="T68" fmla="*/ 786 w 931"/>
                <a:gd name="T69" fmla="*/ 280 h 975"/>
                <a:gd name="T70" fmla="*/ 647 w 931"/>
                <a:gd name="T71" fmla="*/ 356 h 975"/>
                <a:gd name="T72" fmla="*/ 642 w 931"/>
                <a:gd name="T73" fmla="*/ 296 h 975"/>
                <a:gd name="T74" fmla="*/ 562 w 931"/>
                <a:gd name="T75" fmla="*/ 336 h 975"/>
                <a:gd name="T76" fmla="*/ 589 w 931"/>
                <a:gd name="T77" fmla="*/ 253 h 975"/>
                <a:gd name="T78" fmla="*/ 543 w 931"/>
                <a:gd name="T79" fmla="*/ 227 h 975"/>
                <a:gd name="T80" fmla="*/ 592 w 931"/>
                <a:gd name="T81" fmla="*/ 162 h 975"/>
                <a:gd name="T82" fmla="*/ 508 w 931"/>
                <a:gd name="T83" fmla="*/ 189 h 975"/>
                <a:gd name="T84" fmla="*/ 479 w 931"/>
                <a:gd name="T85" fmla="*/ 97 h 975"/>
                <a:gd name="T86" fmla="*/ 401 w 931"/>
                <a:gd name="T87" fmla="*/ 155 h 975"/>
                <a:gd name="T88" fmla="*/ 419 w 931"/>
                <a:gd name="T89" fmla="*/ 0 h 975"/>
                <a:gd name="T90" fmla="*/ 295 w 931"/>
                <a:gd name="T91" fmla="*/ 145 h 975"/>
                <a:gd name="T92" fmla="*/ 255 w 931"/>
                <a:gd name="T93" fmla="*/ 78 h 975"/>
                <a:gd name="T94" fmla="*/ 192 w 931"/>
                <a:gd name="T95" fmla="*/ 20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31" h="975">
                  <a:moveTo>
                    <a:pt x="192" y="200"/>
                  </a:moveTo>
                  <a:lnTo>
                    <a:pt x="222" y="219"/>
                  </a:lnTo>
                  <a:cubicBezTo>
                    <a:pt x="188" y="257"/>
                    <a:pt x="156" y="262"/>
                    <a:pt x="103" y="283"/>
                  </a:cubicBezTo>
                  <a:lnTo>
                    <a:pt x="129" y="336"/>
                  </a:lnTo>
                  <a:cubicBezTo>
                    <a:pt x="52" y="336"/>
                    <a:pt x="28" y="359"/>
                    <a:pt x="0" y="430"/>
                  </a:cubicBezTo>
                  <a:cubicBezTo>
                    <a:pt x="162" y="377"/>
                    <a:pt x="184" y="328"/>
                    <a:pt x="210" y="454"/>
                  </a:cubicBezTo>
                  <a:lnTo>
                    <a:pt x="276" y="473"/>
                  </a:lnTo>
                  <a:cubicBezTo>
                    <a:pt x="246" y="546"/>
                    <a:pt x="264" y="509"/>
                    <a:pt x="270" y="520"/>
                  </a:cubicBezTo>
                  <a:lnTo>
                    <a:pt x="361" y="503"/>
                  </a:lnTo>
                  <a:cubicBezTo>
                    <a:pt x="352" y="538"/>
                    <a:pt x="371" y="503"/>
                    <a:pt x="339" y="543"/>
                  </a:cubicBezTo>
                  <a:lnTo>
                    <a:pt x="442" y="526"/>
                  </a:lnTo>
                  <a:cubicBezTo>
                    <a:pt x="407" y="615"/>
                    <a:pt x="370" y="575"/>
                    <a:pt x="326" y="662"/>
                  </a:cubicBezTo>
                  <a:cubicBezTo>
                    <a:pt x="486" y="643"/>
                    <a:pt x="419" y="652"/>
                    <a:pt x="442" y="673"/>
                  </a:cubicBezTo>
                  <a:cubicBezTo>
                    <a:pt x="408" y="756"/>
                    <a:pt x="434" y="667"/>
                    <a:pt x="266" y="754"/>
                  </a:cubicBezTo>
                  <a:lnTo>
                    <a:pt x="315" y="771"/>
                  </a:lnTo>
                  <a:cubicBezTo>
                    <a:pt x="318" y="975"/>
                    <a:pt x="348" y="893"/>
                    <a:pt x="467" y="849"/>
                  </a:cubicBezTo>
                  <a:lnTo>
                    <a:pt x="537" y="919"/>
                  </a:lnTo>
                  <a:lnTo>
                    <a:pt x="578" y="815"/>
                  </a:lnTo>
                  <a:cubicBezTo>
                    <a:pt x="663" y="866"/>
                    <a:pt x="595" y="849"/>
                    <a:pt x="695" y="954"/>
                  </a:cubicBezTo>
                  <a:lnTo>
                    <a:pt x="769" y="813"/>
                  </a:lnTo>
                  <a:cubicBezTo>
                    <a:pt x="811" y="803"/>
                    <a:pt x="771" y="809"/>
                    <a:pt x="792" y="825"/>
                  </a:cubicBezTo>
                  <a:lnTo>
                    <a:pt x="931" y="734"/>
                  </a:lnTo>
                  <a:lnTo>
                    <a:pt x="876" y="719"/>
                  </a:lnTo>
                  <a:cubicBezTo>
                    <a:pt x="901" y="682"/>
                    <a:pt x="901" y="684"/>
                    <a:pt x="927" y="648"/>
                  </a:cubicBezTo>
                  <a:lnTo>
                    <a:pt x="783" y="661"/>
                  </a:lnTo>
                  <a:cubicBezTo>
                    <a:pt x="829" y="604"/>
                    <a:pt x="843" y="632"/>
                    <a:pt x="891" y="571"/>
                  </a:cubicBezTo>
                  <a:lnTo>
                    <a:pt x="788" y="582"/>
                  </a:lnTo>
                  <a:lnTo>
                    <a:pt x="837" y="500"/>
                  </a:lnTo>
                  <a:lnTo>
                    <a:pt x="715" y="513"/>
                  </a:lnTo>
                  <a:cubicBezTo>
                    <a:pt x="753" y="439"/>
                    <a:pt x="721" y="500"/>
                    <a:pt x="778" y="439"/>
                  </a:cubicBezTo>
                  <a:cubicBezTo>
                    <a:pt x="774" y="437"/>
                    <a:pt x="769" y="429"/>
                    <a:pt x="767" y="432"/>
                  </a:cubicBezTo>
                  <a:cubicBezTo>
                    <a:pt x="766" y="435"/>
                    <a:pt x="759" y="427"/>
                    <a:pt x="757" y="425"/>
                  </a:cubicBezTo>
                  <a:lnTo>
                    <a:pt x="736" y="412"/>
                  </a:lnTo>
                  <a:cubicBezTo>
                    <a:pt x="734" y="411"/>
                    <a:pt x="730" y="408"/>
                    <a:pt x="726" y="405"/>
                  </a:cubicBezTo>
                  <a:lnTo>
                    <a:pt x="786" y="280"/>
                  </a:lnTo>
                  <a:lnTo>
                    <a:pt x="647" y="356"/>
                  </a:lnTo>
                  <a:cubicBezTo>
                    <a:pt x="626" y="325"/>
                    <a:pt x="619" y="419"/>
                    <a:pt x="642" y="296"/>
                  </a:cubicBezTo>
                  <a:lnTo>
                    <a:pt x="562" y="336"/>
                  </a:lnTo>
                  <a:lnTo>
                    <a:pt x="589" y="253"/>
                  </a:lnTo>
                  <a:lnTo>
                    <a:pt x="543" y="227"/>
                  </a:lnTo>
                  <a:lnTo>
                    <a:pt x="592" y="162"/>
                  </a:lnTo>
                  <a:lnTo>
                    <a:pt x="508" y="189"/>
                  </a:lnTo>
                  <a:lnTo>
                    <a:pt x="479" y="97"/>
                  </a:lnTo>
                  <a:cubicBezTo>
                    <a:pt x="455" y="112"/>
                    <a:pt x="449" y="128"/>
                    <a:pt x="401" y="155"/>
                  </a:cubicBezTo>
                  <a:lnTo>
                    <a:pt x="419" y="0"/>
                  </a:lnTo>
                  <a:cubicBezTo>
                    <a:pt x="334" y="44"/>
                    <a:pt x="353" y="78"/>
                    <a:pt x="295" y="145"/>
                  </a:cubicBezTo>
                  <a:lnTo>
                    <a:pt x="255" y="78"/>
                  </a:lnTo>
                  <a:cubicBezTo>
                    <a:pt x="216" y="120"/>
                    <a:pt x="202" y="145"/>
                    <a:pt x="192" y="2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03695ECC-AFBE-F3B8-4D7F-A51C1440C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661670"/>
              <a:ext cx="36830" cy="68580"/>
            </a:xfrm>
            <a:custGeom>
              <a:avLst/>
              <a:gdLst>
                <a:gd name="T0" fmla="*/ 68 w 649"/>
                <a:gd name="T1" fmla="*/ 309 h 1197"/>
                <a:gd name="T2" fmla="*/ 38 w 649"/>
                <a:gd name="T3" fmla="*/ 886 h 1197"/>
                <a:gd name="T4" fmla="*/ 122 w 649"/>
                <a:gd name="T5" fmla="*/ 1074 h 1197"/>
                <a:gd name="T6" fmla="*/ 209 w 649"/>
                <a:gd name="T7" fmla="*/ 1187 h 1197"/>
                <a:gd name="T8" fmla="*/ 221 w 649"/>
                <a:gd name="T9" fmla="*/ 1156 h 1197"/>
                <a:gd name="T10" fmla="*/ 318 w 649"/>
                <a:gd name="T11" fmla="*/ 1197 h 1197"/>
                <a:gd name="T12" fmla="*/ 224 w 649"/>
                <a:gd name="T13" fmla="*/ 1071 h 1197"/>
                <a:gd name="T14" fmla="*/ 377 w 649"/>
                <a:gd name="T15" fmla="*/ 1131 h 1197"/>
                <a:gd name="T16" fmla="*/ 408 w 649"/>
                <a:gd name="T17" fmla="*/ 1100 h 1197"/>
                <a:gd name="T18" fmla="*/ 352 w 649"/>
                <a:gd name="T19" fmla="*/ 1051 h 1197"/>
                <a:gd name="T20" fmla="*/ 315 w 649"/>
                <a:gd name="T21" fmla="*/ 1010 h 1197"/>
                <a:gd name="T22" fmla="*/ 466 w 649"/>
                <a:gd name="T23" fmla="*/ 1011 h 1197"/>
                <a:gd name="T24" fmla="*/ 268 w 649"/>
                <a:gd name="T25" fmla="*/ 849 h 1197"/>
                <a:gd name="T26" fmla="*/ 437 w 649"/>
                <a:gd name="T27" fmla="*/ 872 h 1197"/>
                <a:gd name="T28" fmla="*/ 330 w 649"/>
                <a:gd name="T29" fmla="*/ 824 h 1197"/>
                <a:gd name="T30" fmla="*/ 490 w 649"/>
                <a:gd name="T31" fmla="*/ 639 h 1197"/>
                <a:gd name="T32" fmla="*/ 310 w 649"/>
                <a:gd name="T33" fmla="*/ 677 h 1197"/>
                <a:gd name="T34" fmla="*/ 554 w 649"/>
                <a:gd name="T35" fmla="*/ 537 h 1197"/>
                <a:gd name="T36" fmla="*/ 375 w 649"/>
                <a:gd name="T37" fmla="*/ 423 h 1197"/>
                <a:gd name="T38" fmla="*/ 649 w 649"/>
                <a:gd name="T39" fmla="*/ 418 h 1197"/>
                <a:gd name="T40" fmla="*/ 496 w 649"/>
                <a:gd name="T41" fmla="*/ 380 h 1197"/>
                <a:gd name="T42" fmla="*/ 635 w 649"/>
                <a:gd name="T43" fmla="*/ 263 h 1197"/>
                <a:gd name="T44" fmla="*/ 515 w 649"/>
                <a:gd name="T45" fmla="*/ 190 h 1197"/>
                <a:gd name="T46" fmla="*/ 606 w 649"/>
                <a:gd name="T47" fmla="*/ 164 h 1197"/>
                <a:gd name="T48" fmla="*/ 531 w 649"/>
                <a:gd name="T49" fmla="*/ 133 h 1197"/>
                <a:gd name="T50" fmla="*/ 618 w 649"/>
                <a:gd name="T51" fmla="*/ 59 h 1197"/>
                <a:gd name="T52" fmla="*/ 493 w 649"/>
                <a:gd name="T53" fmla="*/ 0 h 1197"/>
                <a:gd name="T54" fmla="*/ 480 w 649"/>
                <a:gd name="T55" fmla="*/ 140 h 1197"/>
                <a:gd name="T56" fmla="*/ 370 w 649"/>
                <a:gd name="T57" fmla="*/ 81 h 1197"/>
                <a:gd name="T58" fmla="*/ 280 w 649"/>
                <a:gd name="T59" fmla="*/ 246 h 1197"/>
                <a:gd name="T60" fmla="*/ 201 w 649"/>
                <a:gd name="T61" fmla="*/ 204 h 1197"/>
                <a:gd name="T62" fmla="*/ 68 w 649"/>
                <a:gd name="T63" fmla="*/ 309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49" h="1197">
                  <a:moveTo>
                    <a:pt x="68" y="309"/>
                  </a:moveTo>
                  <a:cubicBezTo>
                    <a:pt x="41" y="574"/>
                    <a:pt x="0" y="601"/>
                    <a:pt x="38" y="886"/>
                  </a:cubicBezTo>
                  <a:lnTo>
                    <a:pt x="122" y="1074"/>
                  </a:lnTo>
                  <a:lnTo>
                    <a:pt x="209" y="1187"/>
                  </a:lnTo>
                  <a:lnTo>
                    <a:pt x="221" y="1156"/>
                  </a:lnTo>
                  <a:lnTo>
                    <a:pt x="318" y="1197"/>
                  </a:lnTo>
                  <a:cubicBezTo>
                    <a:pt x="282" y="1133"/>
                    <a:pt x="267" y="1145"/>
                    <a:pt x="224" y="1071"/>
                  </a:cubicBezTo>
                  <a:lnTo>
                    <a:pt x="377" y="1131"/>
                  </a:lnTo>
                  <a:cubicBezTo>
                    <a:pt x="396" y="1115"/>
                    <a:pt x="384" y="1126"/>
                    <a:pt x="408" y="1100"/>
                  </a:cubicBezTo>
                  <a:cubicBezTo>
                    <a:pt x="377" y="1064"/>
                    <a:pt x="381" y="1079"/>
                    <a:pt x="352" y="1051"/>
                  </a:cubicBezTo>
                  <a:cubicBezTo>
                    <a:pt x="331" y="1032"/>
                    <a:pt x="336" y="1026"/>
                    <a:pt x="315" y="1010"/>
                  </a:cubicBezTo>
                  <a:lnTo>
                    <a:pt x="466" y="1011"/>
                  </a:lnTo>
                  <a:cubicBezTo>
                    <a:pt x="429" y="976"/>
                    <a:pt x="288" y="886"/>
                    <a:pt x="268" y="849"/>
                  </a:cubicBezTo>
                  <a:lnTo>
                    <a:pt x="437" y="872"/>
                  </a:lnTo>
                  <a:lnTo>
                    <a:pt x="330" y="824"/>
                  </a:lnTo>
                  <a:cubicBezTo>
                    <a:pt x="367" y="727"/>
                    <a:pt x="451" y="700"/>
                    <a:pt x="490" y="639"/>
                  </a:cubicBezTo>
                  <a:lnTo>
                    <a:pt x="310" y="677"/>
                  </a:lnTo>
                  <a:cubicBezTo>
                    <a:pt x="370" y="548"/>
                    <a:pt x="463" y="588"/>
                    <a:pt x="554" y="537"/>
                  </a:cubicBezTo>
                  <a:cubicBezTo>
                    <a:pt x="472" y="499"/>
                    <a:pt x="417" y="508"/>
                    <a:pt x="375" y="423"/>
                  </a:cubicBezTo>
                  <a:lnTo>
                    <a:pt x="649" y="418"/>
                  </a:lnTo>
                  <a:cubicBezTo>
                    <a:pt x="607" y="384"/>
                    <a:pt x="552" y="380"/>
                    <a:pt x="496" y="380"/>
                  </a:cubicBezTo>
                  <a:cubicBezTo>
                    <a:pt x="520" y="292"/>
                    <a:pt x="535" y="280"/>
                    <a:pt x="635" y="263"/>
                  </a:cubicBezTo>
                  <a:cubicBezTo>
                    <a:pt x="597" y="186"/>
                    <a:pt x="584" y="259"/>
                    <a:pt x="515" y="190"/>
                  </a:cubicBezTo>
                  <a:lnTo>
                    <a:pt x="606" y="164"/>
                  </a:lnTo>
                  <a:cubicBezTo>
                    <a:pt x="534" y="159"/>
                    <a:pt x="553" y="152"/>
                    <a:pt x="531" y="133"/>
                  </a:cubicBezTo>
                  <a:lnTo>
                    <a:pt x="618" y="59"/>
                  </a:lnTo>
                  <a:lnTo>
                    <a:pt x="493" y="0"/>
                  </a:lnTo>
                  <a:lnTo>
                    <a:pt x="480" y="140"/>
                  </a:lnTo>
                  <a:lnTo>
                    <a:pt x="370" y="81"/>
                  </a:lnTo>
                  <a:cubicBezTo>
                    <a:pt x="322" y="130"/>
                    <a:pt x="298" y="174"/>
                    <a:pt x="280" y="246"/>
                  </a:cubicBezTo>
                  <a:lnTo>
                    <a:pt x="201" y="204"/>
                  </a:lnTo>
                  <a:cubicBezTo>
                    <a:pt x="119" y="259"/>
                    <a:pt x="175" y="250"/>
                    <a:pt x="68" y="309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706B167A-8D73-8EC2-7FB4-27247CEC8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40" y="448310"/>
              <a:ext cx="65405" cy="48895"/>
            </a:xfrm>
            <a:custGeom>
              <a:avLst/>
              <a:gdLst>
                <a:gd name="T0" fmla="*/ 30 w 1151"/>
                <a:gd name="T1" fmla="*/ 586 h 854"/>
                <a:gd name="T2" fmla="*/ 0 w 1151"/>
                <a:gd name="T3" fmla="*/ 637 h 854"/>
                <a:gd name="T4" fmla="*/ 57 w 1151"/>
                <a:gd name="T5" fmla="*/ 719 h 854"/>
                <a:gd name="T6" fmla="*/ 303 w 1151"/>
                <a:gd name="T7" fmla="*/ 839 h 854"/>
                <a:gd name="T8" fmla="*/ 399 w 1151"/>
                <a:gd name="T9" fmla="*/ 841 h 854"/>
                <a:gd name="T10" fmla="*/ 309 w 1151"/>
                <a:gd name="T11" fmla="*/ 723 h 854"/>
                <a:gd name="T12" fmla="*/ 424 w 1151"/>
                <a:gd name="T13" fmla="*/ 722 h 854"/>
                <a:gd name="T14" fmla="*/ 336 w 1151"/>
                <a:gd name="T15" fmla="*/ 455 h 854"/>
                <a:gd name="T16" fmla="*/ 529 w 1151"/>
                <a:gd name="T17" fmla="*/ 571 h 854"/>
                <a:gd name="T18" fmla="*/ 548 w 1151"/>
                <a:gd name="T19" fmla="*/ 464 h 854"/>
                <a:gd name="T20" fmla="*/ 644 w 1151"/>
                <a:gd name="T21" fmla="*/ 533 h 854"/>
                <a:gd name="T22" fmla="*/ 627 w 1151"/>
                <a:gd name="T23" fmla="*/ 447 h 854"/>
                <a:gd name="T24" fmla="*/ 797 w 1151"/>
                <a:gd name="T25" fmla="*/ 510 h 854"/>
                <a:gd name="T26" fmla="*/ 724 w 1151"/>
                <a:gd name="T27" fmla="*/ 340 h 854"/>
                <a:gd name="T28" fmla="*/ 871 w 1151"/>
                <a:gd name="T29" fmla="*/ 430 h 854"/>
                <a:gd name="T30" fmla="*/ 877 w 1151"/>
                <a:gd name="T31" fmla="*/ 392 h 854"/>
                <a:gd name="T32" fmla="*/ 910 w 1151"/>
                <a:gd name="T33" fmla="*/ 344 h 854"/>
                <a:gd name="T34" fmla="*/ 963 w 1151"/>
                <a:gd name="T35" fmla="*/ 412 h 854"/>
                <a:gd name="T36" fmla="*/ 1005 w 1151"/>
                <a:gd name="T37" fmla="*/ 412 h 854"/>
                <a:gd name="T38" fmla="*/ 1006 w 1151"/>
                <a:gd name="T39" fmla="*/ 302 h 854"/>
                <a:gd name="T40" fmla="*/ 1019 w 1151"/>
                <a:gd name="T41" fmla="*/ 298 h 854"/>
                <a:gd name="T42" fmla="*/ 1133 w 1151"/>
                <a:gd name="T43" fmla="*/ 232 h 854"/>
                <a:gd name="T44" fmla="*/ 1112 w 1151"/>
                <a:gd name="T45" fmla="*/ 200 h 854"/>
                <a:gd name="T46" fmla="*/ 994 w 1151"/>
                <a:gd name="T47" fmla="*/ 261 h 854"/>
                <a:gd name="T48" fmla="*/ 968 w 1151"/>
                <a:gd name="T49" fmla="*/ 206 h 854"/>
                <a:gd name="T50" fmla="*/ 900 w 1151"/>
                <a:gd name="T51" fmla="*/ 274 h 854"/>
                <a:gd name="T52" fmla="*/ 815 w 1151"/>
                <a:gd name="T53" fmla="*/ 179 h 854"/>
                <a:gd name="T54" fmla="*/ 763 w 1151"/>
                <a:gd name="T55" fmla="*/ 69 h 854"/>
                <a:gd name="T56" fmla="*/ 729 w 1151"/>
                <a:gd name="T57" fmla="*/ 179 h 854"/>
                <a:gd name="T58" fmla="*/ 649 w 1151"/>
                <a:gd name="T59" fmla="*/ 79 h 854"/>
                <a:gd name="T60" fmla="*/ 621 w 1151"/>
                <a:gd name="T61" fmla="*/ 164 h 854"/>
                <a:gd name="T62" fmla="*/ 494 w 1151"/>
                <a:gd name="T63" fmla="*/ 0 h 854"/>
                <a:gd name="T64" fmla="*/ 500 w 1151"/>
                <a:gd name="T65" fmla="*/ 190 h 854"/>
                <a:gd name="T66" fmla="*/ 338 w 1151"/>
                <a:gd name="T67" fmla="*/ 136 h 854"/>
                <a:gd name="T68" fmla="*/ 328 w 1151"/>
                <a:gd name="T69" fmla="*/ 165 h 854"/>
                <a:gd name="T70" fmla="*/ 331 w 1151"/>
                <a:gd name="T71" fmla="*/ 206 h 854"/>
                <a:gd name="T72" fmla="*/ 229 w 1151"/>
                <a:gd name="T73" fmla="*/ 178 h 854"/>
                <a:gd name="T74" fmla="*/ 216 w 1151"/>
                <a:gd name="T75" fmla="*/ 289 h 854"/>
                <a:gd name="T76" fmla="*/ 32 w 1151"/>
                <a:gd name="T77" fmla="*/ 331 h 854"/>
                <a:gd name="T78" fmla="*/ 189 w 1151"/>
                <a:gd name="T79" fmla="*/ 495 h 854"/>
                <a:gd name="T80" fmla="*/ 71 w 1151"/>
                <a:gd name="T81" fmla="*/ 507 h 854"/>
                <a:gd name="T82" fmla="*/ 136 w 1151"/>
                <a:gd name="T83" fmla="*/ 572 h 854"/>
                <a:gd name="T84" fmla="*/ 30 w 1151"/>
                <a:gd name="T85" fmla="*/ 58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51" h="854">
                  <a:moveTo>
                    <a:pt x="30" y="586"/>
                  </a:moveTo>
                  <a:lnTo>
                    <a:pt x="0" y="637"/>
                  </a:lnTo>
                  <a:cubicBezTo>
                    <a:pt x="60" y="665"/>
                    <a:pt x="41" y="641"/>
                    <a:pt x="57" y="719"/>
                  </a:cubicBezTo>
                  <a:cubicBezTo>
                    <a:pt x="132" y="756"/>
                    <a:pt x="219" y="854"/>
                    <a:pt x="303" y="839"/>
                  </a:cubicBezTo>
                  <a:lnTo>
                    <a:pt x="399" y="841"/>
                  </a:lnTo>
                  <a:cubicBezTo>
                    <a:pt x="340" y="761"/>
                    <a:pt x="320" y="840"/>
                    <a:pt x="309" y="723"/>
                  </a:cubicBezTo>
                  <a:lnTo>
                    <a:pt x="424" y="722"/>
                  </a:lnTo>
                  <a:lnTo>
                    <a:pt x="336" y="455"/>
                  </a:lnTo>
                  <a:lnTo>
                    <a:pt x="529" y="571"/>
                  </a:lnTo>
                  <a:cubicBezTo>
                    <a:pt x="535" y="505"/>
                    <a:pt x="527" y="513"/>
                    <a:pt x="548" y="464"/>
                  </a:cubicBezTo>
                  <a:lnTo>
                    <a:pt x="644" y="533"/>
                  </a:lnTo>
                  <a:lnTo>
                    <a:pt x="627" y="447"/>
                  </a:lnTo>
                  <a:lnTo>
                    <a:pt x="797" y="510"/>
                  </a:lnTo>
                  <a:lnTo>
                    <a:pt x="724" y="340"/>
                  </a:lnTo>
                  <a:cubicBezTo>
                    <a:pt x="782" y="345"/>
                    <a:pt x="818" y="402"/>
                    <a:pt x="871" y="430"/>
                  </a:cubicBezTo>
                  <a:cubicBezTo>
                    <a:pt x="872" y="426"/>
                    <a:pt x="876" y="394"/>
                    <a:pt x="877" y="392"/>
                  </a:cubicBezTo>
                  <a:cubicBezTo>
                    <a:pt x="897" y="341"/>
                    <a:pt x="883" y="371"/>
                    <a:pt x="910" y="344"/>
                  </a:cubicBezTo>
                  <a:lnTo>
                    <a:pt x="963" y="412"/>
                  </a:lnTo>
                  <a:cubicBezTo>
                    <a:pt x="995" y="366"/>
                    <a:pt x="966" y="381"/>
                    <a:pt x="1005" y="412"/>
                  </a:cubicBezTo>
                  <a:lnTo>
                    <a:pt x="1006" y="302"/>
                  </a:lnTo>
                  <a:cubicBezTo>
                    <a:pt x="1010" y="300"/>
                    <a:pt x="1017" y="294"/>
                    <a:pt x="1019" y="298"/>
                  </a:cubicBezTo>
                  <a:cubicBezTo>
                    <a:pt x="1027" y="311"/>
                    <a:pt x="1091" y="248"/>
                    <a:pt x="1133" y="232"/>
                  </a:cubicBezTo>
                  <a:cubicBezTo>
                    <a:pt x="1118" y="178"/>
                    <a:pt x="1151" y="225"/>
                    <a:pt x="1112" y="200"/>
                  </a:cubicBezTo>
                  <a:lnTo>
                    <a:pt x="994" y="261"/>
                  </a:lnTo>
                  <a:lnTo>
                    <a:pt x="968" y="206"/>
                  </a:lnTo>
                  <a:lnTo>
                    <a:pt x="900" y="274"/>
                  </a:lnTo>
                  <a:cubicBezTo>
                    <a:pt x="871" y="146"/>
                    <a:pt x="877" y="277"/>
                    <a:pt x="815" y="179"/>
                  </a:cubicBezTo>
                  <a:cubicBezTo>
                    <a:pt x="800" y="155"/>
                    <a:pt x="782" y="102"/>
                    <a:pt x="763" y="69"/>
                  </a:cubicBezTo>
                  <a:cubicBezTo>
                    <a:pt x="734" y="111"/>
                    <a:pt x="739" y="119"/>
                    <a:pt x="729" y="179"/>
                  </a:cubicBezTo>
                  <a:lnTo>
                    <a:pt x="649" y="79"/>
                  </a:lnTo>
                  <a:lnTo>
                    <a:pt x="621" y="164"/>
                  </a:lnTo>
                  <a:cubicBezTo>
                    <a:pt x="561" y="124"/>
                    <a:pt x="562" y="62"/>
                    <a:pt x="494" y="0"/>
                  </a:cubicBezTo>
                  <a:cubicBezTo>
                    <a:pt x="423" y="90"/>
                    <a:pt x="450" y="101"/>
                    <a:pt x="500" y="190"/>
                  </a:cubicBezTo>
                  <a:lnTo>
                    <a:pt x="338" y="136"/>
                  </a:lnTo>
                  <a:cubicBezTo>
                    <a:pt x="328" y="154"/>
                    <a:pt x="333" y="127"/>
                    <a:pt x="328" y="165"/>
                  </a:cubicBezTo>
                  <a:cubicBezTo>
                    <a:pt x="327" y="169"/>
                    <a:pt x="331" y="198"/>
                    <a:pt x="331" y="206"/>
                  </a:cubicBezTo>
                  <a:lnTo>
                    <a:pt x="229" y="178"/>
                  </a:lnTo>
                  <a:lnTo>
                    <a:pt x="216" y="289"/>
                  </a:lnTo>
                  <a:lnTo>
                    <a:pt x="32" y="331"/>
                  </a:lnTo>
                  <a:cubicBezTo>
                    <a:pt x="100" y="415"/>
                    <a:pt x="137" y="396"/>
                    <a:pt x="189" y="495"/>
                  </a:cubicBezTo>
                  <a:lnTo>
                    <a:pt x="71" y="507"/>
                  </a:lnTo>
                  <a:lnTo>
                    <a:pt x="136" y="572"/>
                  </a:lnTo>
                  <a:lnTo>
                    <a:pt x="30" y="586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913877E-FC5D-C881-181B-4AAC0D558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" y="653415"/>
              <a:ext cx="95250" cy="99695"/>
            </a:xfrm>
            <a:custGeom>
              <a:avLst/>
              <a:gdLst>
                <a:gd name="T0" fmla="*/ 1536 w 1685"/>
                <a:gd name="T1" fmla="*/ 125 h 1733"/>
                <a:gd name="T2" fmla="*/ 1330 w 1685"/>
                <a:gd name="T3" fmla="*/ 476 h 1733"/>
                <a:gd name="T4" fmla="*/ 991 w 1685"/>
                <a:gd name="T5" fmla="*/ 681 h 1733"/>
                <a:gd name="T6" fmla="*/ 1036 w 1685"/>
                <a:gd name="T7" fmla="*/ 573 h 1733"/>
                <a:gd name="T8" fmla="*/ 1160 w 1685"/>
                <a:gd name="T9" fmla="*/ 279 h 1733"/>
                <a:gd name="T10" fmla="*/ 1086 w 1685"/>
                <a:gd name="T11" fmla="*/ 238 h 1733"/>
                <a:gd name="T12" fmla="*/ 997 w 1685"/>
                <a:gd name="T13" fmla="*/ 385 h 1733"/>
                <a:gd name="T14" fmla="*/ 839 w 1685"/>
                <a:gd name="T15" fmla="*/ 727 h 1733"/>
                <a:gd name="T16" fmla="*/ 589 w 1685"/>
                <a:gd name="T17" fmla="*/ 997 h 1733"/>
                <a:gd name="T18" fmla="*/ 301 w 1685"/>
                <a:gd name="T19" fmla="*/ 1362 h 1733"/>
                <a:gd name="T20" fmla="*/ 102 w 1685"/>
                <a:gd name="T21" fmla="*/ 1531 h 1733"/>
                <a:gd name="T22" fmla="*/ 141 w 1685"/>
                <a:gd name="T23" fmla="*/ 1421 h 1733"/>
                <a:gd name="T24" fmla="*/ 87 w 1685"/>
                <a:gd name="T25" fmla="*/ 1324 h 1733"/>
                <a:gd name="T26" fmla="*/ 0 w 1685"/>
                <a:gd name="T27" fmla="*/ 1211 h 1733"/>
                <a:gd name="T28" fmla="*/ 54 w 1685"/>
                <a:gd name="T29" fmla="*/ 1461 h 1733"/>
                <a:gd name="T30" fmla="*/ 49 w 1685"/>
                <a:gd name="T31" fmla="*/ 1733 h 1733"/>
                <a:gd name="T32" fmla="*/ 119 w 1685"/>
                <a:gd name="T33" fmla="*/ 1587 h 1733"/>
                <a:gd name="T34" fmla="*/ 286 w 1685"/>
                <a:gd name="T35" fmla="*/ 1525 h 1733"/>
                <a:gd name="T36" fmla="*/ 535 w 1685"/>
                <a:gd name="T37" fmla="*/ 1292 h 1733"/>
                <a:gd name="T38" fmla="*/ 753 w 1685"/>
                <a:gd name="T39" fmla="*/ 1053 h 1733"/>
                <a:gd name="T40" fmla="*/ 903 w 1685"/>
                <a:gd name="T41" fmla="*/ 796 h 1733"/>
                <a:gd name="T42" fmla="*/ 1244 w 1685"/>
                <a:gd name="T43" fmla="*/ 687 h 1733"/>
                <a:gd name="T44" fmla="*/ 1496 w 1685"/>
                <a:gd name="T45" fmla="*/ 497 h 1733"/>
                <a:gd name="T46" fmla="*/ 1685 w 1685"/>
                <a:gd name="T47" fmla="*/ 149 h 1733"/>
                <a:gd name="T48" fmla="*/ 1632 w 1685"/>
                <a:gd name="T49" fmla="*/ 181 h 1733"/>
                <a:gd name="T50" fmla="*/ 1599 w 1685"/>
                <a:gd name="T51" fmla="*/ 11 h 1733"/>
                <a:gd name="T52" fmla="*/ 1549 w 1685"/>
                <a:gd name="T53" fmla="*/ 0 h 1733"/>
                <a:gd name="T54" fmla="*/ 1536 w 1685"/>
                <a:gd name="T55" fmla="*/ 125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85" h="1733">
                  <a:moveTo>
                    <a:pt x="1536" y="125"/>
                  </a:moveTo>
                  <a:cubicBezTo>
                    <a:pt x="1539" y="365"/>
                    <a:pt x="1482" y="354"/>
                    <a:pt x="1330" y="476"/>
                  </a:cubicBezTo>
                  <a:cubicBezTo>
                    <a:pt x="1226" y="559"/>
                    <a:pt x="1113" y="627"/>
                    <a:pt x="991" y="681"/>
                  </a:cubicBezTo>
                  <a:lnTo>
                    <a:pt x="1036" y="573"/>
                  </a:lnTo>
                  <a:lnTo>
                    <a:pt x="1160" y="279"/>
                  </a:lnTo>
                  <a:lnTo>
                    <a:pt x="1086" y="238"/>
                  </a:lnTo>
                  <a:cubicBezTo>
                    <a:pt x="1011" y="290"/>
                    <a:pt x="1016" y="281"/>
                    <a:pt x="997" y="385"/>
                  </a:cubicBezTo>
                  <a:cubicBezTo>
                    <a:pt x="1009" y="461"/>
                    <a:pt x="888" y="677"/>
                    <a:pt x="839" y="727"/>
                  </a:cubicBezTo>
                  <a:lnTo>
                    <a:pt x="589" y="997"/>
                  </a:lnTo>
                  <a:cubicBezTo>
                    <a:pt x="435" y="1154"/>
                    <a:pt x="533" y="1178"/>
                    <a:pt x="301" y="1362"/>
                  </a:cubicBezTo>
                  <a:lnTo>
                    <a:pt x="102" y="1531"/>
                  </a:lnTo>
                  <a:lnTo>
                    <a:pt x="141" y="1421"/>
                  </a:lnTo>
                  <a:cubicBezTo>
                    <a:pt x="107" y="1365"/>
                    <a:pt x="106" y="1396"/>
                    <a:pt x="87" y="1324"/>
                  </a:cubicBezTo>
                  <a:lnTo>
                    <a:pt x="0" y="1211"/>
                  </a:lnTo>
                  <a:cubicBezTo>
                    <a:pt x="12" y="1295"/>
                    <a:pt x="45" y="1384"/>
                    <a:pt x="54" y="1461"/>
                  </a:cubicBezTo>
                  <a:cubicBezTo>
                    <a:pt x="64" y="1558"/>
                    <a:pt x="43" y="1639"/>
                    <a:pt x="49" y="1733"/>
                  </a:cubicBezTo>
                  <a:cubicBezTo>
                    <a:pt x="65" y="1689"/>
                    <a:pt x="87" y="1611"/>
                    <a:pt x="119" y="1587"/>
                  </a:cubicBezTo>
                  <a:cubicBezTo>
                    <a:pt x="153" y="1560"/>
                    <a:pt x="244" y="1530"/>
                    <a:pt x="286" y="1525"/>
                  </a:cubicBezTo>
                  <a:cubicBezTo>
                    <a:pt x="379" y="1459"/>
                    <a:pt x="470" y="1376"/>
                    <a:pt x="535" y="1292"/>
                  </a:cubicBezTo>
                  <a:cubicBezTo>
                    <a:pt x="590" y="1223"/>
                    <a:pt x="764" y="1089"/>
                    <a:pt x="753" y="1053"/>
                  </a:cubicBezTo>
                  <a:cubicBezTo>
                    <a:pt x="794" y="988"/>
                    <a:pt x="884" y="864"/>
                    <a:pt x="903" y="796"/>
                  </a:cubicBezTo>
                  <a:cubicBezTo>
                    <a:pt x="1019" y="778"/>
                    <a:pt x="1144" y="757"/>
                    <a:pt x="1244" y="687"/>
                  </a:cubicBezTo>
                  <a:cubicBezTo>
                    <a:pt x="1332" y="626"/>
                    <a:pt x="1417" y="545"/>
                    <a:pt x="1496" y="497"/>
                  </a:cubicBezTo>
                  <a:cubicBezTo>
                    <a:pt x="1576" y="421"/>
                    <a:pt x="1656" y="264"/>
                    <a:pt x="1685" y="149"/>
                  </a:cubicBezTo>
                  <a:lnTo>
                    <a:pt x="1632" y="181"/>
                  </a:lnTo>
                  <a:lnTo>
                    <a:pt x="1599" y="11"/>
                  </a:lnTo>
                  <a:lnTo>
                    <a:pt x="1549" y="0"/>
                  </a:lnTo>
                  <a:lnTo>
                    <a:pt x="1536" y="12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FE067B78-3F8E-B575-3041-F244A931A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350" y="659130"/>
              <a:ext cx="26035" cy="130175"/>
            </a:xfrm>
            <a:custGeom>
              <a:avLst/>
              <a:gdLst>
                <a:gd name="T0" fmla="*/ 115 w 463"/>
                <a:gd name="T1" fmla="*/ 1619 h 2261"/>
                <a:gd name="T2" fmla="*/ 0 w 463"/>
                <a:gd name="T3" fmla="*/ 1805 h 2261"/>
                <a:gd name="T4" fmla="*/ 65 w 463"/>
                <a:gd name="T5" fmla="*/ 2022 h 2261"/>
                <a:gd name="T6" fmla="*/ 129 w 463"/>
                <a:gd name="T7" fmla="*/ 2261 h 2261"/>
                <a:gd name="T8" fmla="*/ 354 w 463"/>
                <a:gd name="T9" fmla="*/ 1145 h 2261"/>
                <a:gd name="T10" fmla="*/ 446 w 463"/>
                <a:gd name="T11" fmla="*/ 552 h 2261"/>
                <a:gd name="T12" fmla="*/ 272 w 463"/>
                <a:gd name="T13" fmla="*/ 84 h 2261"/>
                <a:gd name="T14" fmla="*/ 141 w 463"/>
                <a:gd name="T15" fmla="*/ 195 h 2261"/>
                <a:gd name="T16" fmla="*/ 83 w 463"/>
                <a:gd name="T17" fmla="*/ 108 h 2261"/>
                <a:gd name="T18" fmla="*/ 37 w 463"/>
                <a:gd name="T19" fmla="*/ 70 h 2261"/>
                <a:gd name="T20" fmla="*/ 245 w 463"/>
                <a:gd name="T21" fmla="*/ 800 h 2261"/>
                <a:gd name="T22" fmla="*/ 222 w 463"/>
                <a:gd name="T23" fmla="*/ 1252 h 2261"/>
                <a:gd name="T24" fmla="*/ 115 w 463"/>
                <a:gd name="T25" fmla="*/ 1619 h 2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3" h="2261">
                  <a:moveTo>
                    <a:pt x="115" y="1619"/>
                  </a:moveTo>
                  <a:cubicBezTo>
                    <a:pt x="79" y="1719"/>
                    <a:pt x="41" y="1725"/>
                    <a:pt x="0" y="1805"/>
                  </a:cubicBezTo>
                  <a:cubicBezTo>
                    <a:pt x="24" y="1877"/>
                    <a:pt x="49" y="1948"/>
                    <a:pt x="65" y="2022"/>
                  </a:cubicBezTo>
                  <a:cubicBezTo>
                    <a:pt x="78" y="2084"/>
                    <a:pt x="98" y="2216"/>
                    <a:pt x="129" y="2261"/>
                  </a:cubicBezTo>
                  <a:cubicBezTo>
                    <a:pt x="220" y="1929"/>
                    <a:pt x="293" y="1491"/>
                    <a:pt x="354" y="1145"/>
                  </a:cubicBezTo>
                  <a:cubicBezTo>
                    <a:pt x="388" y="952"/>
                    <a:pt x="424" y="746"/>
                    <a:pt x="446" y="552"/>
                  </a:cubicBezTo>
                  <a:cubicBezTo>
                    <a:pt x="463" y="399"/>
                    <a:pt x="305" y="231"/>
                    <a:pt x="272" y="84"/>
                  </a:cubicBezTo>
                  <a:cubicBezTo>
                    <a:pt x="148" y="184"/>
                    <a:pt x="239" y="177"/>
                    <a:pt x="141" y="195"/>
                  </a:cubicBezTo>
                  <a:cubicBezTo>
                    <a:pt x="102" y="165"/>
                    <a:pt x="110" y="163"/>
                    <a:pt x="83" y="108"/>
                  </a:cubicBezTo>
                  <a:cubicBezTo>
                    <a:pt x="29" y="0"/>
                    <a:pt x="48" y="43"/>
                    <a:pt x="37" y="70"/>
                  </a:cubicBezTo>
                  <a:cubicBezTo>
                    <a:pt x="211" y="416"/>
                    <a:pt x="250" y="479"/>
                    <a:pt x="245" y="800"/>
                  </a:cubicBezTo>
                  <a:cubicBezTo>
                    <a:pt x="243" y="948"/>
                    <a:pt x="243" y="1107"/>
                    <a:pt x="222" y="1252"/>
                  </a:cubicBezTo>
                  <a:cubicBezTo>
                    <a:pt x="198" y="1416"/>
                    <a:pt x="143" y="1494"/>
                    <a:pt x="115" y="161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3E784343-E07E-1801-D847-EF99BBC79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952500"/>
              <a:ext cx="39370" cy="80010"/>
            </a:xfrm>
            <a:custGeom>
              <a:avLst/>
              <a:gdLst>
                <a:gd name="T0" fmla="*/ 0 w 698"/>
                <a:gd name="T1" fmla="*/ 1029 h 1388"/>
                <a:gd name="T2" fmla="*/ 24 w 698"/>
                <a:gd name="T3" fmla="*/ 1036 h 1388"/>
                <a:gd name="T4" fmla="*/ 120 w 698"/>
                <a:gd name="T5" fmla="*/ 1009 h 1388"/>
                <a:gd name="T6" fmla="*/ 83 w 698"/>
                <a:gd name="T7" fmla="*/ 1077 h 1388"/>
                <a:gd name="T8" fmla="*/ 146 w 698"/>
                <a:gd name="T9" fmla="*/ 1035 h 1388"/>
                <a:gd name="T10" fmla="*/ 150 w 698"/>
                <a:gd name="T11" fmla="*/ 1042 h 1388"/>
                <a:gd name="T12" fmla="*/ 160 w 698"/>
                <a:gd name="T13" fmla="*/ 1074 h 1388"/>
                <a:gd name="T14" fmla="*/ 372 w 698"/>
                <a:gd name="T15" fmla="*/ 980 h 1388"/>
                <a:gd name="T16" fmla="*/ 264 w 698"/>
                <a:gd name="T17" fmla="*/ 1142 h 1388"/>
                <a:gd name="T18" fmla="*/ 128 w 698"/>
                <a:gd name="T19" fmla="*/ 1285 h 1388"/>
                <a:gd name="T20" fmla="*/ 19 w 698"/>
                <a:gd name="T21" fmla="*/ 1388 h 1388"/>
                <a:gd name="T22" fmla="*/ 240 w 698"/>
                <a:gd name="T23" fmla="*/ 1310 h 1388"/>
                <a:gd name="T24" fmla="*/ 271 w 698"/>
                <a:gd name="T25" fmla="*/ 1333 h 1388"/>
                <a:gd name="T26" fmla="*/ 575 w 698"/>
                <a:gd name="T27" fmla="*/ 870 h 1388"/>
                <a:gd name="T28" fmla="*/ 643 w 698"/>
                <a:gd name="T29" fmla="*/ 207 h 1388"/>
                <a:gd name="T30" fmla="*/ 511 w 698"/>
                <a:gd name="T31" fmla="*/ 680 h 1388"/>
                <a:gd name="T32" fmla="*/ 555 w 698"/>
                <a:gd name="T33" fmla="*/ 0 h 1388"/>
                <a:gd name="T34" fmla="*/ 259 w 698"/>
                <a:gd name="T35" fmla="*/ 815 h 1388"/>
                <a:gd name="T36" fmla="*/ 337 w 698"/>
                <a:gd name="T37" fmla="*/ 402 h 1388"/>
                <a:gd name="T38" fmla="*/ 0 w 698"/>
                <a:gd name="T39" fmla="*/ 1029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8" h="1388">
                  <a:moveTo>
                    <a:pt x="0" y="1029"/>
                  </a:moveTo>
                  <a:lnTo>
                    <a:pt x="24" y="1036"/>
                  </a:lnTo>
                  <a:lnTo>
                    <a:pt x="120" y="1009"/>
                  </a:lnTo>
                  <a:lnTo>
                    <a:pt x="83" y="1077"/>
                  </a:lnTo>
                  <a:lnTo>
                    <a:pt x="146" y="1035"/>
                  </a:lnTo>
                  <a:cubicBezTo>
                    <a:pt x="147" y="1036"/>
                    <a:pt x="149" y="1038"/>
                    <a:pt x="150" y="1042"/>
                  </a:cubicBezTo>
                  <a:lnTo>
                    <a:pt x="160" y="1074"/>
                  </a:lnTo>
                  <a:cubicBezTo>
                    <a:pt x="223" y="1041"/>
                    <a:pt x="303" y="995"/>
                    <a:pt x="372" y="980"/>
                  </a:cubicBezTo>
                  <a:cubicBezTo>
                    <a:pt x="330" y="1099"/>
                    <a:pt x="297" y="1108"/>
                    <a:pt x="264" y="1142"/>
                  </a:cubicBezTo>
                  <a:cubicBezTo>
                    <a:pt x="228" y="1179"/>
                    <a:pt x="157" y="1249"/>
                    <a:pt x="128" y="1285"/>
                  </a:cubicBezTo>
                  <a:cubicBezTo>
                    <a:pt x="99" y="1320"/>
                    <a:pt x="51" y="1344"/>
                    <a:pt x="19" y="1388"/>
                  </a:cubicBezTo>
                  <a:lnTo>
                    <a:pt x="240" y="1310"/>
                  </a:lnTo>
                  <a:lnTo>
                    <a:pt x="271" y="1333"/>
                  </a:lnTo>
                  <a:cubicBezTo>
                    <a:pt x="273" y="1222"/>
                    <a:pt x="512" y="979"/>
                    <a:pt x="575" y="870"/>
                  </a:cubicBezTo>
                  <a:cubicBezTo>
                    <a:pt x="663" y="716"/>
                    <a:pt x="698" y="364"/>
                    <a:pt x="643" y="207"/>
                  </a:cubicBezTo>
                  <a:lnTo>
                    <a:pt x="511" y="680"/>
                  </a:lnTo>
                  <a:cubicBezTo>
                    <a:pt x="512" y="483"/>
                    <a:pt x="611" y="187"/>
                    <a:pt x="555" y="0"/>
                  </a:cubicBezTo>
                  <a:cubicBezTo>
                    <a:pt x="429" y="119"/>
                    <a:pt x="505" y="475"/>
                    <a:pt x="259" y="815"/>
                  </a:cubicBezTo>
                  <a:cubicBezTo>
                    <a:pt x="291" y="692"/>
                    <a:pt x="364" y="517"/>
                    <a:pt x="337" y="402"/>
                  </a:cubicBezTo>
                  <a:lnTo>
                    <a:pt x="0" y="10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A078C124-BDA2-68F4-DEBE-E14208B5C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70" y="449580"/>
              <a:ext cx="62865" cy="38735"/>
            </a:xfrm>
            <a:custGeom>
              <a:avLst/>
              <a:gdLst>
                <a:gd name="T0" fmla="*/ 0 w 1122"/>
                <a:gd name="T1" fmla="*/ 156 h 667"/>
                <a:gd name="T2" fmla="*/ 4 w 1122"/>
                <a:gd name="T3" fmla="*/ 269 h 667"/>
                <a:gd name="T4" fmla="*/ 133 w 1122"/>
                <a:gd name="T5" fmla="*/ 206 h 667"/>
                <a:gd name="T6" fmla="*/ 71 w 1122"/>
                <a:gd name="T7" fmla="*/ 357 h 667"/>
                <a:gd name="T8" fmla="*/ 194 w 1122"/>
                <a:gd name="T9" fmla="*/ 312 h 667"/>
                <a:gd name="T10" fmla="*/ 102 w 1122"/>
                <a:gd name="T11" fmla="*/ 490 h 667"/>
                <a:gd name="T12" fmla="*/ 247 w 1122"/>
                <a:gd name="T13" fmla="*/ 460 h 667"/>
                <a:gd name="T14" fmla="*/ 195 w 1122"/>
                <a:gd name="T15" fmla="*/ 578 h 667"/>
                <a:gd name="T16" fmla="*/ 344 w 1122"/>
                <a:gd name="T17" fmla="*/ 461 h 667"/>
                <a:gd name="T18" fmla="*/ 338 w 1122"/>
                <a:gd name="T19" fmla="*/ 667 h 667"/>
                <a:gd name="T20" fmla="*/ 536 w 1122"/>
                <a:gd name="T21" fmla="*/ 452 h 667"/>
                <a:gd name="T22" fmla="*/ 562 w 1122"/>
                <a:gd name="T23" fmla="*/ 503 h 667"/>
                <a:gd name="T24" fmla="*/ 716 w 1122"/>
                <a:gd name="T25" fmla="*/ 455 h 667"/>
                <a:gd name="T26" fmla="*/ 727 w 1122"/>
                <a:gd name="T27" fmla="*/ 554 h 667"/>
                <a:gd name="T28" fmla="*/ 836 w 1122"/>
                <a:gd name="T29" fmla="*/ 503 h 667"/>
                <a:gd name="T30" fmla="*/ 851 w 1122"/>
                <a:gd name="T31" fmla="*/ 588 h 667"/>
                <a:gd name="T32" fmla="*/ 1122 w 1122"/>
                <a:gd name="T33" fmla="*/ 446 h 667"/>
                <a:gd name="T34" fmla="*/ 976 w 1122"/>
                <a:gd name="T35" fmla="*/ 479 h 667"/>
                <a:gd name="T36" fmla="*/ 1016 w 1122"/>
                <a:gd name="T37" fmla="*/ 410 h 667"/>
                <a:gd name="T38" fmla="*/ 939 w 1122"/>
                <a:gd name="T39" fmla="*/ 414 h 667"/>
                <a:gd name="T40" fmla="*/ 928 w 1122"/>
                <a:gd name="T41" fmla="*/ 346 h 667"/>
                <a:gd name="T42" fmla="*/ 823 w 1122"/>
                <a:gd name="T43" fmla="*/ 388 h 667"/>
                <a:gd name="T44" fmla="*/ 809 w 1122"/>
                <a:gd name="T45" fmla="*/ 324 h 667"/>
                <a:gd name="T46" fmla="*/ 744 w 1122"/>
                <a:gd name="T47" fmla="*/ 310 h 667"/>
                <a:gd name="T48" fmla="*/ 842 w 1122"/>
                <a:gd name="T49" fmla="*/ 239 h 667"/>
                <a:gd name="T50" fmla="*/ 693 w 1122"/>
                <a:gd name="T51" fmla="*/ 156 h 667"/>
                <a:gd name="T52" fmla="*/ 725 w 1122"/>
                <a:gd name="T53" fmla="*/ 39 h 667"/>
                <a:gd name="T54" fmla="*/ 623 w 1122"/>
                <a:gd name="T55" fmla="*/ 90 h 667"/>
                <a:gd name="T56" fmla="*/ 613 w 1122"/>
                <a:gd name="T57" fmla="*/ 15 h 667"/>
                <a:gd name="T58" fmla="*/ 534 w 1122"/>
                <a:gd name="T59" fmla="*/ 24 h 667"/>
                <a:gd name="T60" fmla="*/ 489 w 1122"/>
                <a:gd name="T61" fmla="*/ 218 h 667"/>
                <a:gd name="T62" fmla="*/ 404 w 1122"/>
                <a:gd name="T63" fmla="*/ 214 h 667"/>
                <a:gd name="T64" fmla="*/ 399 w 1122"/>
                <a:gd name="T65" fmla="*/ 138 h 667"/>
                <a:gd name="T66" fmla="*/ 327 w 1122"/>
                <a:gd name="T67" fmla="*/ 165 h 667"/>
                <a:gd name="T68" fmla="*/ 303 w 1122"/>
                <a:gd name="T69" fmla="*/ 0 h 667"/>
                <a:gd name="T70" fmla="*/ 205 w 1122"/>
                <a:gd name="T71" fmla="*/ 113 h 667"/>
                <a:gd name="T72" fmla="*/ 167 w 1122"/>
                <a:gd name="T73" fmla="*/ 78 h 667"/>
                <a:gd name="T74" fmla="*/ 123 w 1122"/>
                <a:gd name="T75" fmla="*/ 49 h 667"/>
                <a:gd name="T76" fmla="*/ 0 w 1122"/>
                <a:gd name="T77" fmla="*/ 15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2" h="667">
                  <a:moveTo>
                    <a:pt x="0" y="156"/>
                  </a:moveTo>
                  <a:cubicBezTo>
                    <a:pt x="24" y="215"/>
                    <a:pt x="13" y="208"/>
                    <a:pt x="4" y="269"/>
                  </a:cubicBezTo>
                  <a:cubicBezTo>
                    <a:pt x="58" y="236"/>
                    <a:pt x="65" y="220"/>
                    <a:pt x="133" y="206"/>
                  </a:cubicBezTo>
                  <a:lnTo>
                    <a:pt x="71" y="357"/>
                  </a:lnTo>
                  <a:lnTo>
                    <a:pt x="194" y="312"/>
                  </a:lnTo>
                  <a:lnTo>
                    <a:pt x="102" y="490"/>
                  </a:lnTo>
                  <a:cubicBezTo>
                    <a:pt x="157" y="477"/>
                    <a:pt x="187" y="459"/>
                    <a:pt x="247" y="460"/>
                  </a:cubicBezTo>
                  <a:cubicBezTo>
                    <a:pt x="216" y="520"/>
                    <a:pt x="201" y="516"/>
                    <a:pt x="195" y="578"/>
                  </a:cubicBezTo>
                  <a:cubicBezTo>
                    <a:pt x="247" y="525"/>
                    <a:pt x="272" y="470"/>
                    <a:pt x="344" y="461"/>
                  </a:cubicBezTo>
                  <a:cubicBezTo>
                    <a:pt x="347" y="549"/>
                    <a:pt x="308" y="580"/>
                    <a:pt x="338" y="667"/>
                  </a:cubicBezTo>
                  <a:cubicBezTo>
                    <a:pt x="436" y="619"/>
                    <a:pt x="391" y="466"/>
                    <a:pt x="536" y="452"/>
                  </a:cubicBezTo>
                  <a:lnTo>
                    <a:pt x="562" y="503"/>
                  </a:lnTo>
                  <a:cubicBezTo>
                    <a:pt x="640" y="451"/>
                    <a:pt x="614" y="452"/>
                    <a:pt x="716" y="455"/>
                  </a:cubicBezTo>
                  <a:lnTo>
                    <a:pt x="727" y="554"/>
                  </a:lnTo>
                  <a:cubicBezTo>
                    <a:pt x="799" y="520"/>
                    <a:pt x="737" y="508"/>
                    <a:pt x="836" y="503"/>
                  </a:cubicBezTo>
                  <a:lnTo>
                    <a:pt x="851" y="588"/>
                  </a:lnTo>
                  <a:cubicBezTo>
                    <a:pt x="956" y="591"/>
                    <a:pt x="1038" y="502"/>
                    <a:pt x="1122" y="446"/>
                  </a:cubicBezTo>
                  <a:lnTo>
                    <a:pt x="976" y="479"/>
                  </a:lnTo>
                  <a:lnTo>
                    <a:pt x="1016" y="410"/>
                  </a:lnTo>
                  <a:lnTo>
                    <a:pt x="939" y="414"/>
                  </a:lnTo>
                  <a:cubicBezTo>
                    <a:pt x="946" y="348"/>
                    <a:pt x="959" y="384"/>
                    <a:pt x="928" y="346"/>
                  </a:cubicBezTo>
                  <a:lnTo>
                    <a:pt x="823" y="388"/>
                  </a:lnTo>
                  <a:lnTo>
                    <a:pt x="809" y="324"/>
                  </a:lnTo>
                  <a:cubicBezTo>
                    <a:pt x="714" y="334"/>
                    <a:pt x="763" y="327"/>
                    <a:pt x="744" y="310"/>
                  </a:cubicBezTo>
                  <a:cubicBezTo>
                    <a:pt x="787" y="241"/>
                    <a:pt x="770" y="278"/>
                    <a:pt x="842" y="239"/>
                  </a:cubicBezTo>
                  <a:cubicBezTo>
                    <a:pt x="808" y="197"/>
                    <a:pt x="754" y="167"/>
                    <a:pt x="693" y="156"/>
                  </a:cubicBezTo>
                  <a:lnTo>
                    <a:pt x="725" y="39"/>
                  </a:lnTo>
                  <a:lnTo>
                    <a:pt x="623" y="90"/>
                  </a:lnTo>
                  <a:lnTo>
                    <a:pt x="613" y="15"/>
                  </a:lnTo>
                  <a:lnTo>
                    <a:pt x="534" y="24"/>
                  </a:lnTo>
                  <a:cubicBezTo>
                    <a:pt x="496" y="129"/>
                    <a:pt x="536" y="133"/>
                    <a:pt x="489" y="218"/>
                  </a:cubicBezTo>
                  <a:lnTo>
                    <a:pt x="404" y="214"/>
                  </a:lnTo>
                  <a:lnTo>
                    <a:pt x="399" y="138"/>
                  </a:lnTo>
                  <a:lnTo>
                    <a:pt x="327" y="165"/>
                  </a:lnTo>
                  <a:lnTo>
                    <a:pt x="303" y="0"/>
                  </a:lnTo>
                  <a:cubicBezTo>
                    <a:pt x="219" y="51"/>
                    <a:pt x="282" y="53"/>
                    <a:pt x="205" y="113"/>
                  </a:cubicBezTo>
                  <a:cubicBezTo>
                    <a:pt x="183" y="95"/>
                    <a:pt x="184" y="92"/>
                    <a:pt x="167" y="78"/>
                  </a:cubicBezTo>
                  <a:cubicBezTo>
                    <a:pt x="126" y="43"/>
                    <a:pt x="163" y="69"/>
                    <a:pt x="123" y="49"/>
                  </a:cubicBezTo>
                  <a:cubicBezTo>
                    <a:pt x="46" y="96"/>
                    <a:pt x="18" y="112"/>
                    <a:pt x="0" y="156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87F7CF75-1323-275F-628F-0BDF098A3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419735"/>
              <a:ext cx="46990" cy="50165"/>
            </a:xfrm>
            <a:custGeom>
              <a:avLst/>
              <a:gdLst>
                <a:gd name="T0" fmla="*/ 230 w 830"/>
                <a:gd name="T1" fmla="*/ 42 h 875"/>
                <a:gd name="T2" fmla="*/ 211 w 830"/>
                <a:gd name="T3" fmla="*/ 69 h 875"/>
                <a:gd name="T4" fmla="*/ 339 w 830"/>
                <a:gd name="T5" fmla="*/ 171 h 875"/>
                <a:gd name="T6" fmla="*/ 151 w 830"/>
                <a:gd name="T7" fmla="*/ 190 h 875"/>
                <a:gd name="T8" fmla="*/ 257 w 830"/>
                <a:gd name="T9" fmla="*/ 191 h 875"/>
                <a:gd name="T10" fmla="*/ 279 w 830"/>
                <a:gd name="T11" fmla="*/ 248 h 875"/>
                <a:gd name="T12" fmla="*/ 361 w 830"/>
                <a:gd name="T13" fmla="*/ 262 h 875"/>
                <a:gd name="T14" fmla="*/ 180 w 830"/>
                <a:gd name="T15" fmla="*/ 358 h 875"/>
                <a:gd name="T16" fmla="*/ 171 w 830"/>
                <a:gd name="T17" fmla="*/ 418 h 875"/>
                <a:gd name="T18" fmla="*/ 46 w 830"/>
                <a:gd name="T19" fmla="*/ 380 h 875"/>
                <a:gd name="T20" fmla="*/ 27 w 830"/>
                <a:gd name="T21" fmla="*/ 482 h 875"/>
                <a:gd name="T22" fmla="*/ 110 w 830"/>
                <a:gd name="T23" fmla="*/ 443 h 875"/>
                <a:gd name="T24" fmla="*/ 156 w 830"/>
                <a:gd name="T25" fmla="*/ 478 h 875"/>
                <a:gd name="T26" fmla="*/ 280 w 830"/>
                <a:gd name="T27" fmla="*/ 434 h 875"/>
                <a:gd name="T28" fmla="*/ 288 w 830"/>
                <a:gd name="T29" fmla="*/ 491 h 875"/>
                <a:gd name="T30" fmla="*/ 321 w 830"/>
                <a:gd name="T31" fmla="*/ 546 h 875"/>
                <a:gd name="T32" fmla="*/ 156 w 830"/>
                <a:gd name="T33" fmla="*/ 613 h 875"/>
                <a:gd name="T34" fmla="*/ 189 w 830"/>
                <a:gd name="T35" fmla="*/ 616 h 875"/>
                <a:gd name="T36" fmla="*/ 235 w 830"/>
                <a:gd name="T37" fmla="*/ 642 h 875"/>
                <a:gd name="T38" fmla="*/ 110 w 830"/>
                <a:gd name="T39" fmla="*/ 669 h 875"/>
                <a:gd name="T40" fmla="*/ 180 w 830"/>
                <a:gd name="T41" fmla="*/ 739 h 875"/>
                <a:gd name="T42" fmla="*/ 6 w 830"/>
                <a:gd name="T43" fmla="*/ 781 h 875"/>
                <a:gd name="T44" fmla="*/ 75 w 830"/>
                <a:gd name="T45" fmla="*/ 802 h 875"/>
                <a:gd name="T46" fmla="*/ 146 w 830"/>
                <a:gd name="T47" fmla="*/ 771 h 875"/>
                <a:gd name="T48" fmla="*/ 297 w 830"/>
                <a:gd name="T49" fmla="*/ 787 h 875"/>
                <a:gd name="T50" fmla="*/ 309 w 830"/>
                <a:gd name="T51" fmla="*/ 828 h 875"/>
                <a:gd name="T52" fmla="*/ 305 w 830"/>
                <a:gd name="T53" fmla="*/ 875 h 875"/>
                <a:gd name="T54" fmla="*/ 423 w 830"/>
                <a:gd name="T55" fmla="*/ 833 h 875"/>
                <a:gd name="T56" fmla="*/ 412 w 830"/>
                <a:gd name="T57" fmla="*/ 648 h 875"/>
                <a:gd name="T58" fmla="*/ 506 w 830"/>
                <a:gd name="T59" fmla="*/ 687 h 875"/>
                <a:gd name="T60" fmla="*/ 499 w 830"/>
                <a:gd name="T61" fmla="*/ 621 h 875"/>
                <a:gd name="T62" fmla="*/ 566 w 830"/>
                <a:gd name="T63" fmla="*/ 627 h 875"/>
                <a:gd name="T64" fmla="*/ 587 w 830"/>
                <a:gd name="T65" fmla="*/ 570 h 875"/>
                <a:gd name="T66" fmla="*/ 650 w 830"/>
                <a:gd name="T67" fmla="*/ 607 h 875"/>
                <a:gd name="T68" fmla="*/ 742 w 830"/>
                <a:gd name="T69" fmla="*/ 544 h 875"/>
                <a:gd name="T70" fmla="*/ 709 w 830"/>
                <a:gd name="T71" fmla="*/ 459 h 875"/>
                <a:gd name="T72" fmla="*/ 830 w 830"/>
                <a:gd name="T73" fmla="*/ 482 h 875"/>
                <a:gd name="T74" fmla="*/ 787 w 830"/>
                <a:gd name="T75" fmla="*/ 307 h 875"/>
                <a:gd name="T76" fmla="*/ 695 w 830"/>
                <a:gd name="T77" fmla="*/ 339 h 875"/>
                <a:gd name="T78" fmla="*/ 736 w 830"/>
                <a:gd name="T79" fmla="*/ 230 h 875"/>
                <a:gd name="T80" fmla="*/ 626 w 830"/>
                <a:gd name="T81" fmla="*/ 275 h 875"/>
                <a:gd name="T82" fmla="*/ 654 w 830"/>
                <a:gd name="T83" fmla="*/ 220 h 875"/>
                <a:gd name="T84" fmla="*/ 595 w 830"/>
                <a:gd name="T85" fmla="*/ 244 h 875"/>
                <a:gd name="T86" fmla="*/ 614 w 830"/>
                <a:gd name="T87" fmla="*/ 161 h 875"/>
                <a:gd name="T88" fmla="*/ 563 w 830"/>
                <a:gd name="T89" fmla="*/ 161 h 875"/>
                <a:gd name="T90" fmla="*/ 604 w 830"/>
                <a:gd name="T91" fmla="*/ 81 h 875"/>
                <a:gd name="T92" fmla="*/ 536 w 830"/>
                <a:gd name="T93" fmla="*/ 95 h 875"/>
                <a:gd name="T94" fmla="*/ 525 w 830"/>
                <a:gd name="T95" fmla="*/ 39 h 875"/>
                <a:gd name="T96" fmla="*/ 515 w 830"/>
                <a:gd name="T97" fmla="*/ 28 h 875"/>
                <a:gd name="T98" fmla="*/ 439 w 830"/>
                <a:gd name="T99" fmla="*/ 121 h 875"/>
                <a:gd name="T100" fmla="*/ 406 w 830"/>
                <a:gd name="T101" fmla="*/ 37 h 875"/>
                <a:gd name="T102" fmla="*/ 353 w 830"/>
                <a:gd name="T103" fmla="*/ 126 h 875"/>
                <a:gd name="T104" fmla="*/ 353 w 830"/>
                <a:gd name="T105" fmla="*/ 0 h 875"/>
                <a:gd name="T106" fmla="*/ 283 w 830"/>
                <a:gd name="T107" fmla="*/ 75 h 875"/>
                <a:gd name="T108" fmla="*/ 253 w 830"/>
                <a:gd name="T109" fmla="*/ 56 h 875"/>
                <a:gd name="T110" fmla="*/ 230 w 830"/>
                <a:gd name="T111" fmla="*/ 42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30" h="875">
                  <a:moveTo>
                    <a:pt x="230" y="42"/>
                  </a:moveTo>
                  <a:lnTo>
                    <a:pt x="211" y="69"/>
                  </a:lnTo>
                  <a:cubicBezTo>
                    <a:pt x="331" y="120"/>
                    <a:pt x="303" y="94"/>
                    <a:pt x="339" y="171"/>
                  </a:cubicBezTo>
                  <a:cubicBezTo>
                    <a:pt x="257" y="167"/>
                    <a:pt x="218" y="113"/>
                    <a:pt x="151" y="190"/>
                  </a:cubicBezTo>
                  <a:lnTo>
                    <a:pt x="257" y="191"/>
                  </a:lnTo>
                  <a:lnTo>
                    <a:pt x="279" y="248"/>
                  </a:lnTo>
                  <a:lnTo>
                    <a:pt x="361" y="262"/>
                  </a:lnTo>
                  <a:cubicBezTo>
                    <a:pt x="328" y="332"/>
                    <a:pt x="252" y="344"/>
                    <a:pt x="180" y="358"/>
                  </a:cubicBezTo>
                  <a:lnTo>
                    <a:pt x="171" y="418"/>
                  </a:lnTo>
                  <a:lnTo>
                    <a:pt x="46" y="380"/>
                  </a:lnTo>
                  <a:lnTo>
                    <a:pt x="27" y="482"/>
                  </a:lnTo>
                  <a:lnTo>
                    <a:pt x="110" y="443"/>
                  </a:lnTo>
                  <a:cubicBezTo>
                    <a:pt x="135" y="463"/>
                    <a:pt x="132" y="462"/>
                    <a:pt x="156" y="478"/>
                  </a:cubicBezTo>
                  <a:lnTo>
                    <a:pt x="280" y="434"/>
                  </a:lnTo>
                  <a:lnTo>
                    <a:pt x="288" y="491"/>
                  </a:lnTo>
                  <a:cubicBezTo>
                    <a:pt x="298" y="522"/>
                    <a:pt x="296" y="500"/>
                    <a:pt x="321" y="546"/>
                  </a:cubicBezTo>
                  <a:cubicBezTo>
                    <a:pt x="239" y="613"/>
                    <a:pt x="227" y="563"/>
                    <a:pt x="156" y="613"/>
                  </a:cubicBezTo>
                  <a:cubicBezTo>
                    <a:pt x="159" y="613"/>
                    <a:pt x="188" y="616"/>
                    <a:pt x="189" y="616"/>
                  </a:cubicBezTo>
                  <a:cubicBezTo>
                    <a:pt x="231" y="629"/>
                    <a:pt x="214" y="621"/>
                    <a:pt x="235" y="642"/>
                  </a:cubicBezTo>
                  <a:lnTo>
                    <a:pt x="110" y="669"/>
                  </a:lnTo>
                  <a:cubicBezTo>
                    <a:pt x="152" y="710"/>
                    <a:pt x="141" y="679"/>
                    <a:pt x="180" y="739"/>
                  </a:cubicBezTo>
                  <a:cubicBezTo>
                    <a:pt x="43" y="724"/>
                    <a:pt x="32" y="721"/>
                    <a:pt x="6" y="781"/>
                  </a:cubicBezTo>
                  <a:cubicBezTo>
                    <a:pt x="24" y="795"/>
                    <a:pt x="0" y="815"/>
                    <a:pt x="75" y="802"/>
                  </a:cubicBezTo>
                  <a:cubicBezTo>
                    <a:pt x="97" y="798"/>
                    <a:pt x="121" y="777"/>
                    <a:pt x="146" y="771"/>
                  </a:cubicBezTo>
                  <a:cubicBezTo>
                    <a:pt x="186" y="761"/>
                    <a:pt x="251" y="783"/>
                    <a:pt x="297" y="787"/>
                  </a:cubicBezTo>
                  <a:cubicBezTo>
                    <a:pt x="303" y="801"/>
                    <a:pt x="307" y="796"/>
                    <a:pt x="309" y="828"/>
                  </a:cubicBezTo>
                  <a:cubicBezTo>
                    <a:pt x="309" y="832"/>
                    <a:pt x="306" y="867"/>
                    <a:pt x="305" y="875"/>
                  </a:cubicBezTo>
                  <a:lnTo>
                    <a:pt x="423" y="833"/>
                  </a:lnTo>
                  <a:cubicBezTo>
                    <a:pt x="451" y="758"/>
                    <a:pt x="430" y="717"/>
                    <a:pt x="412" y="648"/>
                  </a:cubicBezTo>
                  <a:lnTo>
                    <a:pt x="506" y="687"/>
                  </a:lnTo>
                  <a:lnTo>
                    <a:pt x="499" y="621"/>
                  </a:lnTo>
                  <a:lnTo>
                    <a:pt x="566" y="627"/>
                  </a:lnTo>
                  <a:lnTo>
                    <a:pt x="587" y="570"/>
                  </a:lnTo>
                  <a:lnTo>
                    <a:pt x="650" y="607"/>
                  </a:lnTo>
                  <a:lnTo>
                    <a:pt x="742" y="544"/>
                  </a:lnTo>
                  <a:lnTo>
                    <a:pt x="709" y="459"/>
                  </a:lnTo>
                  <a:lnTo>
                    <a:pt x="830" y="482"/>
                  </a:lnTo>
                  <a:lnTo>
                    <a:pt x="787" y="307"/>
                  </a:lnTo>
                  <a:lnTo>
                    <a:pt x="695" y="339"/>
                  </a:lnTo>
                  <a:lnTo>
                    <a:pt x="736" y="230"/>
                  </a:lnTo>
                  <a:lnTo>
                    <a:pt x="626" y="275"/>
                  </a:lnTo>
                  <a:lnTo>
                    <a:pt x="654" y="220"/>
                  </a:lnTo>
                  <a:lnTo>
                    <a:pt x="595" y="244"/>
                  </a:lnTo>
                  <a:lnTo>
                    <a:pt x="614" y="161"/>
                  </a:lnTo>
                  <a:cubicBezTo>
                    <a:pt x="512" y="199"/>
                    <a:pt x="591" y="180"/>
                    <a:pt x="563" y="161"/>
                  </a:cubicBezTo>
                  <a:lnTo>
                    <a:pt x="604" y="81"/>
                  </a:lnTo>
                  <a:lnTo>
                    <a:pt x="536" y="95"/>
                  </a:lnTo>
                  <a:lnTo>
                    <a:pt x="525" y="39"/>
                  </a:lnTo>
                  <a:cubicBezTo>
                    <a:pt x="524" y="34"/>
                    <a:pt x="521" y="34"/>
                    <a:pt x="515" y="28"/>
                  </a:cubicBezTo>
                  <a:lnTo>
                    <a:pt x="439" y="121"/>
                  </a:lnTo>
                  <a:cubicBezTo>
                    <a:pt x="422" y="68"/>
                    <a:pt x="446" y="84"/>
                    <a:pt x="406" y="37"/>
                  </a:cubicBezTo>
                  <a:cubicBezTo>
                    <a:pt x="385" y="98"/>
                    <a:pt x="400" y="90"/>
                    <a:pt x="353" y="126"/>
                  </a:cubicBezTo>
                  <a:lnTo>
                    <a:pt x="353" y="0"/>
                  </a:lnTo>
                  <a:lnTo>
                    <a:pt x="283" y="75"/>
                  </a:lnTo>
                  <a:cubicBezTo>
                    <a:pt x="270" y="67"/>
                    <a:pt x="264" y="63"/>
                    <a:pt x="253" y="56"/>
                  </a:cubicBezTo>
                  <a:lnTo>
                    <a:pt x="230" y="4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2D52FDC3-DE4E-2272-7BE4-C1F16C1FE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" y="675640"/>
              <a:ext cx="52070" cy="221615"/>
            </a:xfrm>
            <a:custGeom>
              <a:avLst/>
              <a:gdLst>
                <a:gd name="T0" fmla="*/ 801 w 923"/>
                <a:gd name="T1" fmla="*/ 62 h 3856"/>
                <a:gd name="T2" fmla="*/ 799 w 923"/>
                <a:gd name="T3" fmla="*/ 119 h 3856"/>
                <a:gd name="T4" fmla="*/ 759 w 923"/>
                <a:gd name="T5" fmla="*/ 110 h 3856"/>
                <a:gd name="T6" fmla="*/ 657 w 923"/>
                <a:gd name="T7" fmla="*/ 874 h 3856"/>
                <a:gd name="T8" fmla="*/ 689 w 923"/>
                <a:gd name="T9" fmla="*/ 1696 h 3856"/>
                <a:gd name="T10" fmla="*/ 627 w 923"/>
                <a:gd name="T11" fmla="*/ 1931 h 3856"/>
                <a:gd name="T12" fmla="*/ 363 w 923"/>
                <a:gd name="T13" fmla="*/ 2171 h 3856"/>
                <a:gd name="T14" fmla="*/ 169 w 923"/>
                <a:gd name="T15" fmla="*/ 2484 h 3856"/>
                <a:gd name="T16" fmla="*/ 27 w 923"/>
                <a:gd name="T17" fmla="*/ 3718 h 3856"/>
                <a:gd name="T18" fmla="*/ 43 w 923"/>
                <a:gd name="T19" fmla="*/ 3856 h 3856"/>
                <a:gd name="T20" fmla="*/ 88 w 923"/>
                <a:gd name="T21" fmla="*/ 3252 h 3856"/>
                <a:gd name="T22" fmla="*/ 310 w 923"/>
                <a:gd name="T23" fmla="*/ 2484 h 3856"/>
                <a:gd name="T24" fmla="*/ 379 w 923"/>
                <a:gd name="T25" fmla="*/ 2389 h 3856"/>
                <a:gd name="T26" fmla="*/ 595 w 923"/>
                <a:gd name="T27" fmla="*/ 2116 h 3856"/>
                <a:gd name="T28" fmla="*/ 740 w 923"/>
                <a:gd name="T29" fmla="*/ 1907 h 3856"/>
                <a:gd name="T30" fmla="*/ 760 w 923"/>
                <a:gd name="T31" fmla="*/ 1810 h 3856"/>
                <a:gd name="T32" fmla="*/ 819 w 923"/>
                <a:gd name="T33" fmla="*/ 1281 h 3856"/>
                <a:gd name="T34" fmla="*/ 755 w 923"/>
                <a:gd name="T35" fmla="*/ 1327 h 3856"/>
                <a:gd name="T36" fmla="*/ 721 w 923"/>
                <a:gd name="T37" fmla="*/ 856 h 3856"/>
                <a:gd name="T38" fmla="*/ 719 w 923"/>
                <a:gd name="T39" fmla="*/ 401 h 3856"/>
                <a:gd name="T40" fmla="*/ 764 w 923"/>
                <a:gd name="T41" fmla="*/ 582 h 3856"/>
                <a:gd name="T42" fmla="*/ 794 w 923"/>
                <a:gd name="T43" fmla="*/ 293 h 3856"/>
                <a:gd name="T44" fmla="*/ 893 w 923"/>
                <a:gd name="T45" fmla="*/ 641 h 3856"/>
                <a:gd name="T46" fmla="*/ 923 w 923"/>
                <a:gd name="T47" fmla="*/ 64 h 3856"/>
                <a:gd name="T48" fmla="*/ 843 w 923"/>
                <a:gd name="T49" fmla="*/ 0 h 3856"/>
                <a:gd name="T50" fmla="*/ 801 w 923"/>
                <a:gd name="T51" fmla="*/ 62 h 3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3" h="3856">
                  <a:moveTo>
                    <a:pt x="801" y="62"/>
                  </a:moveTo>
                  <a:lnTo>
                    <a:pt x="799" y="119"/>
                  </a:lnTo>
                  <a:cubicBezTo>
                    <a:pt x="761" y="134"/>
                    <a:pt x="827" y="136"/>
                    <a:pt x="759" y="110"/>
                  </a:cubicBezTo>
                  <a:cubicBezTo>
                    <a:pt x="650" y="307"/>
                    <a:pt x="642" y="650"/>
                    <a:pt x="657" y="874"/>
                  </a:cubicBezTo>
                  <a:cubicBezTo>
                    <a:pt x="667" y="1036"/>
                    <a:pt x="740" y="1580"/>
                    <a:pt x="689" y="1696"/>
                  </a:cubicBezTo>
                  <a:cubicBezTo>
                    <a:pt x="733" y="1735"/>
                    <a:pt x="664" y="1886"/>
                    <a:pt x="627" y="1931"/>
                  </a:cubicBezTo>
                  <a:cubicBezTo>
                    <a:pt x="554" y="2022"/>
                    <a:pt x="376" y="2157"/>
                    <a:pt x="363" y="2171"/>
                  </a:cubicBezTo>
                  <a:cubicBezTo>
                    <a:pt x="242" y="2303"/>
                    <a:pt x="205" y="2306"/>
                    <a:pt x="169" y="2484"/>
                  </a:cubicBezTo>
                  <a:cubicBezTo>
                    <a:pt x="118" y="2731"/>
                    <a:pt x="0" y="3498"/>
                    <a:pt x="27" y="3718"/>
                  </a:cubicBezTo>
                  <a:lnTo>
                    <a:pt x="43" y="3856"/>
                  </a:lnTo>
                  <a:lnTo>
                    <a:pt x="88" y="3252"/>
                  </a:lnTo>
                  <a:cubicBezTo>
                    <a:pt x="141" y="2905"/>
                    <a:pt x="74" y="2738"/>
                    <a:pt x="310" y="2484"/>
                  </a:cubicBezTo>
                  <a:cubicBezTo>
                    <a:pt x="335" y="2456"/>
                    <a:pt x="358" y="2421"/>
                    <a:pt x="379" y="2389"/>
                  </a:cubicBezTo>
                  <a:cubicBezTo>
                    <a:pt x="387" y="2378"/>
                    <a:pt x="521" y="2229"/>
                    <a:pt x="595" y="2116"/>
                  </a:cubicBezTo>
                  <a:cubicBezTo>
                    <a:pt x="633" y="2059"/>
                    <a:pt x="684" y="1964"/>
                    <a:pt x="740" y="1907"/>
                  </a:cubicBezTo>
                  <a:lnTo>
                    <a:pt x="760" y="1810"/>
                  </a:lnTo>
                  <a:cubicBezTo>
                    <a:pt x="785" y="1639"/>
                    <a:pt x="728" y="1438"/>
                    <a:pt x="819" y="1281"/>
                  </a:cubicBezTo>
                  <a:lnTo>
                    <a:pt x="755" y="1327"/>
                  </a:lnTo>
                  <a:cubicBezTo>
                    <a:pt x="726" y="1162"/>
                    <a:pt x="763" y="1047"/>
                    <a:pt x="721" y="856"/>
                  </a:cubicBezTo>
                  <a:cubicBezTo>
                    <a:pt x="691" y="721"/>
                    <a:pt x="661" y="524"/>
                    <a:pt x="719" y="401"/>
                  </a:cubicBezTo>
                  <a:lnTo>
                    <a:pt x="764" y="582"/>
                  </a:lnTo>
                  <a:cubicBezTo>
                    <a:pt x="759" y="497"/>
                    <a:pt x="749" y="354"/>
                    <a:pt x="794" y="293"/>
                  </a:cubicBezTo>
                  <a:cubicBezTo>
                    <a:pt x="826" y="389"/>
                    <a:pt x="838" y="572"/>
                    <a:pt x="893" y="641"/>
                  </a:cubicBezTo>
                  <a:cubicBezTo>
                    <a:pt x="855" y="356"/>
                    <a:pt x="896" y="329"/>
                    <a:pt x="923" y="64"/>
                  </a:cubicBezTo>
                  <a:lnTo>
                    <a:pt x="843" y="0"/>
                  </a:lnTo>
                  <a:lnTo>
                    <a:pt x="801" y="62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3E9258AD-A6DA-9875-E035-C1892E2D3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280" y="501015"/>
              <a:ext cx="72390" cy="46355"/>
            </a:xfrm>
            <a:custGeom>
              <a:avLst/>
              <a:gdLst>
                <a:gd name="T0" fmla="*/ 112 w 1280"/>
                <a:gd name="T1" fmla="*/ 355 h 805"/>
                <a:gd name="T2" fmla="*/ 0 w 1280"/>
                <a:gd name="T3" fmla="*/ 431 h 805"/>
                <a:gd name="T4" fmla="*/ 118 w 1280"/>
                <a:gd name="T5" fmla="*/ 462 h 805"/>
                <a:gd name="T6" fmla="*/ 132 w 1280"/>
                <a:gd name="T7" fmla="*/ 527 h 805"/>
                <a:gd name="T8" fmla="*/ 40 w 1280"/>
                <a:gd name="T9" fmla="*/ 591 h 805"/>
                <a:gd name="T10" fmla="*/ 118 w 1280"/>
                <a:gd name="T11" fmla="*/ 658 h 805"/>
                <a:gd name="T12" fmla="*/ 22 w 1280"/>
                <a:gd name="T13" fmla="*/ 733 h 805"/>
                <a:gd name="T14" fmla="*/ 44 w 1280"/>
                <a:gd name="T15" fmla="*/ 805 h 805"/>
                <a:gd name="T16" fmla="*/ 188 w 1280"/>
                <a:gd name="T17" fmla="*/ 668 h 805"/>
                <a:gd name="T18" fmla="*/ 268 w 1280"/>
                <a:gd name="T19" fmla="*/ 783 h 805"/>
                <a:gd name="T20" fmla="*/ 275 w 1280"/>
                <a:gd name="T21" fmla="*/ 593 h 805"/>
                <a:gd name="T22" fmla="*/ 368 w 1280"/>
                <a:gd name="T23" fmla="*/ 590 h 805"/>
                <a:gd name="T24" fmla="*/ 408 w 1280"/>
                <a:gd name="T25" fmla="*/ 706 h 805"/>
                <a:gd name="T26" fmla="*/ 525 w 1280"/>
                <a:gd name="T27" fmla="*/ 581 h 805"/>
                <a:gd name="T28" fmla="*/ 545 w 1280"/>
                <a:gd name="T29" fmla="*/ 615 h 805"/>
                <a:gd name="T30" fmla="*/ 697 w 1280"/>
                <a:gd name="T31" fmla="*/ 601 h 805"/>
                <a:gd name="T32" fmla="*/ 790 w 1280"/>
                <a:gd name="T33" fmla="*/ 618 h 805"/>
                <a:gd name="T34" fmla="*/ 807 w 1280"/>
                <a:gd name="T35" fmla="*/ 429 h 805"/>
                <a:gd name="T36" fmla="*/ 978 w 1280"/>
                <a:gd name="T37" fmla="*/ 558 h 805"/>
                <a:gd name="T38" fmla="*/ 1007 w 1280"/>
                <a:gd name="T39" fmla="*/ 476 h 805"/>
                <a:gd name="T40" fmla="*/ 1079 w 1280"/>
                <a:gd name="T41" fmla="*/ 536 h 805"/>
                <a:gd name="T42" fmla="*/ 1108 w 1280"/>
                <a:gd name="T43" fmla="*/ 489 h 805"/>
                <a:gd name="T44" fmla="*/ 1153 w 1280"/>
                <a:gd name="T45" fmla="*/ 504 h 805"/>
                <a:gd name="T46" fmla="*/ 1188 w 1280"/>
                <a:gd name="T47" fmla="*/ 488 h 805"/>
                <a:gd name="T48" fmla="*/ 1063 w 1280"/>
                <a:gd name="T49" fmla="*/ 339 h 805"/>
                <a:gd name="T50" fmla="*/ 1179 w 1280"/>
                <a:gd name="T51" fmla="*/ 367 h 805"/>
                <a:gd name="T52" fmla="*/ 1182 w 1280"/>
                <a:gd name="T53" fmla="*/ 285 h 805"/>
                <a:gd name="T54" fmla="*/ 1280 w 1280"/>
                <a:gd name="T55" fmla="*/ 313 h 805"/>
                <a:gd name="T56" fmla="*/ 1177 w 1280"/>
                <a:gd name="T57" fmla="*/ 141 h 805"/>
                <a:gd name="T58" fmla="*/ 1237 w 1280"/>
                <a:gd name="T59" fmla="*/ 122 h 805"/>
                <a:gd name="T60" fmla="*/ 1019 w 1280"/>
                <a:gd name="T61" fmla="*/ 36 h 805"/>
                <a:gd name="T62" fmla="*/ 1036 w 1280"/>
                <a:gd name="T63" fmla="*/ 107 h 805"/>
                <a:gd name="T64" fmla="*/ 1096 w 1280"/>
                <a:gd name="T65" fmla="*/ 195 h 805"/>
                <a:gd name="T66" fmla="*/ 996 w 1280"/>
                <a:gd name="T67" fmla="*/ 352 h 805"/>
                <a:gd name="T68" fmla="*/ 909 w 1280"/>
                <a:gd name="T69" fmla="*/ 278 h 805"/>
                <a:gd name="T70" fmla="*/ 771 w 1280"/>
                <a:gd name="T71" fmla="*/ 287 h 805"/>
                <a:gd name="T72" fmla="*/ 734 w 1280"/>
                <a:gd name="T73" fmla="*/ 282 h 805"/>
                <a:gd name="T74" fmla="*/ 736 w 1280"/>
                <a:gd name="T75" fmla="*/ 366 h 805"/>
                <a:gd name="T76" fmla="*/ 636 w 1280"/>
                <a:gd name="T77" fmla="*/ 343 h 805"/>
                <a:gd name="T78" fmla="*/ 640 w 1280"/>
                <a:gd name="T79" fmla="*/ 455 h 805"/>
                <a:gd name="T80" fmla="*/ 544 w 1280"/>
                <a:gd name="T81" fmla="*/ 399 h 805"/>
                <a:gd name="T82" fmla="*/ 540 w 1280"/>
                <a:gd name="T83" fmla="*/ 442 h 805"/>
                <a:gd name="T84" fmla="*/ 519 w 1280"/>
                <a:gd name="T85" fmla="*/ 469 h 805"/>
                <a:gd name="T86" fmla="*/ 437 w 1280"/>
                <a:gd name="T87" fmla="*/ 447 h 805"/>
                <a:gd name="T88" fmla="*/ 502 w 1280"/>
                <a:gd name="T89" fmla="*/ 289 h 805"/>
                <a:gd name="T90" fmla="*/ 289 w 1280"/>
                <a:gd name="T91" fmla="*/ 407 h 805"/>
                <a:gd name="T92" fmla="*/ 285 w 1280"/>
                <a:gd name="T93" fmla="*/ 338 h 805"/>
                <a:gd name="T94" fmla="*/ 108 w 1280"/>
                <a:gd name="T95" fmla="*/ 416 h 805"/>
                <a:gd name="T96" fmla="*/ 112 w 1280"/>
                <a:gd name="T97" fmla="*/ 355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80" h="805">
                  <a:moveTo>
                    <a:pt x="112" y="355"/>
                  </a:moveTo>
                  <a:lnTo>
                    <a:pt x="0" y="431"/>
                  </a:lnTo>
                  <a:lnTo>
                    <a:pt x="118" y="462"/>
                  </a:lnTo>
                  <a:lnTo>
                    <a:pt x="132" y="527"/>
                  </a:lnTo>
                  <a:lnTo>
                    <a:pt x="40" y="591"/>
                  </a:lnTo>
                  <a:lnTo>
                    <a:pt x="118" y="658"/>
                  </a:lnTo>
                  <a:cubicBezTo>
                    <a:pt x="76" y="713"/>
                    <a:pt x="68" y="689"/>
                    <a:pt x="22" y="733"/>
                  </a:cubicBezTo>
                  <a:lnTo>
                    <a:pt x="44" y="805"/>
                  </a:lnTo>
                  <a:cubicBezTo>
                    <a:pt x="112" y="778"/>
                    <a:pt x="140" y="721"/>
                    <a:pt x="188" y="668"/>
                  </a:cubicBezTo>
                  <a:cubicBezTo>
                    <a:pt x="265" y="722"/>
                    <a:pt x="217" y="719"/>
                    <a:pt x="268" y="783"/>
                  </a:cubicBezTo>
                  <a:cubicBezTo>
                    <a:pt x="276" y="689"/>
                    <a:pt x="243" y="672"/>
                    <a:pt x="275" y="593"/>
                  </a:cubicBezTo>
                  <a:lnTo>
                    <a:pt x="368" y="590"/>
                  </a:lnTo>
                  <a:lnTo>
                    <a:pt x="408" y="706"/>
                  </a:lnTo>
                  <a:cubicBezTo>
                    <a:pt x="465" y="641"/>
                    <a:pt x="441" y="612"/>
                    <a:pt x="525" y="581"/>
                  </a:cubicBezTo>
                  <a:cubicBezTo>
                    <a:pt x="547" y="608"/>
                    <a:pt x="536" y="601"/>
                    <a:pt x="545" y="615"/>
                  </a:cubicBezTo>
                  <a:lnTo>
                    <a:pt x="697" y="601"/>
                  </a:lnTo>
                  <a:lnTo>
                    <a:pt x="790" y="618"/>
                  </a:lnTo>
                  <a:cubicBezTo>
                    <a:pt x="854" y="533"/>
                    <a:pt x="817" y="553"/>
                    <a:pt x="807" y="429"/>
                  </a:cubicBezTo>
                  <a:lnTo>
                    <a:pt x="978" y="558"/>
                  </a:lnTo>
                  <a:lnTo>
                    <a:pt x="1007" y="476"/>
                  </a:lnTo>
                  <a:lnTo>
                    <a:pt x="1079" y="536"/>
                  </a:lnTo>
                  <a:lnTo>
                    <a:pt x="1108" y="489"/>
                  </a:lnTo>
                  <a:cubicBezTo>
                    <a:pt x="1132" y="500"/>
                    <a:pt x="1127" y="504"/>
                    <a:pt x="1153" y="504"/>
                  </a:cubicBezTo>
                  <a:cubicBezTo>
                    <a:pt x="1191" y="504"/>
                    <a:pt x="1170" y="500"/>
                    <a:pt x="1188" y="488"/>
                  </a:cubicBezTo>
                  <a:cubicBezTo>
                    <a:pt x="1129" y="403"/>
                    <a:pt x="1100" y="482"/>
                    <a:pt x="1063" y="339"/>
                  </a:cubicBezTo>
                  <a:lnTo>
                    <a:pt x="1179" y="367"/>
                  </a:lnTo>
                  <a:cubicBezTo>
                    <a:pt x="1148" y="235"/>
                    <a:pt x="1166" y="311"/>
                    <a:pt x="1182" y="285"/>
                  </a:cubicBezTo>
                  <a:lnTo>
                    <a:pt x="1280" y="313"/>
                  </a:lnTo>
                  <a:lnTo>
                    <a:pt x="1177" y="141"/>
                  </a:lnTo>
                  <a:lnTo>
                    <a:pt x="1237" y="122"/>
                  </a:lnTo>
                  <a:cubicBezTo>
                    <a:pt x="1201" y="0"/>
                    <a:pt x="1117" y="32"/>
                    <a:pt x="1019" y="36"/>
                  </a:cubicBezTo>
                  <a:cubicBezTo>
                    <a:pt x="1060" y="104"/>
                    <a:pt x="1058" y="48"/>
                    <a:pt x="1036" y="107"/>
                  </a:cubicBezTo>
                  <a:cubicBezTo>
                    <a:pt x="1077" y="163"/>
                    <a:pt x="1069" y="130"/>
                    <a:pt x="1096" y="195"/>
                  </a:cubicBezTo>
                  <a:cubicBezTo>
                    <a:pt x="1039" y="263"/>
                    <a:pt x="1081" y="281"/>
                    <a:pt x="996" y="352"/>
                  </a:cubicBezTo>
                  <a:lnTo>
                    <a:pt x="909" y="278"/>
                  </a:lnTo>
                  <a:lnTo>
                    <a:pt x="771" y="287"/>
                  </a:lnTo>
                  <a:cubicBezTo>
                    <a:pt x="770" y="287"/>
                    <a:pt x="740" y="282"/>
                    <a:pt x="734" y="282"/>
                  </a:cubicBezTo>
                  <a:lnTo>
                    <a:pt x="736" y="366"/>
                  </a:lnTo>
                  <a:lnTo>
                    <a:pt x="636" y="343"/>
                  </a:lnTo>
                  <a:lnTo>
                    <a:pt x="640" y="455"/>
                  </a:lnTo>
                  <a:lnTo>
                    <a:pt x="544" y="399"/>
                  </a:lnTo>
                  <a:cubicBezTo>
                    <a:pt x="543" y="415"/>
                    <a:pt x="545" y="427"/>
                    <a:pt x="540" y="442"/>
                  </a:cubicBezTo>
                  <a:cubicBezTo>
                    <a:pt x="531" y="474"/>
                    <a:pt x="535" y="454"/>
                    <a:pt x="519" y="469"/>
                  </a:cubicBezTo>
                  <a:lnTo>
                    <a:pt x="437" y="447"/>
                  </a:lnTo>
                  <a:cubicBezTo>
                    <a:pt x="455" y="340"/>
                    <a:pt x="467" y="371"/>
                    <a:pt x="502" y="289"/>
                  </a:cubicBezTo>
                  <a:cubicBezTo>
                    <a:pt x="314" y="272"/>
                    <a:pt x="402" y="355"/>
                    <a:pt x="289" y="407"/>
                  </a:cubicBezTo>
                  <a:cubicBezTo>
                    <a:pt x="303" y="321"/>
                    <a:pt x="294" y="355"/>
                    <a:pt x="285" y="338"/>
                  </a:cubicBezTo>
                  <a:cubicBezTo>
                    <a:pt x="235" y="427"/>
                    <a:pt x="221" y="461"/>
                    <a:pt x="108" y="416"/>
                  </a:cubicBezTo>
                  <a:lnTo>
                    <a:pt x="112" y="355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492C3340-83F5-E03E-114D-A6D04CAE0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960" y="591185"/>
              <a:ext cx="63500" cy="59690"/>
            </a:xfrm>
            <a:custGeom>
              <a:avLst/>
              <a:gdLst>
                <a:gd name="T0" fmla="*/ 799 w 1121"/>
                <a:gd name="T1" fmla="*/ 153 h 1037"/>
                <a:gd name="T2" fmla="*/ 742 w 1121"/>
                <a:gd name="T3" fmla="*/ 196 h 1037"/>
                <a:gd name="T4" fmla="*/ 713 w 1121"/>
                <a:gd name="T5" fmla="*/ 247 h 1037"/>
                <a:gd name="T6" fmla="*/ 816 w 1121"/>
                <a:gd name="T7" fmla="*/ 325 h 1037"/>
                <a:gd name="T8" fmla="*/ 692 w 1121"/>
                <a:gd name="T9" fmla="*/ 411 h 1037"/>
                <a:gd name="T10" fmla="*/ 762 w 1121"/>
                <a:gd name="T11" fmla="*/ 465 h 1037"/>
                <a:gd name="T12" fmla="*/ 533 w 1121"/>
                <a:gd name="T13" fmla="*/ 565 h 1037"/>
                <a:gd name="T14" fmla="*/ 550 w 1121"/>
                <a:gd name="T15" fmla="*/ 662 h 1037"/>
                <a:gd name="T16" fmla="*/ 380 w 1121"/>
                <a:gd name="T17" fmla="*/ 631 h 1037"/>
                <a:gd name="T18" fmla="*/ 373 w 1121"/>
                <a:gd name="T19" fmla="*/ 735 h 1037"/>
                <a:gd name="T20" fmla="*/ 181 w 1121"/>
                <a:gd name="T21" fmla="*/ 728 h 1037"/>
                <a:gd name="T22" fmla="*/ 192 w 1121"/>
                <a:gd name="T23" fmla="*/ 773 h 1037"/>
                <a:gd name="T24" fmla="*/ 42 w 1121"/>
                <a:gd name="T25" fmla="*/ 758 h 1037"/>
                <a:gd name="T26" fmla="*/ 93 w 1121"/>
                <a:gd name="T27" fmla="*/ 862 h 1037"/>
                <a:gd name="T28" fmla="*/ 0 w 1121"/>
                <a:gd name="T29" fmla="*/ 867 h 1037"/>
                <a:gd name="T30" fmla="*/ 37 w 1121"/>
                <a:gd name="T31" fmla="*/ 964 h 1037"/>
                <a:gd name="T32" fmla="*/ 70 w 1121"/>
                <a:gd name="T33" fmla="*/ 1034 h 1037"/>
                <a:gd name="T34" fmla="*/ 233 w 1121"/>
                <a:gd name="T35" fmla="*/ 907 h 1037"/>
                <a:gd name="T36" fmla="*/ 208 w 1121"/>
                <a:gd name="T37" fmla="*/ 1004 h 1037"/>
                <a:gd name="T38" fmla="*/ 314 w 1121"/>
                <a:gd name="T39" fmla="*/ 993 h 1037"/>
                <a:gd name="T40" fmla="*/ 417 w 1121"/>
                <a:gd name="T41" fmla="*/ 1027 h 1037"/>
                <a:gd name="T42" fmla="*/ 429 w 1121"/>
                <a:gd name="T43" fmla="*/ 939 h 1037"/>
                <a:gd name="T44" fmla="*/ 553 w 1121"/>
                <a:gd name="T45" fmla="*/ 966 h 1037"/>
                <a:gd name="T46" fmla="*/ 534 w 1121"/>
                <a:gd name="T47" fmla="*/ 780 h 1037"/>
                <a:gd name="T48" fmla="*/ 537 w 1121"/>
                <a:gd name="T49" fmla="*/ 772 h 1037"/>
                <a:gd name="T50" fmla="*/ 626 w 1121"/>
                <a:gd name="T51" fmla="*/ 746 h 1037"/>
                <a:gd name="T52" fmla="*/ 665 w 1121"/>
                <a:gd name="T53" fmla="*/ 789 h 1037"/>
                <a:gd name="T54" fmla="*/ 702 w 1121"/>
                <a:gd name="T55" fmla="*/ 734 h 1037"/>
                <a:gd name="T56" fmla="*/ 757 w 1121"/>
                <a:gd name="T57" fmla="*/ 750 h 1037"/>
                <a:gd name="T58" fmla="*/ 733 w 1121"/>
                <a:gd name="T59" fmla="*/ 647 h 1037"/>
                <a:gd name="T60" fmla="*/ 867 w 1121"/>
                <a:gd name="T61" fmla="*/ 686 h 1037"/>
                <a:gd name="T62" fmla="*/ 825 w 1121"/>
                <a:gd name="T63" fmla="*/ 597 h 1037"/>
                <a:gd name="T64" fmla="*/ 942 w 1121"/>
                <a:gd name="T65" fmla="*/ 576 h 1037"/>
                <a:gd name="T66" fmla="*/ 848 w 1121"/>
                <a:gd name="T67" fmla="*/ 406 h 1037"/>
                <a:gd name="T68" fmla="*/ 952 w 1121"/>
                <a:gd name="T69" fmla="*/ 420 h 1037"/>
                <a:gd name="T70" fmla="*/ 934 w 1121"/>
                <a:gd name="T71" fmla="*/ 359 h 1037"/>
                <a:gd name="T72" fmla="*/ 1121 w 1121"/>
                <a:gd name="T73" fmla="*/ 387 h 1037"/>
                <a:gd name="T74" fmla="*/ 932 w 1121"/>
                <a:gd name="T75" fmla="*/ 264 h 1037"/>
                <a:gd name="T76" fmla="*/ 1012 w 1121"/>
                <a:gd name="T77" fmla="*/ 219 h 1037"/>
                <a:gd name="T78" fmla="*/ 877 w 1121"/>
                <a:gd name="T79" fmla="*/ 189 h 1037"/>
                <a:gd name="T80" fmla="*/ 998 w 1121"/>
                <a:gd name="T81" fmla="*/ 96 h 1037"/>
                <a:gd name="T82" fmla="*/ 902 w 1121"/>
                <a:gd name="T83" fmla="*/ 77 h 1037"/>
                <a:gd name="T84" fmla="*/ 942 w 1121"/>
                <a:gd name="T85" fmla="*/ 0 h 1037"/>
                <a:gd name="T86" fmla="*/ 805 w 1121"/>
                <a:gd name="T87" fmla="*/ 40 h 1037"/>
                <a:gd name="T88" fmla="*/ 799 w 1121"/>
                <a:gd name="T89" fmla="*/ 153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1" h="1037">
                  <a:moveTo>
                    <a:pt x="799" y="153"/>
                  </a:moveTo>
                  <a:lnTo>
                    <a:pt x="742" y="196"/>
                  </a:lnTo>
                  <a:lnTo>
                    <a:pt x="713" y="247"/>
                  </a:lnTo>
                  <a:cubicBezTo>
                    <a:pt x="769" y="294"/>
                    <a:pt x="742" y="294"/>
                    <a:pt x="816" y="325"/>
                  </a:cubicBezTo>
                  <a:cubicBezTo>
                    <a:pt x="770" y="382"/>
                    <a:pt x="739" y="369"/>
                    <a:pt x="692" y="411"/>
                  </a:cubicBezTo>
                  <a:lnTo>
                    <a:pt x="762" y="465"/>
                  </a:lnTo>
                  <a:cubicBezTo>
                    <a:pt x="688" y="555"/>
                    <a:pt x="640" y="550"/>
                    <a:pt x="533" y="565"/>
                  </a:cubicBezTo>
                  <a:lnTo>
                    <a:pt x="550" y="662"/>
                  </a:lnTo>
                  <a:lnTo>
                    <a:pt x="380" y="631"/>
                  </a:lnTo>
                  <a:lnTo>
                    <a:pt x="373" y="735"/>
                  </a:lnTo>
                  <a:lnTo>
                    <a:pt x="181" y="728"/>
                  </a:lnTo>
                  <a:lnTo>
                    <a:pt x="192" y="773"/>
                  </a:lnTo>
                  <a:lnTo>
                    <a:pt x="42" y="758"/>
                  </a:lnTo>
                  <a:lnTo>
                    <a:pt x="93" y="862"/>
                  </a:lnTo>
                  <a:lnTo>
                    <a:pt x="0" y="867"/>
                  </a:lnTo>
                  <a:lnTo>
                    <a:pt x="37" y="964"/>
                  </a:lnTo>
                  <a:cubicBezTo>
                    <a:pt x="71" y="1009"/>
                    <a:pt x="48" y="973"/>
                    <a:pt x="70" y="1034"/>
                  </a:cubicBezTo>
                  <a:cubicBezTo>
                    <a:pt x="126" y="1024"/>
                    <a:pt x="186" y="944"/>
                    <a:pt x="233" y="907"/>
                  </a:cubicBezTo>
                  <a:lnTo>
                    <a:pt x="208" y="1004"/>
                  </a:lnTo>
                  <a:cubicBezTo>
                    <a:pt x="293" y="1027"/>
                    <a:pt x="280" y="1032"/>
                    <a:pt x="314" y="993"/>
                  </a:cubicBezTo>
                  <a:cubicBezTo>
                    <a:pt x="352" y="1037"/>
                    <a:pt x="357" y="1024"/>
                    <a:pt x="417" y="1027"/>
                  </a:cubicBezTo>
                  <a:lnTo>
                    <a:pt x="429" y="939"/>
                  </a:lnTo>
                  <a:lnTo>
                    <a:pt x="553" y="966"/>
                  </a:lnTo>
                  <a:lnTo>
                    <a:pt x="534" y="780"/>
                  </a:lnTo>
                  <a:cubicBezTo>
                    <a:pt x="534" y="779"/>
                    <a:pt x="536" y="774"/>
                    <a:pt x="537" y="772"/>
                  </a:cubicBezTo>
                  <a:lnTo>
                    <a:pt x="626" y="746"/>
                  </a:lnTo>
                  <a:lnTo>
                    <a:pt x="665" y="789"/>
                  </a:lnTo>
                  <a:cubicBezTo>
                    <a:pt x="693" y="709"/>
                    <a:pt x="678" y="757"/>
                    <a:pt x="702" y="734"/>
                  </a:cubicBezTo>
                  <a:lnTo>
                    <a:pt x="757" y="750"/>
                  </a:lnTo>
                  <a:lnTo>
                    <a:pt x="733" y="647"/>
                  </a:lnTo>
                  <a:lnTo>
                    <a:pt x="867" y="686"/>
                  </a:lnTo>
                  <a:lnTo>
                    <a:pt x="825" y="597"/>
                  </a:lnTo>
                  <a:cubicBezTo>
                    <a:pt x="900" y="575"/>
                    <a:pt x="859" y="566"/>
                    <a:pt x="942" y="576"/>
                  </a:cubicBezTo>
                  <a:cubicBezTo>
                    <a:pt x="915" y="514"/>
                    <a:pt x="875" y="459"/>
                    <a:pt x="848" y="406"/>
                  </a:cubicBezTo>
                  <a:lnTo>
                    <a:pt x="952" y="420"/>
                  </a:lnTo>
                  <a:lnTo>
                    <a:pt x="934" y="359"/>
                  </a:lnTo>
                  <a:lnTo>
                    <a:pt x="1121" y="387"/>
                  </a:lnTo>
                  <a:cubicBezTo>
                    <a:pt x="1072" y="314"/>
                    <a:pt x="1008" y="301"/>
                    <a:pt x="932" y="264"/>
                  </a:cubicBezTo>
                  <a:cubicBezTo>
                    <a:pt x="975" y="216"/>
                    <a:pt x="974" y="246"/>
                    <a:pt x="1012" y="219"/>
                  </a:cubicBezTo>
                  <a:cubicBezTo>
                    <a:pt x="963" y="187"/>
                    <a:pt x="935" y="193"/>
                    <a:pt x="877" y="189"/>
                  </a:cubicBezTo>
                  <a:cubicBezTo>
                    <a:pt x="949" y="115"/>
                    <a:pt x="949" y="156"/>
                    <a:pt x="998" y="96"/>
                  </a:cubicBezTo>
                  <a:lnTo>
                    <a:pt x="902" y="77"/>
                  </a:lnTo>
                  <a:lnTo>
                    <a:pt x="942" y="0"/>
                  </a:lnTo>
                  <a:lnTo>
                    <a:pt x="805" y="40"/>
                  </a:lnTo>
                  <a:cubicBezTo>
                    <a:pt x="813" y="76"/>
                    <a:pt x="841" y="139"/>
                    <a:pt x="799" y="15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2F355073-D6F3-C65C-5FAB-604EF16FC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" y="894715"/>
              <a:ext cx="55245" cy="112395"/>
            </a:xfrm>
            <a:custGeom>
              <a:avLst/>
              <a:gdLst>
                <a:gd name="T0" fmla="*/ 23 w 977"/>
                <a:gd name="T1" fmla="*/ 619 h 1957"/>
                <a:gd name="T2" fmla="*/ 276 w 977"/>
                <a:gd name="T3" fmla="*/ 1316 h 1957"/>
                <a:gd name="T4" fmla="*/ 435 w 977"/>
                <a:gd name="T5" fmla="*/ 1634 h 1957"/>
                <a:gd name="T6" fmla="*/ 625 w 977"/>
                <a:gd name="T7" fmla="*/ 1932 h 1957"/>
                <a:gd name="T8" fmla="*/ 676 w 977"/>
                <a:gd name="T9" fmla="*/ 1957 h 1957"/>
                <a:gd name="T10" fmla="*/ 405 w 977"/>
                <a:gd name="T11" fmla="*/ 1423 h 1957"/>
                <a:gd name="T12" fmla="*/ 644 w 977"/>
                <a:gd name="T13" fmla="*/ 1713 h 1957"/>
                <a:gd name="T14" fmla="*/ 977 w 977"/>
                <a:gd name="T15" fmla="*/ 1921 h 1957"/>
                <a:gd name="T16" fmla="*/ 784 w 977"/>
                <a:gd name="T17" fmla="*/ 1767 h 1957"/>
                <a:gd name="T18" fmla="*/ 120 w 977"/>
                <a:gd name="T19" fmla="*/ 0 h 1957"/>
                <a:gd name="T20" fmla="*/ 84 w 977"/>
                <a:gd name="T21" fmla="*/ 331 h 1957"/>
                <a:gd name="T22" fmla="*/ 303 w 977"/>
                <a:gd name="T23" fmla="*/ 1172 h 1957"/>
                <a:gd name="T24" fmla="*/ 0 w 977"/>
                <a:gd name="T25" fmla="*/ 488 h 1957"/>
                <a:gd name="T26" fmla="*/ 23 w 977"/>
                <a:gd name="T27" fmla="*/ 619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7" h="1957">
                  <a:moveTo>
                    <a:pt x="23" y="619"/>
                  </a:moveTo>
                  <a:cubicBezTo>
                    <a:pt x="51" y="750"/>
                    <a:pt x="215" y="1193"/>
                    <a:pt x="276" y="1316"/>
                  </a:cubicBezTo>
                  <a:cubicBezTo>
                    <a:pt x="331" y="1424"/>
                    <a:pt x="378" y="1525"/>
                    <a:pt x="435" y="1634"/>
                  </a:cubicBezTo>
                  <a:cubicBezTo>
                    <a:pt x="493" y="1746"/>
                    <a:pt x="556" y="1828"/>
                    <a:pt x="625" y="1932"/>
                  </a:cubicBezTo>
                  <a:lnTo>
                    <a:pt x="676" y="1957"/>
                  </a:lnTo>
                  <a:lnTo>
                    <a:pt x="405" y="1423"/>
                  </a:lnTo>
                  <a:cubicBezTo>
                    <a:pt x="452" y="1466"/>
                    <a:pt x="584" y="1658"/>
                    <a:pt x="644" y="1713"/>
                  </a:cubicBezTo>
                  <a:cubicBezTo>
                    <a:pt x="726" y="1788"/>
                    <a:pt x="857" y="1925"/>
                    <a:pt x="977" y="1921"/>
                  </a:cubicBezTo>
                  <a:cubicBezTo>
                    <a:pt x="918" y="1864"/>
                    <a:pt x="842" y="1822"/>
                    <a:pt x="784" y="1767"/>
                  </a:cubicBezTo>
                  <a:cubicBezTo>
                    <a:pt x="423" y="1421"/>
                    <a:pt x="160" y="486"/>
                    <a:pt x="120" y="0"/>
                  </a:cubicBezTo>
                  <a:cubicBezTo>
                    <a:pt x="85" y="43"/>
                    <a:pt x="77" y="255"/>
                    <a:pt x="84" y="331"/>
                  </a:cubicBezTo>
                  <a:cubicBezTo>
                    <a:pt x="107" y="604"/>
                    <a:pt x="252" y="748"/>
                    <a:pt x="303" y="1172"/>
                  </a:cubicBezTo>
                  <a:cubicBezTo>
                    <a:pt x="200" y="1013"/>
                    <a:pt x="106" y="618"/>
                    <a:pt x="0" y="488"/>
                  </a:cubicBezTo>
                  <a:lnTo>
                    <a:pt x="23" y="619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E6D286F7-6D80-AFFD-3FC7-789C8758B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30" y="674370"/>
              <a:ext cx="38100" cy="52705"/>
            </a:xfrm>
            <a:custGeom>
              <a:avLst/>
              <a:gdLst>
                <a:gd name="T0" fmla="*/ 185 w 664"/>
                <a:gd name="T1" fmla="*/ 523 h 918"/>
                <a:gd name="T2" fmla="*/ 179 w 664"/>
                <a:gd name="T3" fmla="*/ 570 h 918"/>
                <a:gd name="T4" fmla="*/ 185 w 664"/>
                <a:gd name="T5" fmla="*/ 662 h 918"/>
                <a:gd name="T6" fmla="*/ 127 w 664"/>
                <a:gd name="T7" fmla="*/ 664 h 918"/>
                <a:gd name="T8" fmla="*/ 119 w 664"/>
                <a:gd name="T9" fmla="*/ 739 h 918"/>
                <a:gd name="T10" fmla="*/ 12 w 664"/>
                <a:gd name="T11" fmla="*/ 713 h 918"/>
                <a:gd name="T12" fmla="*/ 70 w 664"/>
                <a:gd name="T13" fmla="*/ 824 h 918"/>
                <a:gd name="T14" fmla="*/ 0 w 664"/>
                <a:gd name="T15" fmla="*/ 823 h 918"/>
                <a:gd name="T16" fmla="*/ 105 w 664"/>
                <a:gd name="T17" fmla="*/ 899 h 918"/>
                <a:gd name="T18" fmla="*/ 174 w 664"/>
                <a:gd name="T19" fmla="*/ 918 h 918"/>
                <a:gd name="T20" fmla="*/ 226 w 664"/>
                <a:gd name="T21" fmla="*/ 914 h 918"/>
                <a:gd name="T22" fmla="*/ 194 w 664"/>
                <a:gd name="T23" fmla="*/ 783 h 918"/>
                <a:gd name="T24" fmla="*/ 295 w 664"/>
                <a:gd name="T25" fmla="*/ 822 h 918"/>
                <a:gd name="T26" fmla="*/ 260 w 664"/>
                <a:gd name="T27" fmla="*/ 711 h 918"/>
                <a:gd name="T28" fmla="*/ 365 w 664"/>
                <a:gd name="T29" fmla="*/ 718 h 918"/>
                <a:gd name="T30" fmla="*/ 396 w 664"/>
                <a:gd name="T31" fmla="*/ 714 h 918"/>
                <a:gd name="T32" fmla="*/ 494 w 664"/>
                <a:gd name="T33" fmla="*/ 719 h 918"/>
                <a:gd name="T34" fmla="*/ 409 w 664"/>
                <a:gd name="T35" fmla="*/ 619 h 918"/>
                <a:gd name="T36" fmla="*/ 604 w 664"/>
                <a:gd name="T37" fmla="*/ 642 h 918"/>
                <a:gd name="T38" fmla="*/ 525 w 664"/>
                <a:gd name="T39" fmla="*/ 561 h 918"/>
                <a:gd name="T40" fmla="*/ 442 w 664"/>
                <a:gd name="T41" fmla="*/ 500 h 918"/>
                <a:gd name="T42" fmla="*/ 505 w 664"/>
                <a:gd name="T43" fmla="*/ 481 h 918"/>
                <a:gd name="T44" fmla="*/ 431 w 664"/>
                <a:gd name="T45" fmla="*/ 421 h 918"/>
                <a:gd name="T46" fmla="*/ 563 w 664"/>
                <a:gd name="T47" fmla="*/ 453 h 918"/>
                <a:gd name="T48" fmla="*/ 472 w 664"/>
                <a:gd name="T49" fmla="*/ 348 h 918"/>
                <a:gd name="T50" fmla="*/ 508 w 664"/>
                <a:gd name="T51" fmla="*/ 331 h 918"/>
                <a:gd name="T52" fmla="*/ 540 w 664"/>
                <a:gd name="T53" fmla="*/ 315 h 918"/>
                <a:gd name="T54" fmla="*/ 664 w 664"/>
                <a:gd name="T55" fmla="*/ 285 h 918"/>
                <a:gd name="T56" fmla="*/ 537 w 664"/>
                <a:gd name="T57" fmla="*/ 227 h 918"/>
                <a:gd name="T58" fmla="*/ 580 w 664"/>
                <a:gd name="T59" fmla="*/ 172 h 918"/>
                <a:gd name="T60" fmla="*/ 552 w 664"/>
                <a:gd name="T61" fmla="*/ 146 h 918"/>
                <a:gd name="T62" fmla="*/ 527 w 664"/>
                <a:gd name="T63" fmla="*/ 130 h 918"/>
                <a:gd name="T64" fmla="*/ 520 w 664"/>
                <a:gd name="T65" fmla="*/ 125 h 918"/>
                <a:gd name="T66" fmla="*/ 574 w 664"/>
                <a:gd name="T67" fmla="*/ 80 h 918"/>
                <a:gd name="T68" fmla="*/ 567 w 664"/>
                <a:gd name="T69" fmla="*/ 73 h 918"/>
                <a:gd name="T70" fmla="*/ 535 w 664"/>
                <a:gd name="T71" fmla="*/ 55 h 918"/>
                <a:gd name="T72" fmla="*/ 575 w 664"/>
                <a:gd name="T73" fmla="*/ 24 h 918"/>
                <a:gd name="T74" fmla="*/ 300 w 664"/>
                <a:gd name="T75" fmla="*/ 113 h 918"/>
                <a:gd name="T76" fmla="*/ 357 w 664"/>
                <a:gd name="T77" fmla="*/ 118 h 918"/>
                <a:gd name="T78" fmla="*/ 404 w 664"/>
                <a:gd name="T79" fmla="*/ 140 h 918"/>
                <a:gd name="T80" fmla="*/ 269 w 664"/>
                <a:gd name="T81" fmla="*/ 224 h 918"/>
                <a:gd name="T82" fmla="*/ 402 w 664"/>
                <a:gd name="T83" fmla="*/ 271 h 918"/>
                <a:gd name="T84" fmla="*/ 329 w 664"/>
                <a:gd name="T85" fmla="*/ 295 h 918"/>
                <a:gd name="T86" fmla="*/ 278 w 664"/>
                <a:gd name="T87" fmla="*/ 424 h 918"/>
                <a:gd name="T88" fmla="*/ 269 w 664"/>
                <a:gd name="T89" fmla="*/ 416 h 918"/>
                <a:gd name="T90" fmla="*/ 228 w 664"/>
                <a:gd name="T91" fmla="*/ 374 h 918"/>
                <a:gd name="T92" fmla="*/ 189 w 664"/>
                <a:gd name="T93" fmla="*/ 414 h 918"/>
                <a:gd name="T94" fmla="*/ 151 w 664"/>
                <a:gd name="T95" fmla="*/ 463 h 918"/>
                <a:gd name="T96" fmla="*/ 185 w 664"/>
                <a:gd name="T97" fmla="*/ 523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4" h="918">
                  <a:moveTo>
                    <a:pt x="185" y="523"/>
                  </a:moveTo>
                  <a:cubicBezTo>
                    <a:pt x="207" y="553"/>
                    <a:pt x="182" y="514"/>
                    <a:pt x="179" y="570"/>
                  </a:cubicBezTo>
                  <a:cubicBezTo>
                    <a:pt x="177" y="607"/>
                    <a:pt x="181" y="626"/>
                    <a:pt x="185" y="662"/>
                  </a:cubicBezTo>
                  <a:lnTo>
                    <a:pt x="127" y="664"/>
                  </a:lnTo>
                  <a:lnTo>
                    <a:pt x="119" y="739"/>
                  </a:lnTo>
                  <a:lnTo>
                    <a:pt x="12" y="713"/>
                  </a:lnTo>
                  <a:lnTo>
                    <a:pt x="70" y="824"/>
                  </a:lnTo>
                  <a:lnTo>
                    <a:pt x="0" y="823"/>
                  </a:lnTo>
                  <a:lnTo>
                    <a:pt x="105" y="899"/>
                  </a:lnTo>
                  <a:lnTo>
                    <a:pt x="174" y="918"/>
                  </a:lnTo>
                  <a:lnTo>
                    <a:pt x="226" y="914"/>
                  </a:lnTo>
                  <a:lnTo>
                    <a:pt x="194" y="783"/>
                  </a:lnTo>
                  <a:lnTo>
                    <a:pt x="295" y="822"/>
                  </a:lnTo>
                  <a:lnTo>
                    <a:pt x="260" y="711"/>
                  </a:lnTo>
                  <a:lnTo>
                    <a:pt x="365" y="718"/>
                  </a:lnTo>
                  <a:cubicBezTo>
                    <a:pt x="383" y="712"/>
                    <a:pt x="371" y="714"/>
                    <a:pt x="396" y="714"/>
                  </a:cubicBezTo>
                  <a:cubicBezTo>
                    <a:pt x="433" y="715"/>
                    <a:pt x="452" y="722"/>
                    <a:pt x="494" y="719"/>
                  </a:cubicBezTo>
                  <a:lnTo>
                    <a:pt x="409" y="619"/>
                  </a:lnTo>
                  <a:lnTo>
                    <a:pt x="604" y="642"/>
                  </a:lnTo>
                  <a:cubicBezTo>
                    <a:pt x="570" y="584"/>
                    <a:pt x="581" y="599"/>
                    <a:pt x="525" y="561"/>
                  </a:cubicBezTo>
                  <a:cubicBezTo>
                    <a:pt x="496" y="541"/>
                    <a:pt x="470" y="521"/>
                    <a:pt x="442" y="500"/>
                  </a:cubicBezTo>
                  <a:lnTo>
                    <a:pt x="505" y="481"/>
                  </a:lnTo>
                  <a:lnTo>
                    <a:pt x="431" y="421"/>
                  </a:lnTo>
                  <a:lnTo>
                    <a:pt x="563" y="453"/>
                  </a:lnTo>
                  <a:cubicBezTo>
                    <a:pt x="546" y="378"/>
                    <a:pt x="537" y="389"/>
                    <a:pt x="472" y="348"/>
                  </a:cubicBezTo>
                  <a:cubicBezTo>
                    <a:pt x="505" y="328"/>
                    <a:pt x="476" y="346"/>
                    <a:pt x="508" y="331"/>
                  </a:cubicBezTo>
                  <a:lnTo>
                    <a:pt x="540" y="315"/>
                  </a:lnTo>
                  <a:cubicBezTo>
                    <a:pt x="615" y="288"/>
                    <a:pt x="599" y="333"/>
                    <a:pt x="664" y="285"/>
                  </a:cubicBezTo>
                  <a:cubicBezTo>
                    <a:pt x="626" y="242"/>
                    <a:pt x="595" y="245"/>
                    <a:pt x="537" y="227"/>
                  </a:cubicBezTo>
                  <a:lnTo>
                    <a:pt x="580" y="172"/>
                  </a:lnTo>
                  <a:cubicBezTo>
                    <a:pt x="565" y="154"/>
                    <a:pt x="573" y="161"/>
                    <a:pt x="552" y="146"/>
                  </a:cubicBezTo>
                  <a:lnTo>
                    <a:pt x="527" y="130"/>
                  </a:lnTo>
                  <a:cubicBezTo>
                    <a:pt x="526" y="129"/>
                    <a:pt x="522" y="127"/>
                    <a:pt x="520" y="125"/>
                  </a:cubicBezTo>
                  <a:lnTo>
                    <a:pt x="574" y="80"/>
                  </a:lnTo>
                  <a:cubicBezTo>
                    <a:pt x="573" y="79"/>
                    <a:pt x="569" y="70"/>
                    <a:pt x="567" y="73"/>
                  </a:cubicBezTo>
                  <a:lnTo>
                    <a:pt x="535" y="55"/>
                  </a:lnTo>
                  <a:lnTo>
                    <a:pt x="575" y="24"/>
                  </a:lnTo>
                  <a:cubicBezTo>
                    <a:pt x="474" y="0"/>
                    <a:pt x="379" y="51"/>
                    <a:pt x="300" y="113"/>
                  </a:cubicBezTo>
                  <a:cubicBezTo>
                    <a:pt x="315" y="116"/>
                    <a:pt x="352" y="117"/>
                    <a:pt x="357" y="118"/>
                  </a:cubicBezTo>
                  <a:cubicBezTo>
                    <a:pt x="413" y="130"/>
                    <a:pt x="375" y="116"/>
                    <a:pt x="404" y="140"/>
                  </a:cubicBezTo>
                  <a:cubicBezTo>
                    <a:pt x="377" y="181"/>
                    <a:pt x="311" y="193"/>
                    <a:pt x="269" y="224"/>
                  </a:cubicBezTo>
                  <a:lnTo>
                    <a:pt x="402" y="271"/>
                  </a:lnTo>
                  <a:lnTo>
                    <a:pt x="329" y="295"/>
                  </a:lnTo>
                  <a:cubicBezTo>
                    <a:pt x="370" y="377"/>
                    <a:pt x="347" y="382"/>
                    <a:pt x="278" y="424"/>
                  </a:cubicBezTo>
                  <a:cubicBezTo>
                    <a:pt x="275" y="421"/>
                    <a:pt x="270" y="413"/>
                    <a:pt x="269" y="416"/>
                  </a:cubicBezTo>
                  <a:cubicBezTo>
                    <a:pt x="258" y="439"/>
                    <a:pt x="265" y="407"/>
                    <a:pt x="228" y="374"/>
                  </a:cubicBezTo>
                  <a:cubicBezTo>
                    <a:pt x="194" y="399"/>
                    <a:pt x="212" y="385"/>
                    <a:pt x="189" y="414"/>
                  </a:cubicBezTo>
                  <a:cubicBezTo>
                    <a:pt x="178" y="428"/>
                    <a:pt x="163" y="447"/>
                    <a:pt x="151" y="463"/>
                  </a:cubicBezTo>
                  <a:lnTo>
                    <a:pt x="185" y="523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7F0B1EF0-C378-343D-A17A-64EDE9103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45" y="545465"/>
              <a:ext cx="39370" cy="38735"/>
            </a:xfrm>
            <a:custGeom>
              <a:avLst/>
              <a:gdLst>
                <a:gd name="T0" fmla="*/ 502 w 697"/>
                <a:gd name="T1" fmla="*/ 32 h 676"/>
                <a:gd name="T2" fmla="*/ 333 w 697"/>
                <a:gd name="T3" fmla="*/ 163 h 676"/>
                <a:gd name="T4" fmla="*/ 231 w 697"/>
                <a:gd name="T5" fmla="*/ 50 h 676"/>
                <a:gd name="T6" fmla="*/ 85 w 697"/>
                <a:gd name="T7" fmla="*/ 124 h 676"/>
                <a:gd name="T8" fmla="*/ 101 w 697"/>
                <a:gd name="T9" fmla="*/ 239 h 676"/>
                <a:gd name="T10" fmla="*/ 0 w 697"/>
                <a:gd name="T11" fmla="*/ 293 h 676"/>
                <a:gd name="T12" fmla="*/ 115 w 697"/>
                <a:gd name="T13" fmla="*/ 274 h 676"/>
                <a:gd name="T14" fmla="*/ 70 w 697"/>
                <a:gd name="T15" fmla="*/ 357 h 676"/>
                <a:gd name="T16" fmla="*/ 64 w 697"/>
                <a:gd name="T17" fmla="*/ 401 h 676"/>
                <a:gd name="T18" fmla="*/ 200 w 697"/>
                <a:gd name="T19" fmla="*/ 436 h 676"/>
                <a:gd name="T20" fmla="*/ 224 w 697"/>
                <a:gd name="T21" fmla="*/ 493 h 676"/>
                <a:gd name="T22" fmla="*/ 267 w 697"/>
                <a:gd name="T23" fmla="*/ 395 h 676"/>
                <a:gd name="T24" fmla="*/ 386 w 697"/>
                <a:gd name="T25" fmla="*/ 520 h 676"/>
                <a:gd name="T26" fmla="*/ 502 w 697"/>
                <a:gd name="T27" fmla="*/ 676 h 676"/>
                <a:gd name="T28" fmla="*/ 507 w 697"/>
                <a:gd name="T29" fmla="*/ 602 h 676"/>
                <a:gd name="T30" fmla="*/ 445 w 697"/>
                <a:gd name="T31" fmla="*/ 522 h 676"/>
                <a:gd name="T32" fmla="*/ 568 w 697"/>
                <a:gd name="T33" fmla="*/ 523 h 676"/>
                <a:gd name="T34" fmla="*/ 541 w 697"/>
                <a:gd name="T35" fmla="*/ 456 h 676"/>
                <a:gd name="T36" fmla="*/ 614 w 697"/>
                <a:gd name="T37" fmla="*/ 462 h 676"/>
                <a:gd name="T38" fmla="*/ 642 w 697"/>
                <a:gd name="T39" fmla="*/ 451 h 676"/>
                <a:gd name="T40" fmla="*/ 552 w 697"/>
                <a:gd name="T41" fmla="*/ 399 h 676"/>
                <a:gd name="T42" fmla="*/ 522 w 697"/>
                <a:gd name="T43" fmla="*/ 272 h 676"/>
                <a:gd name="T44" fmla="*/ 688 w 697"/>
                <a:gd name="T45" fmla="*/ 251 h 676"/>
                <a:gd name="T46" fmla="*/ 657 w 697"/>
                <a:gd name="T47" fmla="*/ 0 h 676"/>
                <a:gd name="T48" fmla="*/ 519 w 697"/>
                <a:gd name="T49" fmla="*/ 66 h 676"/>
                <a:gd name="T50" fmla="*/ 502 w 697"/>
                <a:gd name="T51" fmla="*/ 32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97" h="676">
                  <a:moveTo>
                    <a:pt x="502" y="32"/>
                  </a:moveTo>
                  <a:lnTo>
                    <a:pt x="333" y="163"/>
                  </a:lnTo>
                  <a:cubicBezTo>
                    <a:pt x="261" y="123"/>
                    <a:pt x="293" y="102"/>
                    <a:pt x="231" y="50"/>
                  </a:cubicBezTo>
                  <a:cubicBezTo>
                    <a:pt x="171" y="63"/>
                    <a:pt x="109" y="66"/>
                    <a:pt x="85" y="124"/>
                  </a:cubicBezTo>
                  <a:lnTo>
                    <a:pt x="101" y="239"/>
                  </a:lnTo>
                  <a:cubicBezTo>
                    <a:pt x="58" y="247"/>
                    <a:pt x="21" y="253"/>
                    <a:pt x="0" y="293"/>
                  </a:cubicBezTo>
                  <a:lnTo>
                    <a:pt x="115" y="274"/>
                  </a:lnTo>
                  <a:lnTo>
                    <a:pt x="70" y="357"/>
                  </a:lnTo>
                  <a:lnTo>
                    <a:pt x="64" y="401"/>
                  </a:lnTo>
                  <a:lnTo>
                    <a:pt x="200" y="436"/>
                  </a:lnTo>
                  <a:lnTo>
                    <a:pt x="224" y="493"/>
                  </a:lnTo>
                  <a:lnTo>
                    <a:pt x="267" y="395"/>
                  </a:lnTo>
                  <a:cubicBezTo>
                    <a:pt x="329" y="407"/>
                    <a:pt x="356" y="410"/>
                    <a:pt x="386" y="520"/>
                  </a:cubicBezTo>
                  <a:cubicBezTo>
                    <a:pt x="415" y="623"/>
                    <a:pt x="406" y="628"/>
                    <a:pt x="502" y="676"/>
                  </a:cubicBezTo>
                  <a:lnTo>
                    <a:pt x="507" y="602"/>
                  </a:lnTo>
                  <a:cubicBezTo>
                    <a:pt x="433" y="557"/>
                    <a:pt x="438" y="623"/>
                    <a:pt x="445" y="522"/>
                  </a:cubicBezTo>
                  <a:lnTo>
                    <a:pt x="568" y="523"/>
                  </a:lnTo>
                  <a:lnTo>
                    <a:pt x="541" y="456"/>
                  </a:lnTo>
                  <a:lnTo>
                    <a:pt x="614" y="462"/>
                  </a:lnTo>
                  <a:cubicBezTo>
                    <a:pt x="647" y="459"/>
                    <a:pt x="625" y="461"/>
                    <a:pt x="642" y="451"/>
                  </a:cubicBezTo>
                  <a:lnTo>
                    <a:pt x="552" y="399"/>
                  </a:lnTo>
                  <a:lnTo>
                    <a:pt x="522" y="272"/>
                  </a:lnTo>
                  <a:lnTo>
                    <a:pt x="688" y="251"/>
                  </a:lnTo>
                  <a:cubicBezTo>
                    <a:pt x="688" y="164"/>
                    <a:pt x="697" y="75"/>
                    <a:pt x="657" y="0"/>
                  </a:cubicBezTo>
                  <a:cubicBezTo>
                    <a:pt x="591" y="35"/>
                    <a:pt x="604" y="53"/>
                    <a:pt x="519" y="66"/>
                  </a:cubicBezTo>
                  <a:lnTo>
                    <a:pt x="502" y="3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62074192-063A-2A4C-7D35-976FE6719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725170"/>
              <a:ext cx="19685" cy="55245"/>
            </a:xfrm>
            <a:custGeom>
              <a:avLst/>
              <a:gdLst>
                <a:gd name="T0" fmla="*/ 42 w 355"/>
                <a:gd name="T1" fmla="*/ 101 h 967"/>
                <a:gd name="T2" fmla="*/ 30 w 355"/>
                <a:gd name="T3" fmla="*/ 264 h 967"/>
                <a:gd name="T4" fmla="*/ 85 w 355"/>
                <a:gd name="T5" fmla="*/ 334 h 967"/>
                <a:gd name="T6" fmla="*/ 35 w 355"/>
                <a:gd name="T7" fmla="*/ 390 h 967"/>
                <a:gd name="T8" fmla="*/ 82 w 355"/>
                <a:gd name="T9" fmla="*/ 538 h 967"/>
                <a:gd name="T10" fmla="*/ 14 w 355"/>
                <a:gd name="T11" fmla="*/ 561 h 967"/>
                <a:gd name="T12" fmla="*/ 2 w 355"/>
                <a:gd name="T13" fmla="*/ 942 h 967"/>
                <a:gd name="T14" fmla="*/ 39 w 355"/>
                <a:gd name="T15" fmla="*/ 956 h 967"/>
                <a:gd name="T16" fmla="*/ 30 w 355"/>
                <a:gd name="T17" fmla="*/ 799 h 967"/>
                <a:gd name="T18" fmla="*/ 155 w 355"/>
                <a:gd name="T19" fmla="*/ 918 h 967"/>
                <a:gd name="T20" fmla="*/ 170 w 355"/>
                <a:gd name="T21" fmla="*/ 829 h 967"/>
                <a:gd name="T22" fmla="*/ 264 w 355"/>
                <a:gd name="T23" fmla="*/ 849 h 967"/>
                <a:gd name="T24" fmla="*/ 251 w 355"/>
                <a:gd name="T25" fmla="*/ 657 h 967"/>
                <a:gd name="T26" fmla="*/ 345 w 355"/>
                <a:gd name="T27" fmla="*/ 741 h 967"/>
                <a:gd name="T28" fmla="*/ 355 w 355"/>
                <a:gd name="T29" fmla="*/ 205 h 967"/>
                <a:gd name="T30" fmla="*/ 205 w 355"/>
                <a:gd name="T31" fmla="*/ 195 h 967"/>
                <a:gd name="T32" fmla="*/ 218 w 355"/>
                <a:gd name="T33" fmla="*/ 73 h 967"/>
                <a:gd name="T34" fmla="*/ 111 w 355"/>
                <a:gd name="T35" fmla="*/ 180 h 967"/>
                <a:gd name="T36" fmla="*/ 135 w 355"/>
                <a:gd name="T37" fmla="*/ 97 h 967"/>
                <a:gd name="T38" fmla="*/ 72 w 355"/>
                <a:gd name="T39" fmla="*/ 0 h 967"/>
                <a:gd name="T40" fmla="*/ 42 w 355"/>
                <a:gd name="T41" fmla="*/ 101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5" h="967">
                  <a:moveTo>
                    <a:pt x="42" y="101"/>
                  </a:moveTo>
                  <a:lnTo>
                    <a:pt x="30" y="264"/>
                  </a:lnTo>
                  <a:cubicBezTo>
                    <a:pt x="54" y="276"/>
                    <a:pt x="82" y="286"/>
                    <a:pt x="85" y="334"/>
                  </a:cubicBezTo>
                  <a:cubicBezTo>
                    <a:pt x="89" y="399"/>
                    <a:pt x="73" y="381"/>
                    <a:pt x="35" y="390"/>
                  </a:cubicBezTo>
                  <a:cubicBezTo>
                    <a:pt x="83" y="451"/>
                    <a:pt x="88" y="450"/>
                    <a:pt x="82" y="538"/>
                  </a:cubicBezTo>
                  <a:lnTo>
                    <a:pt x="14" y="561"/>
                  </a:lnTo>
                  <a:lnTo>
                    <a:pt x="2" y="942"/>
                  </a:lnTo>
                  <a:cubicBezTo>
                    <a:pt x="11" y="967"/>
                    <a:pt x="0" y="942"/>
                    <a:pt x="39" y="956"/>
                  </a:cubicBezTo>
                  <a:lnTo>
                    <a:pt x="30" y="799"/>
                  </a:lnTo>
                  <a:lnTo>
                    <a:pt x="155" y="918"/>
                  </a:lnTo>
                  <a:lnTo>
                    <a:pt x="170" y="829"/>
                  </a:lnTo>
                  <a:cubicBezTo>
                    <a:pt x="215" y="853"/>
                    <a:pt x="208" y="856"/>
                    <a:pt x="264" y="849"/>
                  </a:cubicBezTo>
                  <a:lnTo>
                    <a:pt x="251" y="657"/>
                  </a:lnTo>
                  <a:cubicBezTo>
                    <a:pt x="334" y="688"/>
                    <a:pt x="275" y="719"/>
                    <a:pt x="345" y="741"/>
                  </a:cubicBezTo>
                  <a:lnTo>
                    <a:pt x="355" y="205"/>
                  </a:lnTo>
                  <a:cubicBezTo>
                    <a:pt x="270" y="203"/>
                    <a:pt x="312" y="184"/>
                    <a:pt x="205" y="195"/>
                  </a:cubicBezTo>
                  <a:lnTo>
                    <a:pt x="218" y="73"/>
                  </a:lnTo>
                  <a:cubicBezTo>
                    <a:pt x="155" y="115"/>
                    <a:pt x="199" y="126"/>
                    <a:pt x="111" y="180"/>
                  </a:cubicBezTo>
                  <a:lnTo>
                    <a:pt x="135" y="97"/>
                  </a:lnTo>
                  <a:cubicBezTo>
                    <a:pt x="100" y="64"/>
                    <a:pt x="82" y="55"/>
                    <a:pt x="72" y="0"/>
                  </a:cubicBezTo>
                  <a:cubicBezTo>
                    <a:pt x="37" y="26"/>
                    <a:pt x="47" y="49"/>
                    <a:pt x="42" y="10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EE88EBCA-0740-8250-1642-02F27ADA9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" y="976630"/>
              <a:ext cx="68580" cy="46990"/>
            </a:xfrm>
            <a:custGeom>
              <a:avLst/>
              <a:gdLst>
                <a:gd name="T0" fmla="*/ 220 w 1222"/>
                <a:gd name="T1" fmla="*/ 509 h 822"/>
                <a:gd name="T2" fmla="*/ 243 w 1222"/>
                <a:gd name="T3" fmla="*/ 625 h 822"/>
                <a:gd name="T4" fmla="*/ 306 w 1222"/>
                <a:gd name="T5" fmla="*/ 742 h 822"/>
                <a:gd name="T6" fmla="*/ 373 w 1222"/>
                <a:gd name="T7" fmla="*/ 702 h 822"/>
                <a:gd name="T8" fmla="*/ 430 w 1222"/>
                <a:gd name="T9" fmla="*/ 785 h 822"/>
                <a:gd name="T10" fmla="*/ 658 w 1222"/>
                <a:gd name="T11" fmla="*/ 774 h 822"/>
                <a:gd name="T12" fmla="*/ 936 w 1222"/>
                <a:gd name="T13" fmla="*/ 764 h 822"/>
                <a:gd name="T14" fmla="*/ 1180 w 1222"/>
                <a:gd name="T15" fmla="*/ 822 h 822"/>
                <a:gd name="T16" fmla="*/ 1222 w 1222"/>
                <a:gd name="T17" fmla="*/ 812 h 822"/>
                <a:gd name="T18" fmla="*/ 611 w 1222"/>
                <a:gd name="T19" fmla="*/ 489 h 822"/>
                <a:gd name="T20" fmla="*/ 572 w 1222"/>
                <a:gd name="T21" fmla="*/ 498 h 822"/>
                <a:gd name="T22" fmla="*/ 239 w 1222"/>
                <a:gd name="T23" fmla="*/ 290 h 822"/>
                <a:gd name="T24" fmla="*/ 0 w 1222"/>
                <a:gd name="T25" fmla="*/ 0 h 822"/>
                <a:gd name="T26" fmla="*/ 271 w 1222"/>
                <a:gd name="T27" fmla="*/ 534 h 822"/>
                <a:gd name="T28" fmla="*/ 220 w 1222"/>
                <a:gd name="T29" fmla="*/ 509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2" h="822">
                  <a:moveTo>
                    <a:pt x="220" y="509"/>
                  </a:moveTo>
                  <a:lnTo>
                    <a:pt x="243" y="625"/>
                  </a:lnTo>
                  <a:lnTo>
                    <a:pt x="306" y="742"/>
                  </a:lnTo>
                  <a:cubicBezTo>
                    <a:pt x="363" y="706"/>
                    <a:pt x="324" y="720"/>
                    <a:pt x="373" y="702"/>
                  </a:cubicBezTo>
                  <a:lnTo>
                    <a:pt x="430" y="785"/>
                  </a:lnTo>
                  <a:cubicBezTo>
                    <a:pt x="579" y="725"/>
                    <a:pt x="497" y="740"/>
                    <a:pt x="658" y="774"/>
                  </a:cubicBezTo>
                  <a:cubicBezTo>
                    <a:pt x="766" y="797"/>
                    <a:pt x="844" y="744"/>
                    <a:pt x="936" y="764"/>
                  </a:cubicBezTo>
                  <a:lnTo>
                    <a:pt x="1180" y="822"/>
                  </a:lnTo>
                  <a:lnTo>
                    <a:pt x="1222" y="812"/>
                  </a:lnTo>
                  <a:cubicBezTo>
                    <a:pt x="1115" y="721"/>
                    <a:pt x="645" y="569"/>
                    <a:pt x="611" y="489"/>
                  </a:cubicBezTo>
                  <a:lnTo>
                    <a:pt x="572" y="498"/>
                  </a:lnTo>
                  <a:cubicBezTo>
                    <a:pt x="452" y="502"/>
                    <a:pt x="321" y="365"/>
                    <a:pt x="239" y="290"/>
                  </a:cubicBezTo>
                  <a:cubicBezTo>
                    <a:pt x="179" y="235"/>
                    <a:pt x="47" y="43"/>
                    <a:pt x="0" y="0"/>
                  </a:cubicBezTo>
                  <a:lnTo>
                    <a:pt x="271" y="534"/>
                  </a:lnTo>
                  <a:lnTo>
                    <a:pt x="220" y="509"/>
                  </a:ln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95350092-7972-D542-F1D7-AB8CA756B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772795"/>
              <a:ext cx="48260" cy="116840"/>
            </a:xfrm>
            <a:custGeom>
              <a:avLst/>
              <a:gdLst>
                <a:gd name="T0" fmla="*/ 627 w 847"/>
                <a:gd name="T1" fmla="*/ 287 h 2022"/>
                <a:gd name="T2" fmla="*/ 414 w 847"/>
                <a:gd name="T3" fmla="*/ 458 h 2022"/>
                <a:gd name="T4" fmla="*/ 173 w 847"/>
                <a:gd name="T5" fmla="*/ 886 h 2022"/>
                <a:gd name="T6" fmla="*/ 100 w 847"/>
                <a:gd name="T7" fmla="*/ 1198 h 2022"/>
                <a:gd name="T8" fmla="*/ 57 w 847"/>
                <a:gd name="T9" fmla="*/ 1061 h 2022"/>
                <a:gd name="T10" fmla="*/ 21 w 847"/>
                <a:gd name="T11" fmla="*/ 1327 h 2022"/>
                <a:gd name="T12" fmla="*/ 41 w 847"/>
                <a:gd name="T13" fmla="*/ 2004 h 2022"/>
                <a:gd name="T14" fmla="*/ 35 w 847"/>
                <a:gd name="T15" fmla="*/ 1724 h 2022"/>
                <a:gd name="T16" fmla="*/ 77 w 847"/>
                <a:gd name="T17" fmla="*/ 1465 h 2022"/>
                <a:gd name="T18" fmla="*/ 141 w 847"/>
                <a:gd name="T19" fmla="*/ 2022 h 2022"/>
                <a:gd name="T20" fmla="*/ 283 w 847"/>
                <a:gd name="T21" fmla="*/ 788 h 2022"/>
                <a:gd name="T22" fmla="*/ 477 w 847"/>
                <a:gd name="T23" fmla="*/ 475 h 2022"/>
                <a:gd name="T24" fmla="*/ 741 w 847"/>
                <a:gd name="T25" fmla="*/ 235 h 2022"/>
                <a:gd name="T26" fmla="*/ 803 w 847"/>
                <a:gd name="T27" fmla="*/ 0 h 2022"/>
                <a:gd name="T28" fmla="*/ 718 w 847"/>
                <a:gd name="T29" fmla="*/ 161 h 2022"/>
                <a:gd name="T30" fmla="*/ 674 w 847"/>
                <a:gd name="T31" fmla="*/ 232 h 2022"/>
                <a:gd name="T32" fmla="*/ 627 w 847"/>
                <a:gd name="T33" fmla="*/ 287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7" h="2022">
                  <a:moveTo>
                    <a:pt x="627" y="287"/>
                  </a:moveTo>
                  <a:cubicBezTo>
                    <a:pt x="549" y="361"/>
                    <a:pt x="506" y="398"/>
                    <a:pt x="414" y="458"/>
                  </a:cubicBezTo>
                  <a:cubicBezTo>
                    <a:pt x="36" y="707"/>
                    <a:pt x="133" y="698"/>
                    <a:pt x="173" y="886"/>
                  </a:cubicBezTo>
                  <a:cubicBezTo>
                    <a:pt x="190" y="967"/>
                    <a:pt x="150" y="1132"/>
                    <a:pt x="100" y="1198"/>
                  </a:cubicBezTo>
                  <a:cubicBezTo>
                    <a:pt x="94" y="1152"/>
                    <a:pt x="100" y="1076"/>
                    <a:pt x="57" y="1061"/>
                  </a:cubicBezTo>
                  <a:lnTo>
                    <a:pt x="21" y="1327"/>
                  </a:lnTo>
                  <a:cubicBezTo>
                    <a:pt x="7" y="1452"/>
                    <a:pt x="0" y="1909"/>
                    <a:pt x="41" y="2004"/>
                  </a:cubicBezTo>
                  <a:cubicBezTo>
                    <a:pt x="39" y="1910"/>
                    <a:pt x="33" y="1817"/>
                    <a:pt x="35" y="1724"/>
                  </a:cubicBezTo>
                  <a:cubicBezTo>
                    <a:pt x="37" y="1642"/>
                    <a:pt x="29" y="1522"/>
                    <a:pt x="77" y="1465"/>
                  </a:cubicBezTo>
                  <a:cubicBezTo>
                    <a:pt x="84" y="1577"/>
                    <a:pt x="102" y="1943"/>
                    <a:pt x="141" y="2022"/>
                  </a:cubicBezTo>
                  <a:cubicBezTo>
                    <a:pt x="114" y="1802"/>
                    <a:pt x="232" y="1035"/>
                    <a:pt x="283" y="788"/>
                  </a:cubicBezTo>
                  <a:cubicBezTo>
                    <a:pt x="319" y="610"/>
                    <a:pt x="356" y="607"/>
                    <a:pt x="477" y="475"/>
                  </a:cubicBezTo>
                  <a:cubicBezTo>
                    <a:pt x="490" y="461"/>
                    <a:pt x="668" y="326"/>
                    <a:pt x="741" y="235"/>
                  </a:cubicBezTo>
                  <a:cubicBezTo>
                    <a:pt x="778" y="190"/>
                    <a:pt x="847" y="39"/>
                    <a:pt x="803" y="0"/>
                  </a:cubicBezTo>
                  <a:cubicBezTo>
                    <a:pt x="772" y="55"/>
                    <a:pt x="747" y="106"/>
                    <a:pt x="718" y="161"/>
                  </a:cubicBezTo>
                  <a:cubicBezTo>
                    <a:pt x="703" y="189"/>
                    <a:pt x="693" y="213"/>
                    <a:pt x="674" y="232"/>
                  </a:cubicBezTo>
                  <a:cubicBezTo>
                    <a:pt x="632" y="276"/>
                    <a:pt x="638" y="236"/>
                    <a:pt x="627" y="287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4FE77D88-7EC7-5A4A-B5E5-61B200DFE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420" y="668655"/>
              <a:ext cx="23495" cy="123190"/>
            </a:xfrm>
            <a:custGeom>
              <a:avLst/>
              <a:gdLst>
                <a:gd name="T0" fmla="*/ 207 w 409"/>
                <a:gd name="T1" fmla="*/ 66 h 2133"/>
                <a:gd name="T2" fmla="*/ 159 w 409"/>
                <a:gd name="T3" fmla="*/ 619 h 2133"/>
                <a:gd name="T4" fmla="*/ 200 w 409"/>
                <a:gd name="T5" fmla="*/ 1180 h 2133"/>
                <a:gd name="T6" fmla="*/ 190 w 409"/>
                <a:gd name="T7" fmla="*/ 1716 h 2133"/>
                <a:gd name="T8" fmla="*/ 0 w 409"/>
                <a:gd name="T9" fmla="*/ 2133 h 2133"/>
                <a:gd name="T10" fmla="*/ 95 w 409"/>
                <a:gd name="T11" fmla="*/ 2098 h 2133"/>
                <a:gd name="T12" fmla="*/ 142 w 409"/>
                <a:gd name="T13" fmla="*/ 2043 h 2133"/>
                <a:gd name="T14" fmla="*/ 186 w 409"/>
                <a:gd name="T15" fmla="*/ 1972 h 2133"/>
                <a:gd name="T16" fmla="*/ 271 w 409"/>
                <a:gd name="T17" fmla="*/ 1811 h 2133"/>
                <a:gd name="T18" fmla="*/ 239 w 409"/>
                <a:gd name="T19" fmla="*/ 989 h 2133"/>
                <a:gd name="T20" fmla="*/ 341 w 409"/>
                <a:gd name="T21" fmla="*/ 225 h 2133"/>
                <a:gd name="T22" fmla="*/ 381 w 409"/>
                <a:gd name="T23" fmla="*/ 234 h 2133"/>
                <a:gd name="T24" fmla="*/ 383 w 409"/>
                <a:gd name="T25" fmla="*/ 177 h 2133"/>
                <a:gd name="T26" fmla="*/ 328 w 409"/>
                <a:gd name="T27" fmla="*/ 116 h 2133"/>
                <a:gd name="T28" fmla="*/ 284 w 409"/>
                <a:gd name="T29" fmla="*/ 146 h 2133"/>
                <a:gd name="T30" fmla="*/ 273 w 409"/>
                <a:gd name="T31" fmla="*/ 0 h 2133"/>
                <a:gd name="T32" fmla="*/ 207 w 409"/>
                <a:gd name="T33" fmla="*/ 66 h 2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9" h="2133">
                  <a:moveTo>
                    <a:pt x="207" y="66"/>
                  </a:moveTo>
                  <a:cubicBezTo>
                    <a:pt x="182" y="243"/>
                    <a:pt x="170" y="440"/>
                    <a:pt x="159" y="619"/>
                  </a:cubicBezTo>
                  <a:cubicBezTo>
                    <a:pt x="144" y="843"/>
                    <a:pt x="195" y="979"/>
                    <a:pt x="200" y="1180"/>
                  </a:cubicBezTo>
                  <a:lnTo>
                    <a:pt x="190" y="1716"/>
                  </a:lnTo>
                  <a:cubicBezTo>
                    <a:pt x="157" y="1898"/>
                    <a:pt x="62" y="1975"/>
                    <a:pt x="0" y="2133"/>
                  </a:cubicBezTo>
                  <a:lnTo>
                    <a:pt x="95" y="2098"/>
                  </a:lnTo>
                  <a:cubicBezTo>
                    <a:pt x="106" y="2047"/>
                    <a:pt x="100" y="2087"/>
                    <a:pt x="142" y="2043"/>
                  </a:cubicBezTo>
                  <a:cubicBezTo>
                    <a:pt x="161" y="2024"/>
                    <a:pt x="171" y="2000"/>
                    <a:pt x="186" y="1972"/>
                  </a:cubicBezTo>
                  <a:cubicBezTo>
                    <a:pt x="215" y="1917"/>
                    <a:pt x="240" y="1866"/>
                    <a:pt x="271" y="1811"/>
                  </a:cubicBezTo>
                  <a:cubicBezTo>
                    <a:pt x="322" y="1695"/>
                    <a:pt x="249" y="1151"/>
                    <a:pt x="239" y="989"/>
                  </a:cubicBezTo>
                  <a:cubicBezTo>
                    <a:pt x="224" y="765"/>
                    <a:pt x="232" y="422"/>
                    <a:pt x="341" y="225"/>
                  </a:cubicBezTo>
                  <a:cubicBezTo>
                    <a:pt x="409" y="251"/>
                    <a:pt x="343" y="249"/>
                    <a:pt x="381" y="234"/>
                  </a:cubicBezTo>
                  <a:lnTo>
                    <a:pt x="383" y="177"/>
                  </a:lnTo>
                  <a:lnTo>
                    <a:pt x="328" y="116"/>
                  </a:lnTo>
                  <a:lnTo>
                    <a:pt x="284" y="146"/>
                  </a:lnTo>
                  <a:lnTo>
                    <a:pt x="273" y="0"/>
                  </a:lnTo>
                  <a:lnTo>
                    <a:pt x="207" y="6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7466A383-9713-F0B8-84A8-FCCD3313B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180" y="930275"/>
              <a:ext cx="37465" cy="87630"/>
            </a:xfrm>
            <a:custGeom>
              <a:avLst/>
              <a:gdLst>
                <a:gd name="T0" fmla="*/ 29 w 665"/>
                <a:gd name="T1" fmla="*/ 76 h 1520"/>
                <a:gd name="T2" fmla="*/ 97 w 665"/>
                <a:gd name="T3" fmla="*/ 504 h 1520"/>
                <a:gd name="T4" fmla="*/ 147 w 665"/>
                <a:gd name="T5" fmla="*/ 702 h 1520"/>
                <a:gd name="T6" fmla="*/ 210 w 665"/>
                <a:gd name="T7" fmla="*/ 886 h 1520"/>
                <a:gd name="T8" fmla="*/ 308 w 665"/>
                <a:gd name="T9" fmla="*/ 1041 h 1520"/>
                <a:gd name="T10" fmla="*/ 522 w 665"/>
                <a:gd name="T11" fmla="*/ 1411 h 1520"/>
                <a:gd name="T12" fmla="*/ 561 w 665"/>
                <a:gd name="T13" fmla="*/ 1470 h 1520"/>
                <a:gd name="T14" fmla="*/ 613 w 665"/>
                <a:gd name="T15" fmla="*/ 1520 h 1520"/>
                <a:gd name="T16" fmla="*/ 665 w 665"/>
                <a:gd name="T17" fmla="*/ 1429 h 1520"/>
                <a:gd name="T18" fmla="*/ 642 w 665"/>
                <a:gd name="T19" fmla="*/ 1313 h 1520"/>
                <a:gd name="T20" fmla="*/ 452 w 665"/>
                <a:gd name="T21" fmla="*/ 1015 h 1520"/>
                <a:gd name="T22" fmla="*/ 293 w 665"/>
                <a:gd name="T23" fmla="*/ 697 h 1520"/>
                <a:gd name="T24" fmla="*/ 40 w 665"/>
                <a:gd name="T25" fmla="*/ 0 h 1520"/>
                <a:gd name="T26" fmla="*/ 29 w 665"/>
                <a:gd name="T27" fmla="*/ 76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5" h="1520">
                  <a:moveTo>
                    <a:pt x="29" y="76"/>
                  </a:moveTo>
                  <a:cubicBezTo>
                    <a:pt x="23" y="209"/>
                    <a:pt x="62" y="373"/>
                    <a:pt x="97" y="504"/>
                  </a:cubicBezTo>
                  <a:cubicBezTo>
                    <a:pt x="115" y="572"/>
                    <a:pt x="131" y="635"/>
                    <a:pt x="147" y="702"/>
                  </a:cubicBezTo>
                  <a:cubicBezTo>
                    <a:pt x="165" y="778"/>
                    <a:pt x="197" y="829"/>
                    <a:pt x="210" y="886"/>
                  </a:cubicBezTo>
                  <a:cubicBezTo>
                    <a:pt x="261" y="936"/>
                    <a:pt x="289" y="966"/>
                    <a:pt x="308" y="1041"/>
                  </a:cubicBezTo>
                  <a:lnTo>
                    <a:pt x="522" y="1411"/>
                  </a:lnTo>
                  <a:cubicBezTo>
                    <a:pt x="534" y="1429"/>
                    <a:pt x="549" y="1453"/>
                    <a:pt x="561" y="1470"/>
                  </a:cubicBezTo>
                  <a:lnTo>
                    <a:pt x="613" y="1520"/>
                  </a:lnTo>
                  <a:cubicBezTo>
                    <a:pt x="622" y="1458"/>
                    <a:pt x="624" y="1477"/>
                    <a:pt x="665" y="1429"/>
                  </a:cubicBezTo>
                  <a:lnTo>
                    <a:pt x="642" y="1313"/>
                  </a:lnTo>
                  <a:cubicBezTo>
                    <a:pt x="573" y="1209"/>
                    <a:pt x="510" y="1127"/>
                    <a:pt x="452" y="1015"/>
                  </a:cubicBezTo>
                  <a:cubicBezTo>
                    <a:pt x="395" y="906"/>
                    <a:pt x="348" y="805"/>
                    <a:pt x="293" y="697"/>
                  </a:cubicBezTo>
                  <a:cubicBezTo>
                    <a:pt x="232" y="574"/>
                    <a:pt x="68" y="131"/>
                    <a:pt x="40" y="0"/>
                  </a:cubicBezTo>
                  <a:cubicBezTo>
                    <a:pt x="0" y="20"/>
                    <a:pt x="20" y="7"/>
                    <a:pt x="29" y="76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1DA0F3F6-141F-111A-9ABD-0526B362D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975" y="672465"/>
              <a:ext cx="16510" cy="64135"/>
            </a:xfrm>
            <a:custGeom>
              <a:avLst/>
              <a:gdLst>
                <a:gd name="T0" fmla="*/ 213 w 290"/>
                <a:gd name="T1" fmla="*/ 21 h 1114"/>
                <a:gd name="T2" fmla="*/ 125 w 290"/>
                <a:gd name="T3" fmla="*/ 265 h 1114"/>
                <a:gd name="T4" fmla="*/ 24 w 290"/>
                <a:gd name="T5" fmla="*/ 774 h 1114"/>
                <a:gd name="T6" fmla="*/ 0 w 290"/>
                <a:gd name="T7" fmla="*/ 909 h 1114"/>
                <a:gd name="T8" fmla="*/ 63 w 290"/>
                <a:gd name="T9" fmla="*/ 1006 h 1114"/>
                <a:gd name="T10" fmla="*/ 39 w 290"/>
                <a:gd name="T11" fmla="*/ 1089 h 1114"/>
                <a:gd name="T12" fmla="*/ 146 w 290"/>
                <a:gd name="T13" fmla="*/ 982 h 1114"/>
                <a:gd name="T14" fmla="*/ 133 w 290"/>
                <a:gd name="T15" fmla="*/ 1104 h 1114"/>
                <a:gd name="T16" fmla="*/ 283 w 290"/>
                <a:gd name="T17" fmla="*/ 1114 h 1114"/>
                <a:gd name="T18" fmla="*/ 242 w 290"/>
                <a:gd name="T19" fmla="*/ 553 h 1114"/>
                <a:gd name="T20" fmla="*/ 290 w 290"/>
                <a:gd name="T21" fmla="*/ 0 h 1114"/>
                <a:gd name="T22" fmla="*/ 213 w 290"/>
                <a:gd name="T23" fmla="*/ 21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0" h="1114">
                  <a:moveTo>
                    <a:pt x="213" y="21"/>
                  </a:moveTo>
                  <a:cubicBezTo>
                    <a:pt x="179" y="87"/>
                    <a:pt x="174" y="209"/>
                    <a:pt x="125" y="265"/>
                  </a:cubicBezTo>
                  <a:cubicBezTo>
                    <a:pt x="135" y="389"/>
                    <a:pt x="49" y="641"/>
                    <a:pt x="24" y="774"/>
                  </a:cubicBezTo>
                  <a:lnTo>
                    <a:pt x="0" y="909"/>
                  </a:lnTo>
                  <a:cubicBezTo>
                    <a:pt x="10" y="964"/>
                    <a:pt x="28" y="973"/>
                    <a:pt x="63" y="1006"/>
                  </a:cubicBezTo>
                  <a:lnTo>
                    <a:pt x="39" y="1089"/>
                  </a:lnTo>
                  <a:cubicBezTo>
                    <a:pt x="127" y="1035"/>
                    <a:pt x="83" y="1024"/>
                    <a:pt x="146" y="982"/>
                  </a:cubicBezTo>
                  <a:lnTo>
                    <a:pt x="133" y="1104"/>
                  </a:lnTo>
                  <a:cubicBezTo>
                    <a:pt x="240" y="1093"/>
                    <a:pt x="198" y="1112"/>
                    <a:pt x="283" y="1114"/>
                  </a:cubicBezTo>
                  <a:cubicBezTo>
                    <a:pt x="278" y="913"/>
                    <a:pt x="227" y="777"/>
                    <a:pt x="242" y="553"/>
                  </a:cubicBezTo>
                  <a:cubicBezTo>
                    <a:pt x="253" y="374"/>
                    <a:pt x="265" y="177"/>
                    <a:pt x="290" y="0"/>
                  </a:cubicBezTo>
                  <a:lnTo>
                    <a:pt x="213" y="2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FCB6DE68-AB3A-669B-A50F-BB39BFAC6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956310"/>
              <a:ext cx="32385" cy="73025"/>
            </a:xfrm>
            <a:custGeom>
              <a:avLst/>
              <a:gdLst>
                <a:gd name="T0" fmla="*/ 0 w 566"/>
                <a:gd name="T1" fmla="*/ 541 h 1273"/>
                <a:gd name="T2" fmla="*/ 34 w 566"/>
                <a:gd name="T3" fmla="*/ 886 h 1273"/>
                <a:gd name="T4" fmla="*/ 139 w 566"/>
                <a:gd name="T5" fmla="*/ 797 h 1273"/>
                <a:gd name="T6" fmla="*/ 206 w 566"/>
                <a:gd name="T7" fmla="*/ 1194 h 1273"/>
                <a:gd name="T8" fmla="*/ 565 w 566"/>
                <a:gd name="T9" fmla="*/ 1273 h 1273"/>
                <a:gd name="T10" fmla="*/ 561 w 566"/>
                <a:gd name="T11" fmla="*/ 1216 h 1273"/>
                <a:gd name="T12" fmla="*/ 566 w 566"/>
                <a:gd name="T13" fmla="*/ 1195 h 1273"/>
                <a:gd name="T14" fmla="*/ 488 w 566"/>
                <a:gd name="T15" fmla="*/ 1094 h 1273"/>
                <a:gd name="T16" fmla="*/ 456 w 566"/>
                <a:gd name="T17" fmla="*/ 1125 h 1273"/>
                <a:gd name="T18" fmla="*/ 425 w 566"/>
                <a:gd name="T19" fmla="*/ 1080 h 1273"/>
                <a:gd name="T20" fmla="*/ 369 w 566"/>
                <a:gd name="T21" fmla="*/ 1040 h 1273"/>
                <a:gd name="T22" fmla="*/ 359 w 566"/>
                <a:gd name="T23" fmla="*/ 1003 h 1273"/>
                <a:gd name="T24" fmla="*/ 217 w 566"/>
                <a:gd name="T25" fmla="*/ 811 h 1273"/>
                <a:gd name="T26" fmla="*/ 203 w 566"/>
                <a:gd name="T27" fmla="*/ 534 h 1273"/>
                <a:gd name="T28" fmla="*/ 72 w 566"/>
                <a:gd name="T29" fmla="*/ 0 h 1273"/>
                <a:gd name="T30" fmla="*/ 75 w 566"/>
                <a:gd name="T31" fmla="*/ 506 h 1273"/>
                <a:gd name="T32" fmla="*/ 66 w 566"/>
                <a:gd name="T33" fmla="*/ 670 h 1273"/>
                <a:gd name="T34" fmla="*/ 0 w 566"/>
                <a:gd name="T35" fmla="*/ 541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6" h="1273">
                  <a:moveTo>
                    <a:pt x="0" y="541"/>
                  </a:moveTo>
                  <a:lnTo>
                    <a:pt x="34" y="886"/>
                  </a:lnTo>
                  <a:lnTo>
                    <a:pt x="139" y="797"/>
                  </a:lnTo>
                  <a:cubicBezTo>
                    <a:pt x="148" y="957"/>
                    <a:pt x="174" y="1044"/>
                    <a:pt x="206" y="1194"/>
                  </a:cubicBezTo>
                  <a:cubicBezTo>
                    <a:pt x="387" y="1206"/>
                    <a:pt x="406" y="1231"/>
                    <a:pt x="565" y="1273"/>
                  </a:cubicBezTo>
                  <a:lnTo>
                    <a:pt x="561" y="1216"/>
                  </a:lnTo>
                  <a:lnTo>
                    <a:pt x="566" y="1195"/>
                  </a:lnTo>
                  <a:cubicBezTo>
                    <a:pt x="516" y="1161"/>
                    <a:pt x="510" y="1150"/>
                    <a:pt x="488" y="1094"/>
                  </a:cubicBezTo>
                  <a:cubicBezTo>
                    <a:pt x="452" y="1137"/>
                    <a:pt x="541" y="1125"/>
                    <a:pt x="456" y="1125"/>
                  </a:cubicBezTo>
                  <a:cubicBezTo>
                    <a:pt x="440" y="1080"/>
                    <a:pt x="456" y="1103"/>
                    <a:pt x="425" y="1080"/>
                  </a:cubicBezTo>
                  <a:cubicBezTo>
                    <a:pt x="378" y="1046"/>
                    <a:pt x="424" y="1098"/>
                    <a:pt x="369" y="1040"/>
                  </a:cubicBezTo>
                  <a:lnTo>
                    <a:pt x="359" y="1003"/>
                  </a:lnTo>
                  <a:cubicBezTo>
                    <a:pt x="305" y="970"/>
                    <a:pt x="249" y="886"/>
                    <a:pt x="217" y="811"/>
                  </a:cubicBezTo>
                  <a:cubicBezTo>
                    <a:pt x="151" y="658"/>
                    <a:pt x="182" y="677"/>
                    <a:pt x="203" y="534"/>
                  </a:cubicBezTo>
                  <a:cubicBezTo>
                    <a:pt x="213" y="461"/>
                    <a:pt x="114" y="47"/>
                    <a:pt x="72" y="0"/>
                  </a:cubicBezTo>
                  <a:cubicBezTo>
                    <a:pt x="60" y="332"/>
                    <a:pt x="35" y="171"/>
                    <a:pt x="75" y="506"/>
                  </a:cubicBezTo>
                  <a:cubicBezTo>
                    <a:pt x="82" y="568"/>
                    <a:pt x="94" y="621"/>
                    <a:pt x="66" y="670"/>
                  </a:cubicBezTo>
                  <a:cubicBezTo>
                    <a:pt x="42" y="616"/>
                    <a:pt x="41" y="581"/>
                    <a:pt x="0" y="5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0320F78B-4491-EE8C-C186-4E25A8C45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857250"/>
              <a:ext cx="26035" cy="131445"/>
            </a:xfrm>
            <a:custGeom>
              <a:avLst/>
              <a:gdLst>
                <a:gd name="T0" fmla="*/ 12 w 462"/>
                <a:gd name="T1" fmla="*/ 539 h 2286"/>
                <a:gd name="T2" fmla="*/ 42 w 462"/>
                <a:gd name="T3" fmla="*/ 893 h 2286"/>
                <a:gd name="T4" fmla="*/ 128 w 462"/>
                <a:gd name="T5" fmla="*/ 1312 h 2286"/>
                <a:gd name="T6" fmla="*/ 227 w 462"/>
                <a:gd name="T7" fmla="*/ 1717 h 2286"/>
                <a:gd name="T8" fmla="*/ 336 w 462"/>
                <a:gd name="T9" fmla="*/ 2012 h 2286"/>
                <a:gd name="T10" fmla="*/ 462 w 462"/>
                <a:gd name="T11" fmla="*/ 2286 h 2286"/>
                <a:gd name="T12" fmla="*/ 439 w 462"/>
                <a:gd name="T13" fmla="*/ 2154 h 2286"/>
                <a:gd name="T14" fmla="*/ 376 w 462"/>
                <a:gd name="T15" fmla="*/ 1970 h 2286"/>
                <a:gd name="T16" fmla="*/ 326 w 462"/>
                <a:gd name="T17" fmla="*/ 1772 h 2286"/>
                <a:gd name="T18" fmla="*/ 258 w 462"/>
                <a:gd name="T19" fmla="*/ 1344 h 2286"/>
                <a:gd name="T20" fmla="*/ 128 w 462"/>
                <a:gd name="T21" fmla="*/ 695 h 2286"/>
                <a:gd name="T22" fmla="*/ 112 w 462"/>
                <a:gd name="T23" fmla="*/ 557 h 2286"/>
                <a:gd name="T24" fmla="*/ 48 w 462"/>
                <a:gd name="T25" fmla="*/ 0 h 2286"/>
                <a:gd name="T26" fmla="*/ 6 w 462"/>
                <a:gd name="T27" fmla="*/ 259 h 2286"/>
                <a:gd name="T28" fmla="*/ 12 w 462"/>
                <a:gd name="T29" fmla="*/ 539 h 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2" h="2286">
                  <a:moveTo>
                    <a:pt x="12" y="539"/>
                  </a:moveTo>
                  <a:lnTo>
                    <a:pt x="42" y="893"/>
                  </a:lnTo>
                  <a:cubicBezTo>
                    <a:pt x="78" y="960"/>
                    <a:pt x="101" y="1209"/>
                    <a:pt x="128" y="1312"/>
                  </a:cubicBezTo>
                  <a:cubicBezTo>
                    <a:pt x="157" y="1423"/>
                    <a:pt x="213" y="1610"/>
                    <a:pt x="227" y="1717"/>
                  </a:cubicBezTo>
                  <a:cubicBezTo>
                    <a:pt x="268" y="1810"/>
                    <a:pt x="296" y="1919"/>
                    <a:pt x="336" y="2012"/>
                  </a:cubicBezTo>
                  <a:cubicBezTo>
                    <a:pt x="372" y="2093"/>
                    <a:pt x="435" y="2205"/>
                    <a:pt x="462" y="2286"/>
                  </a:cubicBezTo>
                  <a:lnTo>
                    <a:pt x="439" y="2154"/>
                  </a:lnTo>
                  <a:cubicBezTo>
                    <a:pt x="426" y="2097"/>
                    <a:pt x="394" y="2046"/>
                    <a:pt x="376" y="1970"/>
                  </a:cubicBezTo>
                  <a:cubicBezTo>
                    <a:pt x="360" y="1903"/>
                    <a:pt x="344" y="1840"/>
                    <a:pt x="326" y="1772"/>
                  </a:cubicBezTo>
                  <a:cubicBezTo>
                    <a:pt x="291" y="1641"/>
                    <a:pt x="252" y="1477"/>
                    <a:pt x="258" y="1344"/>
                  </a:cubicBezTo>
                  <a:cubicBezTo>
                    <a:pt x="206" y="1274"/>
                    <a:pt x="141" y="812"/>
                    <a:pt x="128" y="695"/>
                  </a:cubicBezTo>
                  <a:lnTo>
                    <a:pt x="112" y="557"/>
                  </a:lnTo>
                  <a:cubicBezTo>
                    <a:pt x="73" y="478"/>
                    <a:pt x="55" y="112"/>
                    <a:pt x="48" y="0"/>
                  </a:cubicBezTo>
                  <a:cubicBezTo>
                    <a:pt x="0" y="57"/>
                    <a:pt x="8" y="177"/>
                    <a:pt x="6" y="259"/>
                  </a:cubicBezTo>
                  <a:cubicBezTo>
                    <a:pt x="4" y="352"/>
                    <a:pt x="10" y="445"/>
                    <a:pt x="12" y="53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EF788F46-D0FC-6FC9-AF13-618F1B1B8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649605"/>
              <a:ext cx="23495" cy="46990"/>
            </a:xfrm>
            <a:custGeom>
              <a:avLst/>
              <a:gdLst>
                <a:gd name="T0" fmla="*/ 0 w 421"/>
                <a:gd name="T1" fmla="*/ 319 h 811"/>
                <a:gd name="T2" fmla="*/ 264 w 421"/>
                <a:gd name="T3" fmla="*/ 811 h 811"/>
                <a:gd name="T4" fmla="*/ 362 w 421"/>
                <a:gd name="T5" fmla="*/ 598 h 811"/>
                <a:gd name="T6" fmla="*/ 393 w 421"/>
                <a:gd name="T7" fmla="*/ 146 h 811"/>
                <a:gd name="T8" fmla="*/ 421 w 421"/>
                <a:gd name="T9" fmla="*/ 118 h 811"/>
                <a:gd name="T10" fmla="*/ 375 w 421"/>
                <a:gd name="T11" fmla="*/ 27 h 811"/>
                <a:gd name="T12" fmla="*/ 307 w 421"/>
                <a:gd name="T13" fmla="*/ 0 h 811"/>
                <a:gd name="T14" fmla="*/ 290 w 421"/>
                <a:gd name="T15" fmla="*/ 141 h 811"/>
                <a:gd name="T16" fmla="*/ 197 w 421"/>
                <a:gd name="T17" fmla="*/ 55 h 811"/>
                <a:gd name="T18" fmla="*/ 192 w 421"/>
                <a:gd name="T19" fmla="*/ 215 h 811"/>
                <a:gd name="T20" fmla="*/ 84 w 421"/>
                <a:gd name="T21" fmla="*/ 192 h 811"/>
                <a:gd name="T22" fmla="*/ 54 w 421"/>
                <a:gd name="T23" fmla="*/ 308 h 811"/>
                <a:gd name="T24" fmla="*/ 0 w 421"/>
                <a:gd name="T25" fmla="*/ 319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1" h="811">
                  <a:moveTo>
                    <a:pt x="0" y="319"/>
                  </a:moveTo>
                  <a:lnTo>
                    <a:pt x="264" y="811"/>
                  </a:lnTo>
                  <a:lnTo>
                    <a:pt x="362" y="598"/>
                  </a:lnTo>
                  <a:lnTo>
                    <a:pt x="393" y="146"/>
                  </a:lnTo>
                  <a:cubicBezTo>
                    <a:pt x="404" y="125"/>
                    <a:pt x="395" y="134"/>
                    <a:pt x="421" y="118"/>
                  </a:cubicBezTo>
                  <a:lnTo>
                    <a:pt x="375" y="27"/>
                  </a:lnTo>
                  <a:lnTo>
                    <a:pt x="307" y="0"/>
                  </a:lnTo>
                  <a:lnTo>
                    <a:pt x="290" y="141"/>
                  </a:lnTo>
                  <a:lnTo>
                    <a:pt x="197" y="55"/>
                  </a:lnTo>
                  <a:lnTo>
                    <a:pt x="192" y="215"/>
                  </a:lnTo>
                  <a:cubicBezTo>
                    <a:pt x="128" y="240"/>
                    <a:pt x="145" y="216"/>
                    <a:pt x="84" y="192"/>
                  </a:cubicBezTo>
                  <a:lnTo>
                    <a:pt x="54" y="308"/>
                  </a:lnTo>
                  <a:lnTo>
                    <a:pt x="0" y="319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1FE62D16-13AF-5DC8-0697-688E2188F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580" y="594360"/>
              <a:ext cx="38735" cy="38735"/>
            </a:xfrm>
            <a:custGeom>
              <a:avLst/>
              <a:gdLst>
                <a:gd name="T0" fmla="*/ 154 w 678"/>
                <a:gd name="T1" fmla="*/ 100 h 680"/>
                <a:gd name="T2" fmla="*/ 319 w 678"/>
                <a:gd name="T3" fmla="*/ 200 h 680"/>
                <a:gd name="T4" fmla="*/ 434 w 678"/>
                <a:gd name="T5" fmla="*/ 360 h 680"/>
                <a:gd name="T6" fmla="*/ 299 w 678"/>
                <a:gd name="T7" fmla="*/ 356 h 680"/>
                <a:gd name="T8" fmla="*/ 275 w 678"/>
                <a:gd name="T9" fmla="*/ 396 h 680"/>
                <a:gd name="T10" fmla="*/ 172 w 678"/>
                <a:gd name="T11" fmla="*/ 348 h 680"/>
                <a:gd name="T12" fmla="*/ 242 w 678"/>
                <a:gd name="T13" fmla="*/ 555 h 680"/>
                <a:gd name="T14" fmla="*/ 125 w 678"/>
                <a:gd name="T15" fmla="*/ 516 h 680"/>
                <a:gd name="T16" fmla="*/ 153 w 678"/>
                <a:gd name="T17" fmla="*/ 610 h 680"/>
                <a:gd name="T18" fmla="*/ 0 w 678"/>
                <a:gd name="T19" fmla="*/ 607 h 680"/>
                <a:gd name="T20" fmla="*/ 43 w 678"/>
                <a:gd name="T21" fmla="*/ 673 h 680"/>
                <a:gd name="T22" fmla="*/ 235 w 678"/>
                <a:gd name="T23" fmla="*/ 680 h 680"/>
                <a:gd name="T24" fmla="*/ 242 w 678"/>
                <a:gd name="T25" fmla="*/ 576 h 680"/>
                <a:gd name="T26" fmla="*/ 412 w 678"/>
                <a:gd name="T27" fmla="*/ 607 h 680"/>
                <a:gd name="T28" fmla="*/ 395 w 678"/>
                <a:gd name="T29" fmla="*/ 510 h 680"/>
                <a:gd name="T30" fmla="*/ 624 w 678"/>
                <a:gd name="T31" fmla="*/ 410 h 680"/>
                <a:gd name="T32" fmla="*/ 554 w 678"/>
                <a:gd name="T33" fmla="*/ 356 h 680"/>
                <a:gd name="T34" fmla="*/ 678 w 678"/>
                <a:gd name="T35" fmla="*/ 270 h 680"/>
                <a:gd name="T36" fmla="*/ 575 w 678"/>
                <a:gd name="T37" fmla="*/ 192 h 680"/>
                <a:gd name="T38" fmla="*/ 604 w 678"/>
                <a:gd name="T39" fmla="*/ 141 h 680"/>
                <a:gd name="T40" fmla="*/ 661 w 678"/>
                <a:gd name="T41" fmla="*/ 98 h 680"/>
                <a:gd name="T42" fmla="*/ 481 w 678"/>
                <a:gd name="T43" fmla="*/ 86 h 680"/>
                <a:gd name="T44" fmla="*/ 462 w 678"/>
                <a:gd name="T45" fmla="*/ 50 h 680"/>
                <a:gd name="T46" fmla="*/ 154 w 678"/>
                <a:gd name="T47" fmla="*/ 10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8" h="680">
                  <a:moveTo>
                    <a:pt x="154" y="100"/>
                  </a:moveTo>
                  <a:cubicBezTo>
                    <a:pt x="185" y="112"/>
                    <a:pt x="301" y="178"/>
                    <a:pt x="319" y="200"/>
                  </a:cubicBezTo>
                  <a:cubicBezTo>
                    <a:pt x="416" y="320"/>
                    <a:pt x="428" y="257"/>
                    <a:pt x="434" y="360"/>
                  </a:cubicBezTo>
                  <a:cubicBezTo>
                    <a:pt x="375" y="411"/>
                    <a:pt x="363" y="403"/>
                    <a:pt x="299" y="356"/>
                  </a:cubicBezTo>
                  <a:cubicBezTo>
                    <a:pt x="292" y="412"/>
                    <a:pt x="294" y="375"/>
                    <a:pt x="275" y="396"/>
                  </a:cubicBezTo>
                  <a:lnTo>
                    <a:pt x="172" y="348"/>
                  </a:lnTo>
                  <a:cubicBezTo>
                    <a:pt x="168" y="460"/>
                    <a:pt x="216" y="470"/>
                    <a:pt x="242" y="555"/>
                  </a:cubicBezTo>
                  <a:cubicBezTo>
                    <a:pt x="160" y="561"/>
                    <a:pt x="187" y="544"/>
                    <a:pt x="125" y="516"/>
                  </a:cubicBezTo>
                  <a:cubicBezTo>
                    <a:pt x="161" y="566"/>
                    <a:pt x="158" y="537"/>
                    <a:pt x="153" y="610"/>
                  </a:cubicBezTo>
                  <a:lnTo>
                    <a:pt x="0" y="607"/>
                  </a:lnTo>
                  <a:lnTo>
                    <a:pt x="43" y="673"/>
                  </a:lnTo>
                  <a:lnTo>
                    <a:pt x="235" y="680"/>
                  </a:lnTo>
                  <a:lnTo>
                    <a:pt x="242" y="576"/>
                  </a:lnTo>
                  <a:lnTo>
                    <a:pt x="412" y="607"/>
                  </a:lnTo>
                  <a:lnTo>
                    <a:pt x="395" y="510"/>
                  </a:lnTo>
                  <a:cubicBezTo>
                    <a:pt x="502" y="495"/>
                    <a:pt x="550" y="500"/>
                    <a:pt x="624" y="410"/>
                  </a:cubicBezTo>
                  <a:lnTo>
                    <a:pt x="554" y="356"/>
                  </a:lnTo>
                  <a:cubicBezTo>
                    <a:pt x="601" y="314"/>
                    <a:pt x="632" y="327"/>
                    <a:pt x="678" y="270"/>
                  </a:cubicBezTo>
                  <a:cubicBezTo>
                    <a:pt x="604" y="239"/>
                    <a:pt x="631" y="239"/>
                    <a:pt x="575" y="192"/>
                  </a:cubicBezTo>
                  <a:lnTo>
                    <a:pt x="604" y="141"/>
                  </a:lnTo>
                  <a:lnTo>
                    <a:pt x="661" y="98"/>
                  </a:lnTo>
                  <a:lnTo>
                    <a:pt x="481" y="86"/>
                  </a:lnTo>
                  <a:lnTo>
                    <a:pt x="462" y="50"/>
                  </a:lnTo>
                  <a:cubicBezTo>
                    <a:pt x="371" y="242"/>
                    <a:pt x="211" y="0"/>
                    <a:pt x="154" y="1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D5A8D4E7-3E37-2F52-FBFE-97841815B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" y="607695"/>
              <a:ext cx="44450" cy="34925"/>
            </a:xfrm>
            <a:custGeom>
              <a:avLst/>
              <a:gdLst>
                <a:gd name="T0" fmla="*/ 51 w 792"/>
                <a:gd name="T1" fmla="*/ 72 h 606"/>
                <a:gd name="T2" fmla="*/ 50 w 792"/>
                <a:gd name="T3" fmla="*/ 129 h 606"/>
                <a:gd name="T4" fmla="*/ 0 w 792"/>
                <a:gd name="T5" fmla="*/ 291 h 606"/>
                <a:gd name="T6" fmla="*/ 128 w 792"/>
                <a:gd name="T7" fmla="*/ 197 h 606"/>
                <a:gd name="T8" fmla="*/ 189 w 792"/>
                <a:gd name="T9" fmla="*/ 404 h 606"/>
                <a:gd name="T10" fmla="*/ 360 w 792"/>
                <a:gd name="T11" fmla="*/ 307 h 606"/>
                <a:gd name="T12" fmla="*/ 451 w 792"/>
                <a:gd name="T13" fmla="*/ 557 h 606"/>
                <a:gd name="T14" fmla="*/ 580 w 792"/>
                <a:gd name="T15" fmla="*/ 573 h 606"/>
                <a:gd name="T16" fmla="*/ 609 w 792"/>
                <a:gd name="T17" fmla="*/ 515 h 606"/>
                <a:gd name="T18" fmla="*/ 655 w 792"/>
                <a:gd name="T19" fmla="*/ 606 h 606"/>
                <a:gd name="T20" fmla="*/ 792 w 792"/>
                <a:gd name="T21" fmla="*/ 349 h 606"/>
                <a:gd name="T22" fmla="*/ 669 w 792"/>
                <a:gd name="T23" fmla="*/ 420 h 606"/>
                <a:gd name="T24" fmla="*/ 615 w 792"/>
                <a:gd name="T25" fmla="*/ 387 h 606"/>
                <a:gd name="T26" fmla="*/ 500 w 792"/>
                <a:gd name="T27" fmla="*/ 446 h 606"/>
                <a:gd name="T28" fmla="*/ 451 w 792"/>
                <a:gd name="T29" fmla="*/ 351 h 606"/>
                <a:gd name="T30" fmla="*/ 498 w 792"/>
                <a:gd name="T31" fmla="*/ 288 h 606"/>
                <a:gd name="T32" fmla="*/ 452 w 792"/>
                <a:gd name="T33" fmla="*/ 292 h 606"/>
                <a:gd name="T34" fmla="*/ 415 w 792"/>
                <a:gd name="T35" fmla="*/ 275 h 606"/>
                <a:gd name="T36" fmla="*/ 470 w 792"/>
                <a:gd name="T37" fmla="*/ 130 h 606"/>
                <a:gd name="T38" fmla="*/ 159 w 792"/>
                <a:gd name="T39" fmla="*/ 168 h 606"/>
                <a:gd name="T40" fmla="*/ 241 w 792"/>
                <a:gd name="T41" fmla="*/ 1 h 606"/>
                <a:gd name="T42" fmla="*/ 51 w 792"/>
                <a:gd name="T43" fmla="*/ 7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2" h="606">
                  <a:moveTo>
                    <a:pt x="51" y="72"/>
                  </a:moveTo>
                  <a:lnTo>
                    <a:pt x="50" y="129"/>
                  </a:lnTo>
                  <a:cubicBezTo>
                    <a:pt x="1" y="179"/>
                    <a:pt x="12" y="204"/>
                    <a:pt x="0" y="291"/>
                  </a:cubicBezTo>
                  <a:lnTo>
                    <a:pt x="128" y="197"/>
                  </a:lnTo>
                  <a:cubicBezTo>
                    <a:pt x="118" y="271"/>
                    <a:pt x="123" y="357"/>
                    <a:pt x="189" y="404"/>
                  </a:cubicBezTo>
                  <a:cubicBezTo>
                    <a:pt x="277" y="467"/>
                    <a:pt x="332" y="334"/>
                    <a:pt x="360" y="307"/>
                  </a:cubicBezTo>
                  <a:lnTo>
                    <a:pt x="451" y="557"/>
                  </a:lnTo>
                  <a:cubicBezTo>
                    <a:pt x="520" y="580"/>
                    <a:pt x="507" y="583"/>
                    <a:pt x="580" y="573"/>
                  </a:cubicBezTo>
                  <a:lnTo>
                    <a:pt x="609" y="515"/>
                  </a:lnTo>
                  <a:lnTo>
                    <a:pt x="655" y="606"/>
                  </a:lnTo>
                  <a:cubicBezTo>
                    <a:pt x="764" y="587"/>
                    <a:pt x="782" y="452"/>
                    <a:pt x="792" y="349"/>
                  </a:cubicBezTo>
                  <a:lnTo>
                    <a:pt x="669" y="420"/>
                  </a:lnTo>
                  <a:lnTo>
                    <a:pt x="615" y="387"/>
                  </a:lnTo>
                  <a:lnTo>
                    <a:pt x="500" y="446"/>
                  </a:lnTo>
                  <a:cubicBezTo>
                    <a:pt x="458" y="396"/>
                    <a:pt x="464" y="411"/>
                    <a:pt x="451" y="351"/>
                  </a:cubicBezTo>
                  <a:cubicBezTo>
                    <a:pt x="497" y="302"/>
                    <a:pt x="475" y="348"/>
                    <a:pt x="498" y="288"/>
                  </a:cubicBezTo>
                  <a:cubicBezTo>
                    <a:pt x="490" y="289"/>
                    <a:pt x="458" y="293"/>
                    <a:pt x="452" y="292"/>
                  </a:cubicBezTo>
                  <a:cubicBezTo>
                    <a:pt x="419" y="285"/>
                    <a:pt x="434" y="287"/>
                    <a:pt x="415" y="275"/>
                  </a:cubicBezTo>
                  <a:cubicBezTo>
                    <a:pt x="427" y="185"/>
                    <a:pt x="447" y="204"/>
                    <a:pt x="470" y="130"/>
                  </a:cubicBezTo>
                  <a:cubicBezTo>
                    <a:pt x="356" y="134"/>
                    <a:pt x="244" y="187"/>
                    <a:pt x="159" y="168"/>
                  </a:cubicBezTo>
                  <a:cubicBezTo>
                    <a:pt x="168" y="25"/>
                    <a:pt x="193" y="103"/>
                    <a:pt x="241" y="1"/>
                  </a:cubicBezTo>
                  <a:cubicBezTo>
                    <a:pt x="62" y="0"/>
                    <a:pt x="165" y="58"/>
                    <a:pt x="51" y="72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F81C5178-32F0-7A79-22B0-17159D2DA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973455"/>
              <a:ext cx="21590" cy="51435"/>
            </a:xfrm>
            <a:custGeom>
              <a:avLst/>
              <a:gdLst>
                <a:gd name="T0" fmla="*/ 88 w 387"/>
                <a:gd name="T1" fmla="*/ 173 h 893"/>
                <a:gd name="T2" fmla="*/ 30 w 387"/>
                <a:gd name="T3" fmla="*/ 528 h 893"/>
                <a:gd name="T4" fmla="*/ 61 w 387"/>
                <a:gd name="T5" fmla="*/ 860 h 893"/>
                <a:gd name="T6" fmla="*/ 126 w 387"/>
                <a:gd name="T7" fmla="*/ 771 h 893"/>
                <a:gd name="T8" fmla="*/ 273 w 387"/>
                <a:gd name="T9" fmla="*/ 878 h 893"/>
                <a:gd name="T10" fmla="*/ 387 w 387"/>
                <a:gd name="T11" fmla="*/ 893 h 893"/>
                <a:gd name="T12" fmla="*/ 320 w 387"/>
                <a:gd name="T13" fmla="*/ 496 h 893"/>
                <a:gd name="T14" fmla="*/ 215 w 387"/>
                <a:gd name="T15" fmla="*/ 585 h 893"/>
                <a:gd name="T16" fmla="*/ 181 w 387"/>
                <a:gd name="T17" fmla="*/ 240 h 893"/>
                <a:gd name="T18" fmla="*/ 177 w 387"/>
                <a:gd name="T19" fmla="*/ 28 h 893"/>
                <a:gd name="T20" fmla="*/ 159 w 387"/>
                <a:gd name="T21" fmla="*/ 0 h 893"/>
                <a:gd name="T22" fmla="*/ 88 w 387"/>
                <a:gd name="T23" fmla="*/ 173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893">
                  <a:moveTo>
                    <a:pt x="88" y="173"/>
                  </a:moveTo>
                  <a:lnTo>
                    <a:pt x="30" y="528"/>
                  </a:lnTo>
                  <a:cubicBezTo>
                    <a:pt x="29" y="622"/>
                    <a:pt x="0" y="794"/>
                    <a:pt x="61" y="860"/>
                  </a:cubicBezTo>
                  <a:cubicBezTo>
                    <a:pt x="91" y="844"/>
                    <a:pt x="101" y="812"/>
                    <a:pt x="126" y="771"/>
                  </a:cubicBezTo>
                  <a:cubicBezTo>
                    <a:pt x="169" y="825"/>
                    <a:pt x="183" y="862"/>
                    <a:pt x="273" y="878"/>
                  </a:cubicBezTo>
                  <a:lnTo>
                    <a:pt x="387" y="893"/>
                  </a:lnTo>
                  <a:cubicBezTo>
                    <a:pt x="355" y="743"/>
                    <a:pt x="329" y="656"/>
                    <a:pt x="320" y="496"/>
                  </a:cubicBezTo>
                  <a:lnTo>
                    <a:pt x="215" y="585"/>
                  </a:lnTo>
                  <a:lnTo>
                    <a:pt x="181" y="240"/>
                  </a:lnTo>
                  <a:cubicBezTo>
                    <a:pt x="181" y="154"/>
                    <a:pt x="159" y="116"/>
                    <a:pt x="177" y="28"/>
                  </a:cubicBezTo>
                  <a:cubicBezTo>
                    <a:pt x="176" y="26"/>
                    <a:pt x="162" y="3"/>
                    <a:pt x="159" y="0"/>
                  </a:cubicBezTo>
                  <a:lnTo>
                    <a:pt x="88" y="173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90808E3E-392E-D6D0-1489-553ADD8A3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95" y="746125"/>
              <a:ext cx="24130" cy="102235"/>
            </a:xfrm>
            <a:custGeom>
              <a:avLst/>
              <a:gdLst>
                <a:gd name="T0" fmla="*/ 350 w 425"/>
                <a:gd name="T1" fmla="*/ 1780 h 1780"/>
                <a:gd name="T2" fmla="*/ 399 w 425"/>
                <a:gd name="T3" fmla="*/ 740 h 1780"/>
                <a:gd name="T4" fmla="*/ 0 w 425"/>
                <a:gd name="T5" fmla="*/ 0 h 1780"/>
                <a:gd name="T6" fmla="*/ 278 w 425"/>
                <a:gd name="T7" fmla="*/ 784 h 1780"/>
                <a:gd name="T8" fmla="*/ 350 w 425"/>
                <a:gd name="T9" fmla="*/ 1780 h 1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5" h="1780">
                  <a:moveTo>
                    <a:pt x="350" y="1780"/>
                  </a:moveTo>
                  <a:cubicBezTo>
                    <a:pt x="388" y="1647"/>
                    <a:pt x="425" y="887"/>
                    <a:pt x="399" y="740"/>
                  </a:cubicBezTo>
                  <a:cubicBezTo>
                    <a:pt x="355" y="494"/>
                    <a:pt x="207" y="103"/>
                    <a:pt x="0" y="0"/>
                  </a:cubicBezTo>
                  <a:cubicBezTo>
                    <a:pt x="214" y="348"/>
                    <a:pt x="220" y="346"/>
                    <a:pt x="278" y="784"/>
                  </a:cubicBezTo>
                  <a:cubicBezTo>
                    <a:pt x="297" y="935"/>
                    <a:pt x="313" y="1723"/>
                    <a:pt x="350" y="1780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D84778E0-D9EE-EC53-07D1-31748D9E2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30" y="678180"/>
              <a:ext cx="52070" cy="77470"/>
            </a:xfrm>
            <a:custGeom>
              <a:avLst/>
              <a:gdLst>
                <a:gd name="T0" fmla="*/ 376 w 921"/>
                <a:gd name="T1" fmla="*/ 240 h 1349"/>
                <a:gd name="T2" fmla="*/ 323 w 921"/>
                <a:gd name="T3" fmla="*/ 937 h 1349"/>
                <a:gd name="T4" fmla="*/ 671 w 921"/>
                <a:gd name="T5" fmla="*/ 1087 h 1349"/>
                <a:gd name="T6" fmla="*/ 921 w 921"/>
                <a:gd name="T7" fmla="*/ 1349 h 1349"/>
                <a:gd name="T8" fmla="*/ 760 w 921"/>
                <a:gd name="T9" fmla="*/ 1077 h 1349"/>
                <a:gd name="T10" fmla="*/ 554 w 921"/>
                <a:gd name="T11" fmla="*/ 834 h 1349"/>
                <a:gd name="T12" fmla="*/ 449 w 921"/>
                <a:gd name="T13" fmla="*/ 758 h 1349"/>
                <a:gd name="T14" fmla="*/ 394 w 921"/>
                <a:gd name="T15" fmla="*/ 729 h 1349"/>
                <a:gd name="T16" fmla="*/ 435 w 921"/>
                <a:gd name="T17" fmla="*/ 868 h 1349"/>
                <a:gd name="T18" fmla="*/ 259 w 921"/>
                <a:gd name="T19" fmla="*/ 575 h 1349"/>
                <a:gd name="T20" fmla="*/ 436 w 921"/>
                <a:gd name="T21" fmla="*/ 278 h 1349"/>
                <a:gd name="T22" fmla="*/ 531 w 921"/>
                <a:gd name="T23" fmla="*/ 165 h 1349"/>
                <a:gd name="T24" fmla="*/ 617 w 921"/>
                <a:gd name="T25" fmla="*/ 11 h 1349"/>
                <a:gd name="T26" fmla="*/ 540 w 921"/>
                <a:gd name="T27" fmla="*/ 75 h 1349"/>
                <a:gd name="T28" fmla="*/ 437 w 921"/>
                <a:gd name="T29" fmla="*/ 116 h 1349"/>
                <a:gd name="T30" fmla="*/ 376 w 921"/>
                <a:gd name="T31" fmla="*/ 24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1" h="1349">
                  <a:moveTo>
                    <a:pt x="376" y="240"/>
                  </a:moveTo>
                  <a:cubicBezTo>
                    <a:pt x="288" y="442"/>
                    <a:pt x="0" y="747"/>
                    <a:pt x="323" y="937"/>
                  </a:cubicBezTo>
                  <a:cubicBezTo>
                    <a:pt x="425" y="997"/>
                    <a:pt x="560" y="1013"/>
                    <a:pt x="671" y="1087"/>
                  </a:cubicBezTo>
                  <a:cubicBezTo>
                    <a:pt x="737" y="1131"/>
                    <a:pt x="827" y="1318"/>
                    <a:pt x="921" y="1349"/>
                  </a:cubicBezTo>
                  <a:cubicBezTo>
                    <a:pt x="878" y="1232"/>
                    <a:pt x="836" y="1164"/>
                    <a:pt x="760" y="1077"/>
                  </a:cubicBezTo>
                  <a:lnTo>
                    <a:pt x="554" y="834"/>
                  </a:lnTo>
                  <a:lnTo>
                    <a:pt x="449" y="758"/>
                  </a:lnTo>
                  <a:lnTo>
                    <a:pt x="394" y="729"/>
                  </a:lnTo>
                  <a:cubicBezTo>
                    <a:pt x="399" y="809"/>
                    <a:pt x="421" y="806"/>
                    <a:pt x="435" y="868"/>
                  </a:cubicBezTo>
                  <a:cubicBezTo>
                    <a:pt x="297" y="821"/>
                    <a:pt x="260" y="734"/>
                    <a:pt x="259" y="575"/>
                  </a:cubicBezTo>
                  <a:cubicBezTo>
                    <a:pt x="258" y="456"/>
                    <a:pt x="349" y="310"/>
                    <a:pt x="436" y="278"/>
                  </a:cubicBezTo>
                  <a:cubicBezTo>
                    <a:pt x="468" y="237"/>
                    <a:pt x="498" y="204"/>
                    <a:pt x="531" y="165"/>
                  </a:cubicBezTo>
                  <a:cubicBezTo>
                    <a:pt x="561" y="129"/>
                    <a:pt x="597" y="58"/>
                    <a:pt x="617" y="11"/>
                  </a:cubicBezTo>
                  <a:cubicBezTo>
                    <a:pt x="582" y="0"/>
                    <a:pt x="593" y="30"/>
                    <a:pt x="540" y="75"/>
                  </a:cubicBezTo>
                  <a:cubicBezTo>
                    <a:pt x="503" y="106"/>
                    <a:pt x="478" y="109"/>
                    <a:pt x="437" y="116"/>
                  </a:cubicBezTo>
                  <a:lnTo>
                    <a:pt x="376" y="240"/>
                  </a:ln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FBB744EF-537C-3772-8A10-04793CD38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671830"/>
              <a:ext cx="52070" cy="69850"/>
            </a:xfrm>
            <a:custGeom>
              <a:avLst/>
              <a:gdLst>
                <a:gd name="T0" fmla="*/ 776 w 922"/>
                <a:gd name="T1" fmla="*/ 56 h 1214"/>
                <a:gd name="T2" fmla="*/ 691 w 922"/>
                <a:gd name="T3" fmla="*/ 297 h 1214"/>
                <a:gd name="T4" fmla="*/ 550 w 922"/>
                <a:gd name="T5" fmla="*/ 546 h 1214"/>
                <a:gd name="T6" fmla="*/ 455 w 922"/>
                <a:gd name="T7" fmla="*/ 647 h 1214"/>
                <a:gd name="T8" fmla="*/ 370 w 922"/>
                <a:gd name="T9" fmla="*/ 737 h 1214"/>
                <a:gd name="T10" fmla="*/ 299 w 922"/>
                <a:gd name="T11" fmla="*/ 790 h 1214"/>
                <a:gd name="T12" fmla="*/ 257 w 922"/>
                <a:gd name="T13" fmla="*/ 831 h 1214"/>
                <a:gd name="T14" fmla="*/ 199 w 922"/>
                <a:gd name="T15" fmla="*/ 920 h 1214"/>
                <a:gd name="T16" fmla="*/ 168 w 922"/>
                <a:gd name="T17" fmla="*/ 951 h 1214"/>
                <a:gd name="T18" fmla="*/ 82 w 922"/>
                <a:gd name="T19" fmla="*/ 1074 h 1214"/>
                <a:gd name="T20" fmla="*/ 0 w 922"/>
                <a:gd name="T21" fmla="*/ 1007 h 1214"/>
                <a:gd name="T22" fmla="*/ 54 w 922"/>
                <a:gd name="T23" fmla="*/ 1104 h 1214"/>
                <a:gd name="T24" fmla="*/ 15 w 922"/>
                <a:gd name="T25" fmla="*/ 1214 h 1214"/>
                <a:gd name="T26" fmla="*/ 214 w 922"/>
                <a:gd name="T27" fmla="*/ 1045 h 1214"/>
                <a:gd name="T28" fmla="*/ 502 w 922"/>
                <a:gd name="T29" fmla="*/ 680 h 1214"/>
                <a:gd name="T30" fmla="*/ 752 w 922"/>
                <a:gd name="T31" fmla="*/ 410 h 1214"/>
                <a:gd name="T32" fmla="*/ 910 w 922"/>
                <a:gd name="T33" fmla="*/ 68 h 1214"/>
                <a:gd name="T34" fmla="*/ 822 w 922"/>
                <a:gd name="T35" fmla="*/ 95 h 1214"/>
                <a:gd name="T36" fmla="*/ 828 w 922"/>
                <a:gd name="T37" fmla="*/ 0 h 1214"/>
                <a:gd name="T38" fmla="*/ 776 w 922"/>
                <a:gd name="T39" fmla="*/ 56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2" h="1214">
                  <a:moveTo>
                    <a:pt x="776" y="56"/>
                  </a:moveTo>
                  <a:lnTo>
                    <a:pt x="691" y="297"/>
                  </a:lnTo>
                  <a:cubicBezTo>
                    <a:pt x="657" y="407"/>
                    <a:pt x="620" y="465"/>
                    <a:pt x="550" y="546"/>
                  </a:cubicBezTo>
                  <a:cubicBezTo>
                    <a:pt x="523" y="577"/>
                    <a:pt x="481" y="624"/>
                    <a:pt x="455" y="647"/>
                  </a:cubicBezTo>
                  <a:cubicBezTo>
                    <a:pt x="405" y="691"/>
                    <a:pt x="387" y="667"/>
                    <a:pt x="370" y="737"/>
                  </a:cubicBezTo>
                  <a:lnTo>
                    <a:pt x="299" y="790"/>
                  </a:lnTo>
                  <a:cubicBezTo>
                    <a:pt x="284" y="821"/>
                    <a:pt x="307" y="804"/>
                    <a:pt x="257" y="831"/>
                  </a:cubicBezTo>
                  <a:cubicBezTo>
                    <a:pt x="232" y="902"/>
                    <a:pt x="246" y="863"/>
                    <a:pt x="199" y="920"/>
                  </a:cubicBezTo>
                  <a:cubicBezTo>
                    <a:pt x="175" y="946"/>
                    <a:pt x="187" y="935"/>
                    <a:pt x="168" y="951"/>
                  </a:cubicBezTo>
                  <a:cubicBezTo>
                    <a:pt x="138" y="991"/>
                    <a:pt x="110" y="1039"/>
                    <a:pt x="82" y="1074"/>
                  </a:cubicBezTo>
                  <a:cubicBezTo>
                    <a:pt x="24" y="1044"/>
                    <a:pt x="58" y="1036"/>
                    <a:pt x="0" y="1007"/>
                  </a:cubicBezTo>
                  <a:cubicBezTo>
                    <a:pt x="19" y="1079"/>
                    <a:pt x="20" y="1048"/>
                    <a:pt x="54" y="1104"/>
                  </a:cubicBezTo>
                  <a:lnTo>
                    <a:pt x="15" y="1214"/>
                  </a:lnTo>
                  <a:lnTo>
                    <a:pt x="214" y="1045"/>
                  </a:lnTo>
                  <a:cubicBezTo>
                    <a:pt x="446" y="861"/>
                    <a:pt x="348" y="837"/>
                    <a:pt x="502" y="680"/>
                  </a:cubicBezTo>
                  <a:lnTo>
                    <a:pt x="752" y="410"/>
                  </a:lnTo>
                  <a:cubicBezTo>
                    <a:pt x="801" y="360"/>
                    <a:pt x="922" y="144"/>
                    <a:pt x="910" y="68"/>
                  </a:cubicBezTo>
                  <a:lnTo>
                    <a:pt x="822" y="95"/>
                  </a:lnTo>
                  <a:lnTo>
                    <a:pt x="828" y="0"/>
                  </a:lnTo>
                  <a:lnTo>
                    <a:pt x="776" y="5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88432EF5-1F83-56EC-7F36-2FCC56B81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" y="802005"/>
              <a:ext cx="11430" cy="107950"/>
            </a:xfrm>
            <a:custGeom>
              <a:avLst/>
              <a:gdLst>
                <a:gd name="T0" fmla="*/ 213 w 213"/>
                <a:gd name="T1" fmla="*/ 1850 h 1877"/>
                <a:gd name="T2" fmla="*/ 183 w 213"/>
                <a:gd name="T3" fmla="*/ 1496 h 1877"/>
                <a:gd name="T4" fmla="*/ 163 w 213"/>
                <a:gd name="T5" fmla="*/ 819 h 1877"/>
                <a:gd name="T6" fmla="*/ 112 w 213"/>
                <a:gd name="T7" fmla="*/ 710 h 1877"/>
                <a:gd name="T8" fmla="*/ 107 w 213"/>
                <a:gd name="T9" fmla="*/ 578 h 1877"/>
                <a:gd name="T10" fmla="*/ 162 w 213"/>
                <a:gd name="T11" fmla="*/ 371 h 1877"/>
                <a:gd name="T12" fmla="*/ 160 w 213"/>
                <a:gd name="T13" fmla="*/ 0 h 1877"/>
                <a:gd name="T14" fmla="*/ 121 w 213"/>
                <a:gd name="T15" fmla="*/ 110 h 1877"/>
                <a:gd name="T16" fmla="*/ 29 w 213"/>
                <a:gd name="T17" fmla="*/ 445 h 1877"/>
                <a:gd name="T18" fmla="*/ 11 w 213"/>
                <a:gd name="T19" fmla="*/ 997 h 1877"/>
                <a:gd name="T20" fmla="*/ 37 w 213"/>
                <a:gd name="T21" fmla="*/ 825 h 1877"/>
                <a:gd name="T22" fmla="*/ 106 w 213"/>
                <a:gd name="T23" fmla="*/ 1367 h 1877"/>
                <a:gd name="T24" fmla="*/ 207 w 213"/>
                <a:gd name="T25" fmla="*/ 1877 h 1877"/>
                <a:gd name="T26" fmla="*/ 213 w 213"/>
                <a:gd name="T27" fmla="*/ 1850 h 1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3" h="1877">
                  <a:moveTo>
                    <a:pt x="213" y="1850"/>
                  </a:moveTo>
                  <a:lnTo>
                    <a:pt x="183" y="1496"/>
                  </a:lnTo>
                  <a:cubicBezTo>
                    <a:pt x="142" y="1401"/>
                    <a:pt x="149" y="944"/>
                    <a:pt x="163" y="819"/>
                  </a:cubicBezTo>
                  <a:cubicBezTo>
                    <a:pt x="124" y="785"/>
                    <a:pt x="122" y="774"/>
                    <a:pt x="112" y="710"/>
                  </a:cubicBezTo>
                  <a:cubicBezTo>
                    <a:pt x="104" y="661"/>
                    <a:pt x="102" y="628"/>
                    <a:pt x="107" y="578"/>
                  </a:cubicBezTo>
                  <a:cubicBezTo>
                    <a:pt x="113" y="518"/>
                    <a:pt x="124" y="413"/>
                    <a:pt x="162" y="371"/>
                  </a:cubicBezTo>
                  <a:cubicBezTo>
                    <a:pt x="149" y="207"/>
                    <a:pt x="150" y="162"/>
                    <a:pt x="160" y="0"/>
                  </a:cubicBezTo>
                  <a:cubicBezTo>
                    <a:pt x="122" y="48"/>
                    <a:pt x="129" y="43"/>
                    <a:pt x="121" y="110"/>
                  </a:cubicBezTo>
                  <a:cubicBezTo>
                    <a:pt x="92" y="358"/>
                    <a:pt x="50" y="311"/>
                    <a:pt x="29" y="445"/>
                  </a:cubicBezTo>
                  <a:cubicBezTo>
                    <a:pt x="14" y="540"/>
                    <a:pt x="0" y="898"/>
                    <a:pt x="11" y="997"/>
                  </a:cubicBezTo>
                  <a:lnTo>
                    <a:pt x="37" y="825"/>
                  </a:lnTo>
                  <a:cubicBezTo>
                    <a:pt x="59" y="866"/>
                    <a:pt x="85" y="1259"/>
                    <a:pt x="106" y="1367"/>
                  </a:cubicBezTo>
                  <a:cubicBezTo>
                    <a:pt x="139" y="1536"/>
                    <a:pt x="180" y="1711"/>
                    <a:pt x="207" y="1877"/>
                  </a:cubicBezTo>
                  <a:lnTo>
                    <a:pt x="213" y="1850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3F9DB37F-B30F-D5BB-CCF7-174254F87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" y="664210"/>
              <a:ext cx="24130" cy="36830"/>
            </a:xfrm>
            <a:custGeom>
              <a:avLst/>
              <a:gdLst>
                <a:gd name="T0" fmla="*/ 13 w 422"/>
                <a:gd name="T1" fmla="*/ 87 h 637"/>
                <a:gd name="T2" fmla="*/ 171 w 422"/>
                <a:gd name="T3" fmla="*/ 637 h 637"/>
                <a:gd name="T4" fmla="*/ 422 w 422"/>
                <a:gd name="T5" fmla="*/ 175 h 637"/>
                <a:gd name="T6" fmla="*/ 391 w 422"/>
                <a:gd name="T7" fmla="*/ 44 h 637"/>
                <a:gd name="T8" fmla="*/ 214 w 422"/>
                <a:gd name="T9" fmla="*/ 122 h 637"/>
                <a:gd name="T10" fmla="*/ 240 w 422"/>
                <a:gd name="T11" fmla="*/ 14 h 637"/>
                <a:gd name="T12" fmla="*/ 0 w 422"/>
                <a:gd name="T13" fmla="*/ 0 h 637"/>
                <a:gd name="T14" fmla="*/ 13 w 422"/>
                <a:gd name="T15" fmla="*/ 8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37">
                  <a:moveTo>
                    <a:pt x="13" y="87"/>
                  </a:moveTo>
                  <a:cubicBezTo>
                    <a:pt x="89" y="211"/>
                    <a:pt x="167" y="484"/>
                    <a:pt x="171" y="637"/>
                  </a:cubicBezTo>
                  <a:cubicBezTo>
                    <a:pt x="173" y="636"/>
                    <a:pt x="416" y="196"/>
                    <a:pt x="422" y="175"/>
                  </a:cubicBezTo>
                  <a:cubicBezTo>
                    <a:pt x="406" y="147"/>
                    <a:pt x="395" y="99"/>
                    <a:pt x="391" y="44"/>
                  </a:cubicBezTo>
                  <a:cubicBezTo>
                    <a:pt x="343" y="53"/>
                    <a:pt x="357" y="123"/>
                    <a:pt x="214" y="122"/>
                  </a:cubicBezTo>
                  <a:lnTo>
                    <a:pt x="240" y="14"/>
                  </a:lnTo>
                  <a:cubicBezTo>
                    <a:pt x="104" y="42"/>
                    <a:pt x="109" y="15"/>
                    <a:pt x="0" y="0"/>
                  </a:cubicBezTo>
                  <a:lnTo>
                    <a:pt x="13" y="8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862969FE-C7A1-A687-FFF7-A73D282E7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366395"/>
              <a:ext cx="32385" cy="28575"/>
            </a:xfrm>
            <a:custGeom>
              <a:avLst/>
              <a:gdLst>
                <a:gd name="T0" fmla="*/ 266 w 572"/>
                <a:gd name="T1" fmla="*/ 149 h 492"/>
                <a:gd name="T2" fmla="*/ 135 w 572"/>
                <a:gd name="T3" fmla="*/ 129 h 492"/>
                <a:gd name="T4" fmla="*/ 106 w 572"/>
                <a:gd name="T5" fmla="*/ 164 h 492"/>
                <a:gd name="T6" fmla="*/ 0 w 572"/>
                <a:gd name="T7" fmla="*/ 130 h 492"/>
                <a:gd name="T8" fmla="*/ 62 w 572"/>
                <a:gd name="T9" fmla="*/ 318 h 492"/>
                <a:gd name="T10" fmla="*/ 68 w 572"/>
                <a:gd name="T11" fmla="*/ 330 h 492"/>
                <a:gd name="T12" fmla="*/ 88 w 572"/>
                <a:gd name="T13" fmla="*/ 367 h 492"/>
                <a:gd name="T14" fmla="*/ 237 w 572"/>
                <a:gd name="T15" fmla="*/ 294 h 492"/>
                <a:gd name="T16" fmla="*/ 210 w 572"/>
                <a:gd name="T17" fmla="*/ 433 h 492"/>
                <a:gd name="T18" fmla="*/ 312 w 572"/>
                <a:gd name="T19" fmla="*/ 369 h 492"/>
                <a:gd name="T20" fmla="*/ 286 w 572"/>
                <a:gd name="T21" fmla="*/ 435 h 492"/>
                <a:gd name="T22" fmla="*/ 319 w 572"/>
                <a:gd name="T23" fmla="*/ 434 h 492"/>
                <a:gd name="T24" fmla="*/ 319 w 572"/>
                <a:gd name="T25" fmla="*/ 492 h 492"/>
                <a:gd name="T26" fmla="*/ 379 w 572"/>
                <a:gd name="T27" fmla="*/ 483 h 492"/>
                <a:gd name="T28" fmla="*/ 351 w 572"/>
                <a:gd name="T29" fmla="*/ 360 h 492"/>
                <a:gd name="T30" fmla="*/ 484 w 572"/>
                <a:gd name="T31" fmla="*/ 360 h 492"/>
                <a:gd name="T32" fmla="*/ 450 w 572"/>
                <a:gd name="T33" fmla="*/ 222 h 492"/>
                <a:gd name="T34" fmla="*/ 572 w 572"/>
                <a:gd name="T35" fmla="*/ 284 h 492"/>
                <a:gd name="T36" fmla="*/ 559 w 572"/>
                <a:gd name="T37" fmla="*/ 65 h 492"/>
                <a:gd name="T38" fmla="*/ 461 w 572"/>
                <a:gd name="T39" fmla="*/ 66 h 492"/>
                <a:gd name="T40" fmla="*/ 420 w 572"/>
                <a:gd name="T41" fmla="*/ 82 h 492"/>
                <a:gd name="T42" fmla="*/ 388 w 572"/>
                <a:gd name="T43" fmla="*/ 0 h 492"/>
                <a:gd name="T44" fmla="*/ 266 w 572"/>
                <a:gd name="T45" fmla="*/ 149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2" h="492">
                  <a:moveTo>
                    <a:pt x="266" y="149"/>
                  </a:moveTo>
                  <a:cubicBezTo>
                    <a:pt x="186" y="145"/>
                    <a:pt x="210" y="188"/>
                    <a:pt x="135" y="129"/>
                  </a:cubicBezTo>
                  <a:lnTo>
                    <a:pt x="106" y="164"/>
                  </a:lnTo>
                  <a:lnTo>
                    <a:pt x="0" y="130"/>
                  </a:lnTo>
                  <a:lnTo>
                    <a:pt x="62" y="318"/>
                  </a:lnTo>
                  <a:cubicBezTo>
                    <a:pt x="64" y="322"/>
                    <a:pt x="66" y="327"/>
                    <a:pt x="68" y="330"/>
                  </a:cubicBezTo>
                  <a:lnTo>
                    <a:pt x="88" y="367"/>
                  </a:lnTo>
                  <a:lnTo>
                    <a:pt x="237" y="294"/>
                  </a:lnTo>
                  <a:lnTo>
                    <a:pt x="210" y="433"/>
                  </a:lnTo>
                  <a:lnTo>
                    <a:pt x="312" y="369"/>
                  </a:lnTo>
                  <a:lnTo>
                    <a:pt x="286" y="435"/>
                  </a:lnTo>
                  <a:cubicBezTo>
                    <a:pt x="283" y="433"/>
                    <a:pt x="283" y="444"/>
                    <a:pt x="319" y="434"/>
                  </a:cubicBezTo>
                  <a:lnTo>
                    <a:pt x="319" y="492"/>
                  </a:lnTo>
                  <a:lnTo>
                    <a:pt x="379" y="483"/>
                  </a:lnTo>
                  <a:cubicBezTo>
                    <a:pt x="336" y="428"/>
                    <a:pt x="348" y="428"/>
                    <a:pt x="351" y="360"/>
                  </a:cubicBezTo>
                  <a:lnTo>
                    <a:pt x="484" y="360"/>
                  </a:lnTo>
                  <a:cubicBezTo>
                    <a:pt x="454" y="301"/>
                    <a:pt x="450" y="293"/>
                    <a:pt x="450" y="222"/>
                  </a:cubicBezTo>
                  <a:lnTo>
                    <a:pt x="572" y="284"/>
                  </a:lnTo>
                  <a:cubicBezTo>
                    <a:pt x="537" y="169"/>
                    <a:pt x="512" y="279"/>
                    <a:pt x="559" y="65"/>
                  </a:cubicBezTo>
                  <a:cubicBezTo>
                    <a:pt x="495" y="75"/>
                    <a:pt x="506" y="65"/>
                    <a:pt x="461" y="66"/>
                  </a:cubicBezTo>
                  <a:lnTo>
                    <a:pt x="420" y="82"/>
                  </a:lnTo>
                  <a:lnTo>
                    <a:pt x="388" y="0"/>
                  </a:lnTo>
                  <a:lnTo>
                    <a:pt x="266" y="149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F259FB55-CBC2-D70C-69BB-F392964CD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" y="723900"/>
              <a:ext cx="41910" cy="39370"/>
            </a:xfrm>
            <a:custGeom>
              <a:avLst/>
              <a:gdLst>
                <a:gd name="T0" fmla="*/ 52 w 740"/>
                <a:gd name="T1" fmla="*/ 52 h 682"/>
                <a:gd name="T2" fmla="*/ 0 w 740"/>
                <a:gd name="T3" fmla="*/ 56 h 682"/>
                <a:gd name="T4" fmla="*/ 494 w 740"/>
                <a:gd name="T5" fmla="*/ 487 h 682"/>
                <a:gd name="T6" fmla="*/ 625 w 740"/>
                <a:gd name="T7" fmla="*/ 682 h 682"/>
                <a:gd name="T8" fmla="*/ 740 w 740"/>
                <a:gd name="T9" fmla="*/ 496 h 682"/>
                <a:gd name="T10" fmla="*/ 684 w 740"/>
                <a:gd name="T11" fmla="*/ 500 h 682"/>
                <a:gd name="T12" fmla="*/ 676 w 740"/>
                <a:gd name="T13" fmla="*/ 394 h 682"/>
                <a:gd name="T14" fmla="*/ 587 w 740"/>
                <a:gd name="T15" fmla="*/ 422 h 682"/>
                <a:gd name="T16" fmla="*/ 579 w 740"/>
                <a:gd name="T17" fmla="*/ 308 h 682"/>
                <a:gd name="T18" fmla="*/ 460 w 740"/>
                <a:gd name="T19" fmla="*/ 375 h 682"/>
                <a:gd name="T20" fmla="*/ 459 w 740"/>
                <a:gd name="T21" fmla="*/ 188 h 682"/>
                <a:gd name="T22" fmla="*/ 391 w 740"/>
                <a:gd name="T23" fmla="*/ 213 h 682"/>
                <a:gd name="T24" fmla="*/ 412 w 740"/>
                <a:gd name="T25" fmla="*/ 124 h 682"/>
                <a:gd name="T26" fmla="*/ 301 w 740"/>
                <a:gd name="T27" fmla="*/ 172 h 682"/>
                <a:gd name="T28" fmla="*/ 356 w 740"/>
                <a:gd name="T29" fmla="*/ 52 h 682"/>
                <a:gd name="T30" fmla="*/ 270 w 740"/>
                <a:gd name="T31" fmla="*/ 72 h 682"/>
                <a:gd name="T32" fmla="*/ 286 w 740"/>
                <a:gd name="T33" fmla="*/ 0 h 682"/>
                <a:gd name="T34" fmla="*/ 52 w 740"/>
                <a:gd name="T35" fmla="*/ 52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0" h="682">
                  <a:moveTo>
                    <a:pt x="52" y="52"/>
                  </a:moveTo>
                  <a:lnTo>
                    <a:pt x="0" y="56"/>
                  </a:lnTo>
                  <a:cubicBezTo>
                    <a:pt x="59" y="138"/>
                    <a:pt x="365" y="275"/>
                    <a:pt x="494" y="487"/>
                  </a:cubicBezTo>
                  <a:cubicBezTo>
                    <a:pt x="514" y="519"/>
                    <a:pt x="609" y="669"/>
                    <a:pt x="625" y="682"/>
                  </a:cubicBezTo>
                  <a:cubicBezTo>
                    <a:pt x="666" y="602"/>
                    <a:pt x="704" y="596"/>
                    <a:pt x="740" y="496"/>
                  </a:cubicBezTo>
                  <a:lnTo>
                    <a:pt x="684" y="500"/>
                  </a:lnTo>
                  <a:lnTo>
                    <a:pt x="676" y="394"/>
                  </a:lnTo>
                  <a:lnTo>
                    <a:pt x="587" y="422"/>
                  </a:lnTo>
                  <a:lnTo>
                    <a:pt x="579" y="308"/>
                  </a:lnTo>
                  <a:lnTo>
                    <a:pt x="460" y="375"/>
                  </a:lnTo>
                  <a:lnTo>
                    <a:pt x="459" y="188"/>
                  </a:lnTo>
                  <a:lnTo>
                    <a:pt x="391" y="213"/>
                  </a:lnTo>
                  <a:lnTo>
                    <a:pt x="412" y="124"/>
                  </a:lnTo>
                  <a:lnTo>
                    <a:pt x="301" y="172"/>
                  </a:lnTo>
                  <a:lnTo>
                    <a:pt x="356" y="52"/>
                  </a:lnTo>
                  <a:lnTo>
                    <a:pt x="270" y="72"/>
                  </a:lnTo>
                  <a:lnTo>
                    <a:pt x="286" y="0"/>
                  </a:lnTo>
                  <a:cubicBezTo>
                    <a:pt x="193" y="13"/>
                    <a:pt x="234" y="64"/>
                    <a:pt x="52" y="5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71C4C1FE-52C1-F698-1347-BBF11C6AF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685165"/>
              <a:ext cx="24765" cy="31750"/>
            </a:xfrm>
            <a:custGeom>
              <a:avLst/>
              <a:gdLst>
                <a:gd name="T0" fmla="*/ 127 w 436"/>
                <a:gd name="T1" fmla="*/ 454 h 552"/>
                <a:gd name="T2" fmla="*/ 130 w 436"/>
                <a:gd name="T3" fmla="*/ 491 h 552"/>
                <a:gd name="T4" fmla="*/ 209 w 436"/>
                <a:gd name="T5" fmla="*/ 467 h 552"/>
                <a:gd name="T6" fmla="*/ 198 w 436"/>
                <a:gd name="T7" fmla="*/ 552 h 552"/>
                <a:gd name="T8" fmla="*/ 269 w 436"/>
                <a:gd name="T9" fmla="*/ 499 h 552"/>
                <a:gd name="T10" fmla="*/ 335 w 436"/>
                <a:gd name="T11" fmla="*/ 327 h 552"/>
                <a:gd name="T12" fmla="*/ 303 w 436"/>
                <a:gd name="T13" fmla="*/ 290 h 552"/>
                <a:gd name="T14" fmla="*/ 436 w 436"/>
                <a:gd name="T15" fmla="*/ 198 h 552"/>
                <a:gd name="T16" fmla="*/ 328 w 436"/>
                <a:gd name="T17" fmla="*/ 120 h 552"/>
                <a:gd name="T18" fmla="*/ 436 w 436"/>
                <a:gd name="T19" fmla="*/ 43 h 552"/>
                <a:gd name="T20" fmla="*/ 339 w 436"/>
                <a:gd name="T21" fmla="*/ 0 h 552"/>
                <a:gd name="T22" fmla="*/ 65 w 436"/>
                <a:gd name="T23" fmla="*/ 5 h 552"/>
                <a:gd name="T24" fmla="*/ 244 w 436"/>
                <a:gd name="T25" fmla="*/ 119 h 552"/>
                <a:gd name="T26" fmla="*/ 0 w 436"/>
                <a:gd name="T27" fmla="*/ 259 h 552"/>
                <a:gd name="T28" fmla="*/ 180 w 436"/>
                <a:gd name="T29" fmla="*/ 221 h 552"/>
                <a:gd name="T30" fmla="*/ 20 w 436"/>
                <a:gd name="T31" fmla="*/ 406 h 552"/>
                <a:gd name="T32" fmla="*/ 127 w 436"/>
                <a:gd name="T33" fmla="*/ 45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6" h="552">
                  <a:moveTo>
                    <a:pt x="127" y="454"/>
                  </a:moveTo>
                  <a:lnTo>
                    <a:pt x="130" y="491"/>
                  </a:lnTo>
                  <a:lnTo>
                    <a:pt x="209" y="467"/>
                  </a:lnTo>
                  <a:lnTo>
                    <a:pt x="198" y="552"/>
                  </a:lnTo>
                  <a:lnTo>
                    <a:pt x="269" y="499"/>
                  </a:lnTo>
                  <a:cubicBezTo>
                    <a:pt x="233" y="431"/>
                    <a:pt x="258" y="356"/>
                    <a:pt x="335" y="327"/>
                  </a:cubicBezTo>
                  <a:lnTo>
                    <a:pt x="303" y="290"/>
                  </a:lnTo>
                  <a:lnTo>
                    <a:pt x="436" y="198"/>
                  </a:lnTo>
                  <a:cubicBezTo>
                    <a:pt x="393" y="157"/>
                    <a:pt x="371" y="173"/>
                    <a:pt x="328" y="120"/>
                  </a:cubicBezTo>
                  <a:lnTo>
                    <a:pt x="436" y="43"/>
                  </a:lnTo>
                  <a:lnTo>
                    <a:pt x="339" y="0"/>
                  </a:lnTo>
                  <a:lnTo>
                    <a:pt x="65" y="5"/>
                  </a:lnTo>
                  <a:cubicBezTo>
                    <a:pt x="107" y="90"/>
                    <a:pt x="162" y="81"/>
                    <a:pt x="244" y="119"/>
                  </a:cubicBezTo>
                  <a:cubicBezTo>
                    <a:pt x="153" y="170"/>
                    <a:pt x="60" y="130"/>
                    <a:pt x="0" y="259"/>
                  </a:cubicBezTo>
                  <a:lnTo>
                    <a:pt x="180" y="221"/>
                  </a:lnTo>
                  <a:cubicBezTo>
                    <a:pt x="141" y="282"/>
                    <a:pt x="57" y="309"/>
                    <a:pt x="20" y="406"/>
                  </a:cubicBezTo>
                  <a:lnTo>
                    <a:pt x="127" y="454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D23B028D-D090-6881-D5C3-7ECA0F0D0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55" y="535940"/>
              <a:ext cx="37465" cy="19050"/>
            </a:xfrm>
            <a:custGeom>
              <a:avLst/>
              <a:gdLst>
                <a:gd name="T0" fmla="*/ 246 w 664"/>
                <a:gd name="T1" fmla="*/ 292 h 331"/>
                <a:gd name="T2" fmla="*/ 392 w 664"/>
                <a:gd name="T3" fmla="*/ 218 h 331"/>
                <a:gd name="T4" fmla="*/ 494 w 664"/>
                <a:gd name="T5" fmla="*/ 331 h 331"/>
                <a:gd name="T6" fmla="*/ 663 w 664"/>
                <a:gd name="T7" fmla="*/ 200 h 331"/>
                <a:gd name="T8" fmla="*/ 664 w 664"/>
                <a:gd name="T9" fmla="*/ 153 h 331"/>
                <a:gd name="T10" fmla="*/ 579 w 664"/>
                <a:gd name="T11" fmla="*/ 173 h 331"/>
                <a:gd name="T12" fmla="*/ 595 w 664"/>
                <a:gd name="T13" fmla="*/ 58 h 331"/>
                <a:gd name="T14" fmla="*/ 441 w 664"/>
                <a:gd name="T15" fmla="*/ 124 h 331"/>
                <a:gd name="T16" fmla="*/ 421 w 664"/>
                <a:gd name="T17" fmla="*/ 0 h 331"/>
                <a:gd name="T18" fmla="*/ 0 w 664"/>
                <a:gd name="T19" fmla="*/ 139 h 331"/>
                <a:gd name="T20" fmla="*/ 59 w 664"/>
                <a:gd name="T21" fmla="*/ 186 h 331"/>
                <a:gd name="T22" fmla="*/ 2 w 664"/>
                <a:gd name="T23" fmla="*/ 213 h 331"/>
                <a:gd name="T24" fmla="*/ 246 w 664"/>
                <a:gd name="T25" fmla="*/ 292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4" h="331">
                  <a:moveTo>
                    <a:pt x="246" y="292"/>
                  </a:moveTo>
                  <a:cubicBezTo>
                    <a:pt x="270" y="234"/>
                    <a:pt x="332" y="231"/>
                    <a:pt x="392" y="218"/>
                  </a:cubicBezTo>
                  <a:cubicBezTo>
                    <a:pt x="454" y="270"/>
                    <a:pt x="422" y="291"/>
                    <a:pt x="494" y="331"/>
                  </a:cubicBezTo>
                  <a:lnTo>
                    <a:pt x="663" y="200"/>
                  </a:lnTo>
                  <a:lnTo>
                    <a:pt x="664" y="153"/>
                  </a:lnTo>
                  <a:lnTo>
                    <a:pt x="579" y="173"/>
                  </a:lnTo>
                  <a:lnTo>
                    <a:pt x="595" y="58"/>
                  </a:lnTo>
                  <a:lnTo>
                    <a:pt x="441" y="124"/>
                  </a:lnTo>
                  <a:lnTo>
                    <a:pt x="421" y="0"/>
                  </a:lnTo>
                  <a:lnTo>
                    <a:pt x="0" y="139"/>
                  </a:lnTo>
                  <a:lnTo>
                    <a:pt x="59" y="186"/>
                  </a:lnTo>
                  <a:lnTo>
                    <a:pt x="2" y="213"/>
                  </a:lnTo>
                  <a:cubicBezTo>
                    <a:pt x="106" y="264"/>
                    <a:pt x="146" y="259"/>
                    <a:pt x="246" y="29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2C64A2FC-8475-89A5-6C37-C29751D59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75" y="740410"/>
              <a:ext cx="15240" cy="74295"/>
            </a:xfrm>
            <a:custGeom>
              <a:avLst/>
              <a:gdLst>
                <a:gd name="T0" fmla="*/ 48 w 267"/>
                <a:gd name="T1" fmla="*/ 1292 h 1292"/>
                <a:gd name="T2" fmla="*/ 136 w 267"/>
                <a:gd name="T3" fmla="*/ 996 h 1292"/>
                <a:gd name="T4" fmla="*/ 155 w 267"/>
                <a:gd name="T5" fmla="*/ 673 h 1292"/>
                <a:gd name="T6" fmla="*/ 189 w 267"/>
                <a:gd name="T7" fmla="*/ 0 h 1292"/>
                <a:gd name="T8" fmla="*/ 67 w 267"/>
                <a:gd name="T9" fmla="*/ 620 h 1292"/>
                <a:gd name="T10" fmla="*/ 48 w 267"/>
                <a:gd name="T11" fmla="*/ 1292 h 1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7" h="1292">
                  <a:moveTo>
                    <a:pt x="48" y="1292"/>
                  </a:moveTo>
                  <a:cubicBezTo>
                    <a:pt x="95" y="1232"/>
                    <a:pt x="114" y="1080"/>
                    <a:pt x="136" y="996"/>
                  </a:cubicBezTo>
                  <a:cubicBezTo>
                    <a:pt x="181" y="830"/>
                    <a:pt x="195" y="845"/>
                    <a:pt x="155" y="673"/>
                  </a:cubicBezTo>
                  <a:cubicBezTo>
                    <a:pt x="127" y="553"/>
                    <a:pt x="267" y="161"/>
                    <a:pt x="189" y="0"/>
                  </a:cubicBezTo>
                  <a:cubicBezTo>
                    <a:pt x="135" y="174"/>
                    <a:pt x="116" y="425"/>
                    <a:pt x="67" y="620"/>
                  </a:cubicBezTo>
                  <a:cubicBezTo>
                    <a:pt x="6" y="865"/>
                    <a:pt x="0" y="1041"/>
                    <a:pt x="48" y="1292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498BED9A-0FE8-8A52-75B1-E4953F49B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" y="800100"/>
              <a:ext cx="8255" cy="78740"/>
            </a:xfrm>
            <a:custGeom>
              <a:avLst/>
              <a:gdLst>
                <a:gd name="T0" fmla="*/ 3 w 143"/>
                <a:gd name="T1" fmla="*/ 705 h 1373"/>
                <a:gd name="T2" fmla="*/ 77 w 143"/>
                <a:gd name="T3" fmla="*/ 1357 h 1373"/>
                <a:gd name="T4" fmla="*/ 103 w 143"/>
                <a:gd name="T5" fmla="*/ 1285 h 1373"/>
                <a:gd name="T6" fmla="*/ 134 w 143"/>
                <a:gd name="T7" fmla="*/ 1023 h 1373"/>
                <a:gd name="T8" fmla="*/ 19 w 143"/>
                <a:gd name="T9" fmla="*/ 0 h 1373"/>
                <a:gd name="T10" fmla="*/ 25 w 143"/>
                <a:gd name="T11" fmla="*/ 337 h 1373"/>
                <a:gd name="T12" fmla="*/ 3 w 143"/>
                <a:gd name="T13" fmla="*/ 705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373">
                  <a:moveTo>
                    <a:pt x="3" y="705"/>
                  </a:moveTo>
                  <a:cubicBezTo>
                    <a:pt x="0" y="888"/>
                    <a:pt x="21" y="1186"/>
                    <a:pt x="77" y="1357"/>
                  </a:cubicBezTo>
                  <a:cubicBezTo>
                    <a:pt x="83" y="1348"/>
                    <a:pt x="88" y="1373"/>
                    <a:pt x="103" y="1285"/>
                  </a:cubicBezTo>
                  <a:lnTo>
                    <a:pt x="134" y="1023"/>
                  </a:lnTo>
                  <a:cubicBezTo>
                    <a:pt x="143" y="906"/>
                    <a:pt x="75" y="61"/>
                    <a:pt x="19" y="0"/>
                  </a:cubicBezTo>
                  <a:cubicBezTo>
                    <a:pt x="15" y="114"/>
                    <a:pt x="32" y="219"/>
                    <a:pt x="25" y="337"/>
                  </a:cubicBezTo>
                  <a:cubicBezTo>
                    <a:pt x="18" y="460"/>
                    <a:pt x="6" y="582"/>
                    <a:pt x="3" y="705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17B7F17C-DC6A-4174-B906-54339308B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" y="673100"/>
              <a:ext cx="26035" cy="25400"/>
            </a:xfrm>
            <a:custGeom>
              <a:avLst/>
              <a:gdLst>
                <a:gd name="T0" fmla="*/ 156 w 468"/>
                <a:gd name="T1" fmla="*/ 68 h 441"/>
                <a:gd name="T2" fmla="*/ 98 w 468"/>
                <a:gd name="T3" fmla="*/ 142 h 441"/>
                <a:gd name="T4" fmla="*/ 23 w 468"/>
                <a:gd name="T5" fmla="*/ 139 h 441"/>
                <a:gd name="T6" fmla="*/ 0 w 468"/>
                <a:gd name="T7" fmla="*/ 399 h 441"/>
                <a:gd name="T8" fmla="*/ 90 w 468"/>
                <a:gd name="T9" fmla="*/ 441 h 441"/>
                <a:gd name="T10" fmla="*/ 74 w 468"/>
                <a:gd name="T11" fmla="*/ 370 h 441"/>
                <a:gd name="T12" fmla="*/ 187 w 468"/>
                <a:gd name="T13" fmla="*/ 385 h 441"/>
                <a:gd name="T14" fmla="*/ 184 w 468"/>
                <a:gd name="T15" fmla="*/ 265 h 441"/>
                <a:gd name="T16" fmla="*/ 301 w 468"/>
                <a:gd name="T17" fmla="*/ 322 h 441"/>
                <a:gd name="T18" fmla="*/ 270 w 468"/>
                <a:gd name="T19" fmla="*/ 219 h 441"/>
                <a:gd name="T20" fmla="*/ 468 w 468"/>
                <a:gd name="T21" fmla="*/ 325 h 441"/>
                <a:gd name="T22" fmla="*/ 319 w 468"/>
                <a:gd name="T23" fmla="*/ 123 h 441"/>
                <a:gd name="T24" fmla="*/ 467 w 468"/>
                <a:gd name="T25" fmla="*/ 117 h 441"/>
                <a:gd name="T26" fmla="*/ 382 w 468"/>
                <a:gd name="T27" fmla="*/ 39 h 441"/>
                <a:gd name="T28" fmla="*/ 466 w 468"/>
                <a:gd name="T29" fmla="*/ 37 h 441"/>
                <a:gd name="T30" fmla="*/ 292 w 468"/>
                <a:gd name="T31" fmla="*/ 0 h 441"/>
                <a:gd name="T32" fmla="*/ 342 w 468"/>
                <a:gd name="T33" fmla="*/ 98 h 441"/>
                <a:gd name="T34" fmla="*/ 201 w 468"/>
                <a:gd name="T35" fmla="*/ 57 h 441"/>
                <a:gd name="T36" fmla="*/ 156 w 468"/>
                <a:gd name="T37" fmla="*/ 6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8" h="441">
                  <a:moveTo>
                    <a:pt x="156" y="68"/>
                  </a:moveTo>
                  <a:cubicBezTo>
                    <a:pt x="114" y="118"/>
                    <a:pt x="89" y="84"/>
                    <a:pt x="98" y="142"/>
                  </a:cubicBezTo>
                  <a:lnTo>
                    <a:pt x="23" y="139"/>
                  </a:lnTo>
                  <a:lnTo>
                    <a:pt x="0" y="399"/>
                  </a:lnTo>
                  <a:lnTo>
                    <a:pt x="90" y="441"/>
                  </a:lnTo>
                  <a:lnTo>
                    <a:pt x="74" y="370"/>
                  </a:lnTo>
                  <a:lnTo>
                    <a:pt x="187" y="385"/>
                  </a:lnTo>
                  <a:lnTo>
                    <a:pt x="184" y="265"/>
                  </a:lnTo>
                  <a:lnTo>
                    <a:pt x="301" y="322"/>
                  </a:lnTo>
                  <a:lnTo>
                    <a:pt x="270" y="219"/>
                  </a:lnTo>
                  <a:cubicBezTo>
                    <a:pt x="340" y="265"/>
                    <a:pt x="388" y="304"/>
                    <a:pt x="468" y="325"/>
                  </a:cubicBezTo>
                  <a:lnTo>
                    <a:pt x="319" y="123"/>
                  </a:lnTo>
                  <a:lnTo>
                    <a:pt x="467" y="117"/>
                  </a:lnTo>
                  <a:lnTo>
                    <a:pt x="382" y="39"/>
                  </a:lnTo>
                  <a:cubicBezTo>
                    <a:pt x="442" y="49"/>
                    <a:pt x="427" y="58"/>
                    <a:pt x="466" y="37"/>
                  </a:cubicBezTo>
                  <a:cubicBezTo>
                    <a:pt x="396" y="0"/>
                    <a:pt x="372" y="5"/>
                    <a:pt x="292" y="0"/>
                  </a:cubicBezTo>
                  <a:lnTo>
                    <a:pt x="342" y="98"/>
                  </a:lnTo>
                  <a:cubicBezTo>
                    <a:pt x="246" y="106"/>
                    <a:pt x="270" y="109"/>
                    <a:pt x="201" y="57"/>
                  </a:cubicBezTo>
                  <a:lnTo>
                    <a:pt x="156" y="68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D93142DF-2EA0-5B38-4B27-CB802F5BB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65" y="676910"/>
              <a:ext cx="48260" cy="45720"/>
            </a:xfrm>
            <a:custGeom>
              <a:avLst/>
              <a:gdLst>
                <a:gd name="T0" fmla="*/ 845 w 845"/>
                <a:gd name="T1" fmla="*/ 751 h 801"/>
                <a:gd name="T2" fmla="*/ 843 w 845"/>
                <a:gd name="T3" fmla="*/ 736 h 801"/>
                <a:gd name="T4" fmla="*/ 799 w 845"/>
                <a:gd name="T5" fmla="*/ 729 h 801"/>
                <a:gd name="T6" fmla="*/ 569 w 845"/>
                <a:gd name="T7" fmla="*/ 657 h 801"/>
                <a:gd name="T8" fmla="*/ 256 w 845"/>
                <a:gd name="T9" fmla="*/ 334 h 801"/>
                <a:gd name="T10" fmla="*/ 113 w 845"/>
                <a:gd name="T11" fmla="*/ 123 h 801"/>
                <a:gd name="T12" fmla="*/ 0 w 845"/>
                <a:gd name="T13" fmla="*/ 0 h 801"/>
                <a:gd name="T14" fmla="*/ 266 w 845"/>
                <a:gd name="T15" fmla="*/ 540 h 801"/>
                <a:gd name="T16" fmla="*/ 845 w 845"/>
                <a:gd name="T17" fmla="*/ 7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5" h="801">
                  <a:moveTo>
                    <a:pt x="845" y="751"/>
                  </a:moveTo>
                  <a:lnTo>
                    <a:pt x="843" y="736"/>
                  </a:lnTo>
                  <a:lnTo>
                    <a:pt x="799" y="729"/>
                  </a:lnTo>
                  <a:cubicBezTo>
                    <a:pt x="729" y="718"/>
                    <a:pt x="612" y="706"/>
                    <a:pt x="569" y="657"/>
                  </a:cubicBezTo>
                  <a:cubicBezTo>
                    <a:pt x="472" y="596"/>
                    <a:pt x="335" y="431"/>
                    <a:pt x="256" y="334"/>
                  </a:cubicBezTo>
                  <a:lnTo>
                    <a:pt x="113" y="123"/>
                  </a:lnTo>
                  <a:cubicBezTo>
                    <a:pt x="58" y="71"/>
                    <a:pt x="62" y="33"/>
                    <a:pt x="0" y="0"/>
                  </a:cubicBezTo>
                  <a:cubicBezTo>
                    <a:pt x="18" y="179"/>
                    <a:pt x="136" y="442"/>
                    <a:pt x="266" y="540"/>
                  </a:cubicBezTo>
                  <a:cubicBezTo>
                    <a:pt x="406" y="644"/>
                    <a:pt x="668" y="801"/>
                    <a:pt x="845" y="751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12E811A4-0DB8-1B81-863B-C3323F477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355" y="815340"/>
              <a:ext cx="36830" cy="37465"/>
            </a:xfrm>
            <a:custGeom>
              <a:avLst/>
              <a:gdLst>
                <a:gd name="T0" fmla="*/ 127 w 647"/>
                <a:gd name="T1" fmla="*/ 648 h 648"/>
                <a:gd name="T2" fmla="*/ 171 w 647"/>
                <a:gd name="T3" fmla="*/ 398 h 648"/>
                <a:gd name="T4" fmla="*/ 311 w 647"/>
                <a:gd name="T5" fmla="*/ 247 h 648"/>
                <a:gd name="T6" fmla="*/ 647 w 647"/>
                <a:gd name="T7" fmla="*/ 0 h 648"/>
                <a:gd name="T8" fmla="*/ 154 w 647"/>
                <a:gd name="T9" fmla="*/ 180 h 648"/>
                <a:gd name="T10" fmla="*/ 127 w 647"/>
                <a:gd name="T11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7" h="648">
                  <a:moveTo>
                    <a:pt x="127" y="648"/>
                  </a:moveTo>
                  <a:cubicBezTo>
                    <a:pt x="138" y="563"/>
                    <a:pt x="144" y="480"/>
                    <a:pt x="171" y="398"/>
                  </a:cubicBezTo>
                  <a:cubicBezTo>
                    <a:pt x="204" y="302"/>
                    <a:pt x="225" y="287"/>
                    <a:pt x="311" y="247"/>
                  </a:cubicBezTo>
                  <a:cubicBezTo>
                    <a:pt x="443" y="185"/>
                    <a:pt x="568" y="119"/>
                    <a:pt x="647" y="0"/>
                  </a:cubicBezTo>
                  <a:cubicBezTo>
                    <a:pt x="548" y="24"/>
                    <a:pt x="232" y="129"/>
                    <a:pt x="154" y="180"/>
                  </a:cubicBezTo>
                  <a:cubicBezTo>
                    <a:pt x="0" y="283"/>
                    <a:pt x="11" y="553"/>
                    <a:pt x="127" y="64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B30C0573-5124-9748-7FC0-A180632E7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789305"/>
              <a:ext cx="33655" cy="52705"/>
            </a:xfrm>
            <a:custGeom>
              <a:avLst/>
              <a:gdLst>
                <a:gd name="T0" fmla="*/ 503 w 598"/>
                <a:gd name="T1" fmla="*/ 35 h 911"/>
                <a:gd name="T2" fmla="*/ 321 w 598"/>
                <a:gd name="T3" fmla="*/ 120 h 911"/>
                <a:gd name="T4" fmla="*/ 314 w 598"/>
                <a:gd name="T5" fmla="*/ 92 h 911"/>
                <a:gd name="T6" fmla="*/ 298 w 598"/>
                <a:gd name="T7" fmla="*/ 133 h 911"/>
                <a:gd name="T8" fmla="*/ 37 w 598"/>
                <a:gd name="T9" fmla="*/ 456 h 911"/>
                <a:gd name="T10" fmla="*/ 0 w 598"/>
                <a:gd name="T11" fmla="*/ 618 h 911"/>
                <a:gd name="T12" fmla="*/ 28 w 598"/>
                <a:gd name="T13" fmla="*/ 774 h 911"/>
                <a:gd name="T14" fmla="*/ 71 w 598"/>
                <a:gd name="T15" fmla="*/ 911 h 911"/>
                <a:gd name="T16" fmla="*/ 144 w 598"/>
                <a:gd name="T17" fmla="*/ 599 h 911"/>
                <a:gd name="T18" fmla="*/ 385 w 598"/>
                <a:gd name="T19" fmla="*/ 171 h 911"/>
                <a:gd name="T20" fmla="*/ 598 w 598"/>
                <a:gd name="T21" fmla="*/ 0 h 911"/>
                <a:gd name="T22" fmla="*/ 503 w 598"/>
                <a:gd name="T23" fmla="*/ 35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8" h="911">
                  <a:moveTo>
                    <a:pt x="503" y="35"/>
                  </a:moveTo>
                  <a:lnTo>
                    <a:pt x="321" y="120"/>
                  </a:lnTo>
                  <a:lnTo>
                    <a:pt x="314" y="92"/>
                  </a:lnTo>
                  <a:lnTo>
                    <a:pt x="298" y="133"/>
                  </a:lnTo>
                  <a:cubicBezTo>
                    <a:pt x="96" y="145"/>
                    <a:pt x="124" y="246"/>
                    <a:pt x="37" y="456"/>
                  </a:cubicBezTo>
                  <a:cubicBezTo>
                    <a:pt x="6" y="533"/>
                    <a:pt x="25" y="572"/>
                    <a:pt x="0" y="618"/>
                  </a:cubicBezTo>
                  <a:lnTo>
                    <a:pt x="28" y="774"/>
                  </a:lnTo>
                  <a:cubicBezTo>
                    <a:pt x="71" y="789"/>
                    <a:pt x="65" y="865"/>
                    <a:pt x="71" y="911"/>
                  </a:cubicBezTo>
                  <a:cubicBezTo>
                    <a:pt x="121" y="845"/>
                    <a:pt x="161" y="680"/>
                    <a:pt x="144" y="599"/>
                  </a:cubicBezTo>
                  <a:cubicBezTo>
                    <a:pt x="104" y="411"/>
                    <a:pt x="7" y="420"/>
                    <a:pt x="385" y="171"/>
                  </a:cubicBezTo>
                  <a:cubicBezTo>
                    <a:pt x="477" y="111"/>
                    <a:pt x="520" y="74"/>
                    <a:pt x="598" y="0"/>
                  </a:cubicBezTo>
                  <a:lnTo>
                    <a:pt x="503" y="3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08C5ACFE-3951-018F-05F2-20995D0D1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" y="715010"/>
              <a:ext cx="56515" cy="27940"/>
            </a:xfrm>
            <a:custGeom>
              <a:avLst/>
              <a:gdLst>
                <a:gd name="T0" fmla="*/ 1004 w 1004"/>
                <a:gd name="T1" fmla="*/ 487 h 487"/>
                <a:gd name="T2" fmla="*/ 521 w 1004"/>
                <a:gd name="T3" fmla="*/ 232 h 487"/>
                <a:gd name="T4" fmla="*/ 246 w 1004"/>
                <a:gd name="T5" fmla="*/ 139 h 487"/>
                <a:gd name="T6" fmla="*/ 0 w 1004"/>
                <a:gd name="T7" fmla="*/ 0 h 487"/>
                <a:gd name="T8" fmla="*/ 1004 w 1004"/>
                <a:gd name="T9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4" h="487">
                  <a:moveTo>
                    <a:pt x="1004" y="487"/>
                  </a:moveTo>
                  <a:cubicBezTo>
                    <a:pt x="963" y="394"/>
                    <a:pt x="622" y="266"/>
                    <a:pt x="521" y="232"/>
                  </a:cubicBezTo>
                  <a:cubicBezTo>
                    <a:pt x="435" y="204"/>
                    <a:pt x="328" y="172"/>
                    <a:pt x="246" y="139"/>
                  </a:cubicBezTo>
                  <a:cubicBezTo>
                    <a:pt x="142" y="96"/>
                    <a:pt x="90" y="52"/>
                    <a:pt x="0" y="0"/>
                  </a:cubicBezTo>
                  <a:cubicBezTo>
                    <a:pt x="78" y="265"/>
                    <a:pt x="773" y="449"/>
                    <a:pt x="1004" y="487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F46723EF-023D-3EF3-89F8-13AC71A0C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717550"/>
              <a:ext cx="14605" cy="86360"/>
            </a:xfrm>
            <a:custGeom>
              <a:avLst/>
              <a:gdLst>
                <a:gd name="T0" fmla="*/ 0 w 254"/>
                <a:gd name="T1" fmla="*/ 1506 h 1506"/>
                <a:gd name="T2" fmla="*/ 133 w 254"/>
                <a:gd name="T3" fmla="*/ 780 h 1506"/>
                <a:gd name="T4" fmla="*/ 254 w 254"/>
                <a:gd name="T5" fmla="*/ 0 h 1506"/>
                <a:gd name="T6" fmla="*/ 59 w 254"/>
                <a:gd name="T7" fmla="*/ 1099 h 1506"/>
                <a:gd name="T8" fmla="*/ 0 w 254"/>
                <a:gd name="T9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506">
                  <a:moveTo>
                    <a:pt x="0" y="1506"/>
                  </a:moveTo>
                  <a:cubicBezTo>
                    <a:pt x="250" y="1254"/>
                    <a:pt x="133" y="1014"/>
                    <a:pt x="133" y="780"/>
                  </a:cubicBezTo>
                  <a:cubicBezTo>
                    <a:pt x="134" y="503"/>
                    <a:pt x="218" y="261"/>
                    <a:pt x="254" y="0"/>
                  </a:cubicBezTo>
                  <a:cubicBezTo>
                    <a:pt x="133" y="113"/>
                    <a:pt x="60" y="855"/>
                    <a:pt x="59" y="1099"/>
                  </a:cubicBezTo>
                  <a:cubicBezTo>
                    <a:pt x="59" y="1292"/>
                    <a:pt x="18" y="1343"/>
                    <a:pt x="0" y="150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2A5C4B65-C123-2CF0-C8A0-18914E545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30" y="958850"/>
              <a:ext cx="11430" cy="59055"/>
            </a:xfrm>
            <a:custGeom>
              <a:avLst/>
              <a:gdLst>
                <a:gd name="T0" fmla="*/ 132 w 203"/>
                <a:gd name="T1" fmla="*/ 781 h 1025"/>
                <a:gd name="T2" fmla="*/ 190 w 203"/>
                <a:gd name="T3" fmla="*/ 426 h 1025"/>
                <a:gd name="T4" fmla="*/ 192 w 203"/>
                <a:gd name="T5" fmla="*/ 185 h 1025"/>
                <a:gd name="T6" fmla="*/ 147 w 203"/>
                <a:gd name="T7" fmla="*/ 0 h 1025"/>
                <a:gd name="T8" fmla="*/ 0 w 203"/>
                <a:gd name="T9" fmla="*/ 1025 h 1025"/>
                <a:gd name="T10" fmla="*/ 77 w 203"/>
                <a:gd name="T11" fmla="*/ 961 h 1025"/>
                <a:gd name="T12" fmla="*/ 132 w 203"/>
                <a:gd name="T13" fmla="*/ 781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025">
                  <a:moveTo>
                    <a:pt x="132" y="781"/>
                  </a:moveTo>
                  <a:lnTo>
                    <a:pt x="190" y="426"/>
                  </a:lnTo>
                  <a:cubicBezTo>
                    <a:pt x="203" y="342"/>
                    <a:pt x="198" y="270"/>
                    <a:pt x="192" y="185"/>
                  </a:cubicBezTo>
                  <a:cubicBezTo>
                    <a:pt x="188" y="127"/>
                    <a:pt x="187" y="40"/>
                    <a:pt x="147" y="0"/>
                  </a:cubicBezTo>
                  <a:cubicBezTo>
                    <a:pt x="112" y="65"/>
                    <a:pt x="6" y="892"/>
                    <a:pt x="0" y="1025"/>
                  </a:cubicBezTo>
                  <a:lnTo>
                    <a:pt x="77" y="961"/>
                  </a:lnTo>
                  <a:cubicBezTo>
                    <a:pt x="90" y="888"/>
                    <a:pt x="81" y="828"/>
                    <a:pt x="132" y="78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DB323DC9-4FCC-6149-544E-AC2CC8A2A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747395"/>
              <a:ext cx="27305" cy="57150"/>
            </a:xfrm>
            <a:custGeom>
              <a:avLst/>
              <a:gdLst>
                <a:gd name="T0" fmla="*/ 32 w 475"/>
                <a:gd name="T1" fmla="*/ 964 h 991"/>
                <a:gd name="T2" fmla="*/ 126 w 475"/>
                <a:gd name="T3" fmla="*/ 704 h 991"/>
                <a:gd name="T4" fmla="*/ 240 w 475"/>
                <a:gd name="T5" fmla="*/ 473 h 991"/>
                <a:gd name="T6" fmla="*/ 475 w 475"/>
                <a:gd name="T7" fmla="*/ 16 h 991"/>
                <a:gd name="T8" fmla="*/ 470 w 475"/>
                <a:gd name="T9" fmla="*/ 0 h 991"/>
                <a:gd name="T10" fmla="*/ 132 w 475"/>
                <a:gd name="T11" fmla="*/ 391 h 991"/>
                <a:gd name="T12" fmla="*/ 18 w 475"/>
                <a:gd name="T13" fmla="*/ 991 h 991"/>
                <a:gd name="T14" fmla="*/ 32 w 475"/>
                <a:gd name="T15" fmla="*/ 964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5" h="991">
                  <a:moveTo>
                    <a:pt x="32" y="964"/>
                  </a:moveTo>
                  <a:cubicBezTo>
                    <a:pt x="58" y="923"/>
                    <a:pt x="98" y="769"/>
                    <a:pt x="126" y="704"/>
                  </a:cubicBezTo>
                  <a:cubicBezTo>
                    <a:pt x="232" y="460"/>
                    <a:pt x="202" y="622"/>
                    <a:pt x="240" y="473"/>
                  </a:cubicBezTo>
                  <a:cubicBezTo>
                    <a:pt x="289" y="280"/>
                    <a:pt x="418" y="165"/>
                    <a:pt x="475" y="16"/>
                  </a:cubicBezTo>
                  <a:lnTo>
                    <a:pt x="470" y="0"/>
                  </a:lnTo>
                  <a:cubicBezTo>
                    <a:pt x="398" y="110"/>
                    <a:pt x="253" y="151"/>
                    <a:pt x="132" y="391"/>
                  </a:cubicBezTo>
                  <a:cubicBezTo>
                    <a:pt x="69" y="516"/>
                    <a:pt x="0" y="856"/>
                    <a:pt x="18" y="991"/>
                  </a:cubicBezTo>
                  <a:cubicBezTo>
                    <a:pt x="2" y="956"/>
                    <a:pt x="13" y="986"/>
                    <a:pt x="32" y="964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980C7AF2-8187-A52D-A8C4-D60FE123D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913765"/>
              <a:ext cx="16510" cy="73660"/>
            </a:xfrm>
            <a:custGeom>
              <a:avLst/>
              <a:gdLst>
                <a:gd name="T0" fmla="*/ 47 w 292"/>
                <a:gd name="T1" fmla="*/ 801 h 1281"/>
                <a:gd name="T2" fmla="*/ 36 w 292"/>
                <a:gd name="T3" fmla="*/ 1014 h 1281"/>
                <a:gd name="T4" fmla="*/ 0 w 292"/>
                <a:gd name="T5" fmla="*/ 1185 h 1281"/>
                <a:gd name="T6" fmla="*/ 0 w 292"/>
                <a:gd name="T7" fmla="*/ 1281 h 1281"/>
                <a:gd name="T8" fmla="*/ 266 w 292"/>
                <a:gd name="T9" fmla="*/ 0 h 1281"/>
                <a:gd name="T10" fmla="*/ 47 w 292"/>
                <a:gd name="T11" fmla="*/ 801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1">
                  <a:moveTo>
                    <a:pt x="47" y="801"/>
                  </a:moveTo>
                  <a:cubicBezTo>
                    <a:pt x="38" y="884"/>
                    <a:pt x="59" y="914"/>
                    <a:pt x="36" y="1014"/>
                  </a:cubicBezTo>
                  <a:cubicBezTo>
                    <a:pt x="21" y="1082"/>
                    <a:pt x="1" y="1111"/>
                    <a:pt x="0" y="1185"/>
                  </a:cubicBezTo>
                  <a:lnTo>
                    <a:pt x="0" y="1281"/>
                  </a:lnTo>
                  <a:cubicBezTo>
                    <a:pt x="71" y="1181"/>
                    <a:pt x="292" y="102"/>
                    <a:pt x="266" y="0"/>
                  </a:cubicBezTo>
                  <a:cubicBezTo>
                    <a:pt x="147" y="161"/>
                    <a:pt x="84" y="599"/>
                    <a:pt x="47" y="80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9B23FE8A-EC7B-9F6B-36CD-2A0C2D71F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050" y="660400"/>
              <a:ext cx="31115" cy="32385"/>
            </a:xfrm>
            <a:custGeom>
              <a:avLst/>
              <a:gdLst>
                <a:gd name="T0" fmla="*/ 347 w 548"/>
                <a:gd name="T1" fmla="*/ 156 h 558"/>
                <a:gd name="T2" fmla="*/ 211 w 548"/>
                <a:gd name="T3" fmla="*/ 317 h 558"/>
                <a:gd name="T4" fmla="*/ 131 w 548"/>
                <a:gd name="T5" fmla="*/ 384 h 558"/>
                <a:gd name="T6" fmla="*/ 45 w 548"/>
                <a:gd name="T7" fmla="*/ 450 h 558"/>
                <a:gd name="T8" fmla="*/ 0 w 548"/>
                <a:gd name="T9" fmla="*/ 558 h 558"/>
                <a:gd name="T10" fmla="*/ 339 w 548"/>
                <a:gd name="T11" fmla="*/ 353 h 558"/>
                <a:gd name="T12" fmla="*/ 545 w 548"/>
                <a:gd name="T13" fmla="*/ 2 h 558"/>
                <a:gd name="T14" fmla="*/ 503 w 548"/>
                <a:gd name="T15" fmla="*/ 29 h 558"/>
                <a:gd name="T16" fmla="*/ 471 w 548"/>
                <a:gd name="T17" fmla="*/ 12 h 558"/>
                <a:gd name="T18" fmla="*/ 446 w 548"/>
                <a:gd name="T19" fmla="*/ 0 h 558"/>
                <a:gd name="T20" fmla="*/ 347 w 548"/>
                <a:gd name="T21" fmla="*/ 15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8" h="558">
                  <a:moveTo>
                    <a:pt x="347" y="156"/>
                  </a:moveTo>
                  <a:cubicBezTo>
                    <a:pt x="323" y="229"/>
                    <a:pt x="258" y="269"/>
                    <a:pt x="211" y="317"/>
                  </a:cubicBezTo>
                  <a:cubicBezTo>
                    <a:pt x="181" y="347"/>
                    <a:pt x="158" y="356"/>
                    <a:pt x="131" y="384"/>
                  </a:cubicBezTo>
                  <a:cubicBezTo>
                    <a:pt x="90" y="428"/>
                    <a:pt x="95" y="415"/>
                    <a:pt x="45" y="450"/>
                  </a:cubicBezTo>
                  <a:lnTo>
                    <a:pt x="0" y="558"/>
                  </a:lnTo>
                  <a:cubicBezTo>
                    <a:pt x="122" y="504"/>
                    <a:pt x="235" y="436"/>
                    <a:pt x="339" y="353"/>
                  </a:cubicBezTo>
                  <a:cubicBezTo>
                    <a:pt x="491" y="231"/>
                    <a:pt x="548" y="242"/>
                    <a:pt x="545" y="2"/>
                  </a:cubicBezTo>
                  <a:lnTo>
                    <a:pt x="503" y="29"/>
                  </a:lnTo>
                  <a:cubicBezTo>
                    <a:pt x="454" y="9"/>
                    <a:pt x="501" y="30"/>
                    <a:pt x="471" y="12"/>
                  </a:cubicBezTo>
                  <a:lnTo>
                    <a:pt x="446" y="0"/>
                  </a:lnTo>
                  <a:cubicBezTo>
                    <a:pt x="378" y="33"/>
                    <a:pt x="403" y="7"/>
                    <a:pt x="347" y="15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EC9B94F1-5A50-4D88-2F88-99CA2A5F5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455" y="737235"/>
              <a:ext cx="38100" cy="72390"/>
            </a:xfrm>
            <a:custGeom>
              <a:avLst/>
              <a:gdLst>
                <a:gd name="T0" fmla="*/ 458 w 676"/>
                <a:gd name="T1" fmla="*/ 198 h 1268"/>
                <a:gd name="T2" fmla="*/ 223 w 676"/>
                <a:gd name="T3" fmla="*/ 655 h 1268"/>
                <a:gd name="T4" fmla="*/ 109 w 676"/>
                <a:gd name="T5" fmla="*/ 886 h 1268"/>
                <a:gd name="T6" fmla="*/ 15 w 676"/>
                <a:gd name="T7" fmla="*/ 1146 h 1268"/>
                <a:gd name="T8" fmla="*/ 0 w 676"/>
                <a:gd name="T9" fmla="*/ 1246 h 1268"/>
                <a:gd name="T10" fmla="*/ 21 w 676"/>
                <a:gd name="T11" fmla="*/ 1268 h 1268"/>
                <a:gd name="T12" fmla="*/ 168 w 676"/>
                <a:gd name="T13" fmla="*/ 883 h 1268"/>
                <a:gd name="T14" fmla="*/ 353 w 676"/>
                <a:gd name="T15" fmla="*/ 524 h 1268"/>
                <a:gd name="T16" fmla="*/ 364 w 676"/>
                <a:gd name="T17" fmla="*/ 502 h 1268"/>
                <a:gd name="T18" fmla="*/ 389 w 676"/>
                <a:gd name="T19" fmla="*/ 472 h 1268"/>
                <a:gd name="T20" fmla="*/ 394 w 676"/>
                <a:gd name="T21" fmla="*/ 453 h 1268"/>
                <a:gd name="T22" fmla="*/ 429 w 676"/>
                <a:gd name="T23" fmla="*/ 374 h 1268"/>
                <a:gd name="T24" fmla="*/ 451 w 676"/>
                <a:gd name="T25" fmla="*/ 345 h 1268"/>
                <a:gd name="T26" fmla="*/ 480 w 676"/>
                <a:gd name="T27" fmla="*/ 326 h 1268"/>
                <a:gd name="T28" fmla="*/ 524 w 676"/>
                <a:gd name="T29" fmla="*/ 257 h 1268"/>
                <a:gd name="T30" fmla="*/ 676 w 676"/>
                <a:gd name="T31" fmla="*/ 0 h 1268"/>
                <a:gd name="T32" fmla="*/ 561 w 676"/>
                <a:gd name="T33" fmla="*/ 91 h 1268"/>
                <a:gd name="T34" fmla="*/ 458 w 676"/>
                <a:gd name="T35" fmla="*/ 19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6" h="1268">
                  <a:moveTo>
                    <a:pt x="458" y="198"/>
                  </a:moveTo>
                  <a:cubicBezTo>
                    <a:pt x="401" y="347"/>
                    <a:pt x="272" y="462"/>
                    <a:pt x="223" y="655"/>
                  </a:cubicBezTo>
                  <a:cubicBezTo>
                    <a:pt x="185" y="804"/>
                    <a:pt x="215" y="642"/>
                    <a:pt x="109" y="886"/>
                  </a:cubicBezTo>
                  <a:cubicBezTo>
                    <a:pt x="81" y="951"/>
                    <a:pt x="41" y="1105"/>
                    <a:pt x="15" y="1146"/>
                  </a:cubicBezTo>
                  <a:lnTo>
                    <a:pt x="0" y="1246"/>
                  </a:lnTo>
                  <a:lnTo>
                    <a:pt x="21" y="1268"/>
                  </a:lnTo>
                  <a:cubicBezTo>
                    <a:pt x="91" y="1184"/>
                    <a:pt x="136" y="996"/>
                    <a:pt x="168" y="883"/>
                  </a:cubicBezTo>
                  <a:cubicBezTo>
                    <a:pt x="205" y="758"/>
                    <a:pt x="298" y="642"/>
                    <a:pt x="353" y="524"/>
                  </a:cubicBezTo>
                  <a:cubicBezTo>
                    <a:pt x="369" y="487"/>
                    <a:pt x="347" y="525"/>
                    <a:pt x="364" y="502"/>
                  </a:cubicBezTo>
                  <a:cubicBezTo>
                    <a:pt x="375" y="486"/>
                    <a:pt x="379" y="483"/>
                    <a:pt x="389" y="472"/>
                  </a:cubicBezTo>
                  <a:lnTo>
                    <a:pt x="394" y="453"/>
                  </a:lnTo>
                  <a:cubicBezTo>
                    <a:pt x="403" y="427"/>
                    <a:pt x="414" y="398"/>
                    <a:pt x="429" y="374"/>
                  </a:cubicBezTo>
                  <a:cubicBezTo>
                    <a:pt x="438" y="360"/>
                    <a:pt x="434" y="362"/>
                    <a:pt x="451" y="345"/>
                  </a:cubicBezTo>
                  <a:cubicBezTo>
                    <a:pt x="477" y="318"/>
                    <a:pt x="457" y="340"/>
                    <a:pt x="480" y="326"/>
                  </a:cubicBezTo>
                  <a:lnTo>
                    <a:pt x="524" y="257"/>
                  </a:lnTo>
                  <a:lnTo>
                    <a:pt x="676" y="0"/>
                  </a:lnTo>
                  <a:cubicBezTo>
                    <a:pt x="597" y="41"/>
                    <a:pt x="618" y="30"/>
                    <a:pt x="561" y="91"/>
                  </a:cubicBezTo>
                  <a:cubicBezTo>
                    <a:pt x="528" y="126"/>
                    <a:pt x="493" y="172"/>
                    <a:pt x="458" y="198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89E2100-E6CB-D5D1-E01D-3999EF736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751205"/>
              <a:ext cx="26670" cy="47625"/>
            </a:xfrm>
            <a:custGeom>
              <a:avLst/>
              <a:gdLst>
                <a:gd name="T0" fmla="*/ 471 w 476"/>
                <a:gd name="T1" fmla="*/ 824 h 824"/>
                <a:gd name="T2" fmla="*/ 343 w 476"/>
                <a:gd name="T3" fmla="*/ 313 h 824"/>
                <a:gd name="T4" fmla="*/ 0 w 476"/>
                <a:gd name="T5" fmla="*/ 0 h 824"/>
                <a:gd name="T6" fmla="*/ 255 w 476"/>
                <a:gd name="T7" fmla="*/ 389 h 824"/>
                <a:gd name="T8" fmla="*/ 471 w 476"/>
                <a:gd name="T9" fmla="*/ 824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824">
                  <a:moveTo>
                    <a:pt x="471" y="824"/>
                  </a:moveTo>
                  <a:cubicBezTo>
                    <a:pt x="476" y="693"/>
                    <a:pt x="395" y="437"/>
                    <a:pt x="343" y="313"/>
                  </a:cubicBezTo>
                  <a:cubicBezTo>
                    <a:pt x="276" y="158"/>
                    <a:pt x="160" y="31"/>
                    <a:pt x="0" y="0"/>
                  </a:cubicBezTo>
                  <a:cubicBezTo>
                    <a:pt x="68" y="130"/>
                    <a:pt x="193" y="219"/>
                    <a:pt x="255" y="389"/>
                  </a:cubicBezTo>
                  <a:cubicBezTo>
                    <a:pt x="297" y="503"/>
                    <a:pt x="396" y="740"/>
                    <a:pt x="471" y="824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21ECD859-64B3-C144-09DB-A327B96A3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701675"/>
              <a:ext cx="15875" cy="71120"/>
            </a:xfrm>
            <a:custGeom>
              <a:avLst/>
              <a:gdLst>
                <a:gd name="T0" fmla="*/ 207 w 285"/>
                <a:gd name="T1" fmla="*/ 508 h 1235"/>
                <a:gd name="T2" fmla="*/ 237 w 285"/>
                <a:gd name="T3" fmla="*/ 407 h 1235"/>
                <a:gd name="T4" fmla="*/ 261 w 285"/>
                <a:gd name="T5" fmla="*/ 272 h 1235"/>
                <a:gd name="T6" fmla="*/ 275 w 285"/>
                <a:gd name="T7" fmla="*/ 0 h 1235"/>
                <a:gd name="T8" fmla="*/ 129 w 285"/>
                <a:gd name="T9" fmla="*/ 1235 h 1235"/>
                <a:gd name="T10" fmla="*/ 156 w 285"/>
                <a:gd name="T11" fmla="*/ 671 h 1235"/>
                <a:gd name="T12" fmla="*/ 207 w 285"/>
                <a:gd name="T13" fmla="*/ 5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1235">
                  <a:moveTo>
                    <a:pt x="207" y="508"/>
                  </a:moveTo>
                  <a:cubicBezTo>
                    <a:pt x="212" y="456"/>
                    <a:pt x="202" y="433"/>
                    <a:pt x="237" y="407"/>
                  </a:cubicBezTo>
                  <a:lnTo>
                    <a:pt x="261" y="272"/>
                  </a:lnTo>
                  <a:cubicBezTo>
                    <a:pt x="230" y="206"/>
                    <a:pt x="285" y="86"/>
                    <a:pt x="275" y="0"/>
                  </a:cubicBezTo>
                  <a:cubicBezTo>
                    <a:pt x="126" y="177"/>
                    <a:pt x="0" y="1040"/>
                    <a:pt x="129" y="1235"/>
                  </a:cubicBezTo>
                  <a:cubicBezTo>
                    <a:pt x="156" y="1123"/>
                    <a:pt x="121" y="863"/>
                    <a:pt x="156" y="671"/>
                  </a:cubicBezTo>
                  <a:cubicBezTo>
                    <a:pt x="186" y="511"/>
                    <a:pt x="156" y="542"/>
                    <a:pt x="207" y="50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47B92FDE-80FC-0BC1-D288-34947B36E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698500"/>
              <a:ext cx="12065" cy="53340"/>
            </a:xfrm>
            <a:custGeom>
              <a:avLst/>
              <a:gdLst>
                <a:gd name="T0" fmla="*/ 158 w 208"/>
                <a:gd name="T1" fmla="*/ 880 h 926"/>
                <a:gd name="T2" fmla="*/ 183 w 208"/>
                <a:gd name="T3" fmla="*/ 522 h 926"/>
                <a:gd name="T4" fmla="*/ 103 w 208"/>
                <a:gd name="T5" fmla="*/ 181 h 926"/>
                <a:gd name="T6" fmla="*/ 58 w 208"/>
                <a:gd name="T7" fmla="*/ 0 h 926"/>
                <a:gd name="T8" fmla="*/ 60 w 208"/>
                <a:gd name="T9" fmla="*/ 455 h 926"/>
                <a:gd name="T10" fmla="*/ 94 w 208"/>
                <a:gd name="T11" fmla="*/ 926 h 926"/>
                <a:gd name="T12" fmla="*/ 158 w 208"/>
                <a:gd name="T13" fmla="*/ 88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926">
                  <a:moveTo>
                    <a:pt x="158" y="880"/>
                  </a:moveTo>
                  <a:cubicBezTo>
                    <a:pt x="174" y="731"/>
                    <a:pt x="208" y="698"/>
                    <a:pt x="183" y="522"/>
                  </a:cubicBezTo>
                  <a:cubicBezTo>
                    <a:pt x="167" y="402"/>
                    <a:pt x="111" y="309"/>
                    <a:pt x="103" y="181"/>
                  </a:cubicBezTo>
                  <a:lnTo>
                    <a:pt x="58" y="0"/>
                  </a:lnTo>
                  <a:cubicBezTo>
                    <a:pt x="0" y="123"/>
                    <a:pt x="30" y="320"/>
                    <a:pt x="60" y="455"/>
                  </a:cubicBezTo>
                  <a:cubicBezTo>
                    <a:pt x="102" y="646"/>
                    <a:pt x="65" y="761"/>
                    <a:pt x="94" y="926"/>
                  </a:cubicBezTo>
                  <a:lnTo>
                    <a:pt x="158" y="8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770A8473-2B93-667E-BD37-A6167768A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40" y="889000"/>
              <a:ext cx="12065" cy="47625"/>
            </a:xfrm>
            <a:custGeom>
              <a:avLst/>
              <a:gdLst>
                <a:gd name="T0" fmla="*/ 50 w 207"/>
                <a:gd name="T1" fmla="*/ 834 h 834"/>
                <a:gd name="T2" fmla="*/ 125 w 207"/>
                <a:gd name="T3" fmla="*/ 0 h 834"/>
                <a:gd name="T4" fmla="*/ 50 w 207"/>
                <a:gd name="T5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" h="834">
                  <a:moveTo>
                    <a:pt x="50" y="834"/>
                  </a:moveTo>
                  <a:cubicBezTo>
                    <a:pt x="207" y="676"/>
                    <a:pt x="141" y="219"/>
                    <a:pt x="125" y="0"/>
                  </a:cubicBezTo>
                  <a:cubicBezTo>
                    <a:pt x="0" y="134"/>
                    <a:pt x="6" y="664"/>
                    <a:pt x="50" y="834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4880807E-6B4F-67A6-DCEB-E566C67D0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69290"/>
              <a:ext cx="31115" cy="38100"/>
            </a:xfrm>
            <a:custGeom>
              <a:avLst/>
              <a:gdLst>
                <a:gd name="T0" fmla="*/ 283 w 557"/>
                <a:gd name="T1" fmla="*/ 89 h 662"/>
                <a:gd name="T2" fmla="*/ 32 w 557"/>
                <a:gd name="T3" fmla="*/ 551 h 662"/>
                <a:gd name="T4" fmla="*/ 30 w 557"/>
                <a:gd name="T5" fmla="*/ 662 h 662"/>
                <a:gd name="T6" fmla="*/ 156 w 557"/>
                <a:gd name="T7" fmla="*/ 451 h 662"/>
                <a:gd name="T8" fmla="*/ 290 w 557"/>
                <a:gd name="T9" fmla="*/ 253 h 662"/>
                <a:gd name="T10" fmla="*/ 262 w 557"/>
                <a:gd name="T11" fmla="*/ 399 h 662"/>
                <a:gd name="T12" fmla="*/ 323 w 557"/>
                <a:gd name="T13" fmla="*/ 275 h 662"/>
                <a:gd name="T14" fmla="*/ 426 w 557"/>
                <a:gd name="T15" fmla="*/ 234 h 662"/>
                <a:gd name="T16" fmla="*/ 503 w 557"/>
                <a:gd name="T17" fmla="*/ 170 h 662"/>
                <a:gd name="T18" fmla="*/ 557 w 557"/>
                <a:gd name="T19" fmla="*/ 49 h 662"/>
                <a:gd name="T20" fmla="*/ 497 w 557"/>
                <a:gd name="T21" fmla="*/ 74 h 662"/>
                <a:gd name="T22" fmla="*/ 467 w 557"/>
                <a:gd name="T23" fmla="*/ 114 h 662"/>
                <a:gd name="T24" fmla="*/ 408 w 557"/>
                <a:gd name="T25" fmla="*/ 0 h 662"/>
                <a:gd name="T26" fmla="*/ 283 w 557"/>
                <a:gd name="T27" fmla="*/ 89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57" h="662">
                  <a:moveTo>
                    <a:pt x="283" y="89"/>
                  </a:moveTo>
                  <a:cubicBezTo>
                    <a:pt x="277" y="110"/>
                    <a:pt x="34" y="550"/>
                    <a:pt x="32" y="551"/>
                  </a:cubicBezTo>
                  <a:cubicBezTo>
                    <a:pt x="14" y="607"/>
                    <a:pt x="0" y="606"/>
                    <a:pt x="30" y="662"/>
                  </a:cubicBezTo>
                  <a:cubicBezTo>
                    <a:pt x="72" y="595"/>
                    <a:pt x="113" y="521"/>
                    <a:pt x="156" y="451"/>
                  </a:cubicBezTo>
                  <a:cubicBezTo>
                    <a:pt x="199" y="382"/>
                    <a:pt x="234" y="301"/>
                    <a:pt x="290" y="253"/>
                  </a:cubicBezTo>
                  <a:cubicBezTo>
                    <a:pt x="276" y="315"/>
                    <a:pt x="244" y="351"/>
                    <a:pt x="262" y="399"/>
                  </a:cubicBezTo>
                  <a:lnTo>
                    <a:pt x="323" y="275"/>
                  </a:lnTo>
                  <a:cubicBezTo>
                    <a:pt x="364" y="268"/>
                    <a:pt x="389" y="265"/>
                    <a:pt x="426" y="234"/>
                  </a:cubicBezTo>
                  <a:cubicBezTo>
                    <a:pt x="479" y="189"/>
                    <a:pt x="468" y="159"/>
                    <a:pt x="503" y="170"/>
                  </a:cubicBezTo>
                  <a:lnTo>
                    <a:pt x="557" y="49"/>
                  </a:lnTo>
                  <a:lnTo>
                    <a:pt x="497" y="74"/>
                  </a:lnTo>
                  <a:cubicBezTo>
                    <a:pt x="477" y="114"/>
                    <a:pt x="510" y="76"/>
                    <a:pt x="467" y="114"/>
                  </a:cubicBezTo>
                  <a:lnTo>
                    <a:pt x="408" y="0"/>
                  </a:lnTo>
                  <a:cubicBezTo>
                    <a:pt x="353" y="48"/>
                    <a:pt x="358" y="78"/>
                    <a:pt x="283" y="8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A1244A9C-7E5A-AD7F-5B1C-BBE31F887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1001395"/>
              <a:ext cx="25400" cy="29210"/>
            </a:xfrm>
            <a:custGeom>
              <a:avLst/>
              <a:gdLst>
                <a:gd name="T0" fmla="*/ 0 w 448"/>
                <a:gd name="T1" fmla="*/ 70 h 507"/>
                <a:gd name="T2" fmla="*/ 53 w 448"/>
                <a:gd name="T3" fmla="*/ 308 h 507"/>
                <a:gd name="T4" fmla="*/ 131 w 448"/>
                <a:gd name="T5" fmla="*/ 409 h 507"/>
                <a:gd name="T6" fmla="*/ 269 w 448"/>
                <a:gd name="T7" fmla="*/ 465 h 507"/>
                <a:gd name="T8" fmla="*/ 448 w 448"/>
                <a:gd name="T9" fmla="*/ 507 h 507"/>
                <a:gd name="T10" fmla="*/ 336 w 448"/>
                <a:gd name="T11" fmla="*/ 359 h 507"/>
                <a:gd name="T12" fmla="*/ 186 w 448"/>
                <a:gd name="T13" fmla="*/ 234 h 507"/>
                <a:gd name="T14" fmla="*/ 179 w 448"/>
                <a:gd name="T15" fmla="*/ 196 h 507"/>
                <a:gd name="T16" fmla="*/ 25 w 448"/>
                <a:gd name="T17" fmla="*/ 0 h 507"/>
                <a:gd name="T18" fmla="*/ 0 w 448"/>
                <a:gd name="T19" fmla="*/ 7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507">
                  <a:moveTo>
                    <a:pt x="0" y="70"/>
                  </a:moveTo>
                  <a:cubicBezTo>
                    <a:pt x="2" y="149"/>
                    <a:pt x="21" y="237"/>
                    <a:pt x="53" y="308"/>
                  </a:cubicBezTo>
                  <a:cubicBezTo>
                    <a:pt x="75" y="364"/>
                    <a:pt x="81" y="375"/>
                    <a:pt x="131" y="409"/>
                  </a:cubicBezTo>
                  <a:cubicBezTo>
                    <a:pt x="141" y="410"/>
                    <a:pt x="226" y="454"/>
                    <a:pt x="269" y="465"/>
                  </a:cubicBezTo>
                  <a:cubicBezTo>
                    <a:pt x="330" y="481"/>
                    <a:pt x="390" y="488"/>
                    <a:pt x="448" y="507"/>
                  </a:cubicBezTo>
                  <a:cubicBezTo>
                    <a:pt x="439" y="494"/>
                    <a:pt x="343" y="365"/>
                    <a:pt x="336" y="359"/>
                  </a:cubicBezTo>
                  <a:cubicBezTo>
                    <a:pt x="254" y="287"/>
                    <a:pt x="256" y="376"/>
                    <a:pt x="186" y="234"/>
                  </a:cubicBezTo>
                  <a:lnTo>
                    <a:pt x="179" y="196"/>
                  </a:lnTo>
                  <a:cubicBezTo>
                    <a:pt x="102" y="152"/>
                    <a:pt x="97" y="55"/>
                    <a:pt x="25" y="0"/>
                  </a:cubicBezTo>
                  <a:lnTo>
                    <a:pt x="0" y="7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05A5CFDB-F1CE-3194-4B4C-9B91B3B53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45" y="749300"/>
              <a:ext cx="18415" cy="55245"/>
            </a:xfrm>
            <a:custGeom>
              <a:avLst/>
              <a:gdLst>
                <a:gd name="T0" fmla="*/ 178 w 322"/>
                <a:gd name="T1" fmla="*/ 527 h 963"/>
                <a:gd name="T2" fmla="*/ 158 w 322"/>
                <a:gd name="T3" fmla="*/ 624 h 963"/>
                <a:gd name="T4" fmla="*/ 0 w 322"/>
                <a:gd name="T5" fmla="*/ 963 h 963"/>
                <a:gd name="T6" fmla="*/ 322 w 322"/>
                <a:gd name="T7" fmla="*/ 281 h 963"/>
                <a:gd name="T8" fmla="*/ 305 w 322"/>
                <a:gd name="T9" fmla="*/ 43 h 963"/>
                <a:gd name="T10" fmla="*/ 285 w 322"/>
                <a:gd name="T11" fmla="*/ 0 h 963"/>
                <a:gd name="T12" fmla="*/ 178 w 322"/>
                <a:gd name="T13" fmla="*/ 527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963">
                  <a:moveTo>
                    <a:pt x="178" y="527"/>
                  </a:moveTo>
                  <a:lnTo>
                    <a:pt x="158" y="624"/>
                  </a:lnTo>
                  <a:cubicBezTo>
                    <a:pt x="114" y="756"/>
                    <a:pt x="42" y="852"/>
                    <a:pt x="0" y="963"/>
                  </a:cubicBezTo>
                  <a:cubicBezTo>
                    <a:pt x="221" y="837"/>
                    <a:pt x="322" y="556"/>
                    <a:pt x="322" y="281"/>
                  </a:cubicBezTo>
                  <a:lnTo>
                    <a:pt x="305" y="43"/>
                  </a:lnTo>
                  <a:lnTo>
                    <a:pt x="285" y="0"/>
                  </a:lnTo>
                  <a:cubicBezTo>
                    <a:pt x="268" y="126"/>
                    <a:pt x="248" y="445"/>
                    <a:pt x="178" y="527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37001DBB-5D9A-C437-9C5D-B34DFFB68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30" y="1002665"/>
              <a:ext cx="23495" cy="29210"/>
            </a:xfrm>
            <a:custGeom>
              <a:avLst/>
              <a:gdLst>
                <a:gd name="T0" fmla="*/ 0 w 414"/>
                <a:gd name="T1" fmla="*/ 211 h 501"/>
                <a:gd name="T2" fmla="*/ 150 w 414"/>
                <a:gd name="T3" fmla="*/ 336 h 501"/>
                <a:gd name="T4" fmla="*/ 262 w 414"/>
                <a:gd name="T5" fmla="*/ 484 h 501"/>
                <a:gd name="T6" fmla="*/ 397 w 414"/>
                <a:gd name="T7" fmla="*/ 501 h 501"/>
                <a:gd name="T8" fmla="*/ 414 w 414"/>
                <a:gd name="T9" fmla="*/ 463 h 501"/>
                <a:gd name="T10" fmla="*/ 232 w 414"/>
                <a:gd name="T11" fmla="*/ 234 h 501"/>
                <a:gd name="T12" fmla="*/ 44 w 414"/>
                <a:gd name="T13" fmla="*/ 0 h 501"/>
                <a:gd name="T14" fmla="*/ 29 w 414"/>
                <a:gd name="T15" fmla="*/ 198 h 501"/>
                <a:gd name="T16" fmla="*/ 0 w 414"/>
                <a:gd name="T17" fmla="*/ 21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4" h="501">
                  <a:moveTo>
                    <a:pt x="0" y="211"/>
                  </a:moveTo>
                  <a:cubicBezTo>
                    <a:pt x="70" y="353"/>
                    <a:pt x="68" y="264"/>
                    <a:pt x="150" y="336"/>
                  </a:cubicBezTo>
                  <a:cubicBezTo>
                    <a:pt x="157" y="342"/>
                    <a:pt x="253" y="471"/>
                    <a:pt x="262" y="484"/>
                  </a:cubicBezTo>
                  <a:lnTo>
                    <a:pt x="397" y="501"/>
                  </a:lnTo>
                  <a:cubicBezTo>
                    <a:pt x="405" y="484"/>
                    <a:pt x="399" y="476"/>
                    <a:pt x="414" y="463"/>
                  </a:cubicBezTo>
                  <a:cubicBezTo>
                    <a:pt x="356" y="422"/>
                    <a:pt x="277" y="296"/>
                    <a:pt x="232" y="234"/>
                  </a:cubicBezTo>
                  <a:cubicBezTo>
                    <a:pt x="183" y="166"/>
                    <a:pt x="97" y="35"/>
                    <a:pt x="44" y="0"/>
                  </a:cubicBezTo>
                  <a:cubicBezTo>
                    <a:pt x="30" y="82"/>
                    <a:pt x="13" y="103"/>
                    <a:pt x="29" y="19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7BADE1C1-F228-A2B7-4D75-C4AFAF72E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20" y="936625"/>
              <a:ext cx="26670" cy="53975"/>
            </a:xfrm>
            <a:custGeom>
              <a:avLst/>
              <a:gdLst>
                <a:gd name="T0" fmla="*/ 475 w 475"/>
                <a:gd name="T1" fmla="*/ 934 h 934"/>
                <a:gd name="T2" fmla="*/ 332 w 475"/>
                <a:gd name="T3" fmla="*/ 721 h 934"/>
                <a:gd name="T4" fmla="*/ 0 w 475"/>
                <a:gd name="T5" fmla="*/ 0 h 934"/>
                <a:gd name="T6" fmla="*/ 135 w 475"/>
                <a:gd name="T7" fmla="*/ 578 h 934"/>
                <a:gd name="T8" fmla="*/ 475 w 475"/>
                <a:gd name="T9" fmla="*/ 934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5" h="934">
                  <a:moveTo>
                    <a:pt x="475" y="934"/>
                  </a:moveTo>
                  <a:cubicBezTo>
                    <a:pt x="438" y="861"/>
                    <a:pt x="378" y="796"/>
                    <a:pt x="332" y="721"/>
                  </a:cubicBezTo>
                  <a:cubicBezTo>
                    <a:pt x="137" y="408"/>
                    <a:pt x="41" y="57"/>
                    <a:pt x="0" y="0"/>
                  </a:cubicBezTo>
                  <a:cubicBezTo>
                    <a:pt x="12" y="203"/>
                    <a:pt x="45" y="398"/>
                    <a:pt x="135" y="578"/>
                  </a:cubicBezTo>
                  <a:cubicBezTo>
                    <a:pt x="184" y="675"/>
                    <a:pt x="379" y="897"/>
                    <a:pt x="475" y="934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2A467213-E63F-2C0D-5B90-8B2623E36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" y="671195"/>
              <a:ext cx="12700" cy="49530"/>
            </a:xfrm>
            <a:custGeom>
              <a:avLst/>
              <a:gdLst>
                <a:gd name="T0" fmla="*/ 0 w 227"/>
                <a:gd name="T1" fmla="*/ 129 h 865"/>
                <a:gd name="T2" fmla="*/ 97 w 227"/>
                <a:gd name="T3" fmla="*/ 481 h 865"/>
                <a:gd name="T4" fmla="*/ 66 w 227"/>
                <a:gd name="T5" fmla="*/ 837 h 865"/>
                <a:gd name="T6" fmla="*/ 68 w 227"/>
                <a:gd name="T7" fmla="*/ 852 h 865"/>
                <a:gd name="T8" fmla="*/ 133 w 227"/>
                <a:gd name="T9" fmla="*/ 865 h 865"/>
                <a:gd name="T10" fmla="*/ 169 w 227"/>
                <a:gd name="T11" fmla="*/ 422 h 865"/>
                <a:gd name="T12" fmla="*/ 73 w 227"/>
                <a:gd name="T13" fmla="*/ 0 h 865"/>
                <a:gd name="T14" fmla="*/ 24 w 227"/>
                <a:gd name="T15" fmla="*/ 9 h 865"/>
                <a:gd name="T16" fmla="*/ 0 w 227"/>
                <a:gd name="T17" fmla="*/ 129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865">
                  <a:moveTo>
                    <a:pt x="0" y="129"/>
                  </a:moveTo>
                  <a:cubicBezTo>
                    <a:pt x="10" y="214"/>
                    <a:pt x="72" y="386"/>
                    <a:pt x="97" y="481"/>
                  </a:cubicBezTo>
                  <a:cubicBezTo>
                    <a:pt x="155" y="703"/>
                    <a:pt x="101" y="663"/>
                    <a:pt x="66" y="837"/>
                  </a:cubicBezTo>
                  <a:lnTo>
                    <a:pt x="68" y="852"/>
                  </a:lnTo>
                  <a:lnTo>
                    <a:pt x="133" y="865"/>
                  </a:lnTo>
                  <a:cubicBezTo>
                    <a:pt x="156" y="645"/>
                    <a:pt x="227" y="691"/>
                    <a:pt x="169" y="422"/>
                  </a:cubicBezTo>
                  <a:cubicBezTo>
                    <a:pt x="148" y="322"/>
                    <a:pt x="106" y="78"/>
                    <a:pt x="73" y="0"/>
                  </a:cubicBezTo>
                  <a:lnTo>
                    <a:pt x="24" y="9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BDBA3647-A4FD-699E-C0A8-6CCACABF6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944245"/>
              <a:ext cx="10795" cy="60960"/>
            </a:xfrm>
            <a:custGeom>
              <a:avLst/>
              <a:gdLst>
                <a:gd name="T0" fmla="*/ 133 w 192"/>
                <a:gd name="T1" fmla="*/ 659 h 1062"/>
                <a:gd name="T2" fmla="*/ 169 w 192"/>
                <a:gd name="T3" fmla="*/ 488 h 1062"/>
                <a:gd name="T4" fmla="*/ 180 w 192"/>
                <a:gd name="T5" fmla="*/ 275 h 1062"/>
                <a:gd name="T6" fmla="*/ 111 w 192"/>
                <a:gd name="T7" fmla="*/ 0 h 1062"/>
                <a:gd name="T8" fmla="*/ 0 w 192"/>
                <a:gd name="T9" fmla="*/ 1062 h 1062"/>
                <a:gd name="T10" fmla="*/ 133 w 192"/>
                <a:gd name="T11" fmla="*/ 659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062">
                  <a:moveTo>
                    <a:pt x="133" y="659"/>
                  </a:moveTo>
                  <a:cubicBezTo>
                    <a:pt x="134" y="585"/>
                    <a:pt x="154" y="556"/>
                    <a:pt x="169" y="488"/>
                  </a:cubicBezTo>
                  <a:cubicBezTo>
                    <a:pt x="192" y="388"/>
                    <a:pt x="171" y="358"/>
                    <a:pt x="180" y="275"/>
                  </a:cubicBezTo>
                  <a:cubicBezTo>
                    <a:pt x="128" y="196"/>
                    <a:pt x="163" y="77"/>
                    <a:pt x="111" y="0"/>
                  </a:cubicBezTo>
                  <a:lnTo>
                    <a:pt x="0" y="1062"/>
                  </a:lnTo>
                  <a:cubicBezTo>
                    <a:pt x="73" y="954"/>
                    <a:pt x="52" y="756"/>
                    <a:pt x="133" y="65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BD12B18B-3C04-3486-9A27-F3D698B4B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953770"/>
              <a:ext cx="23495" cy="52070"/>
            </a:xfrm>
            <a:custGeom>
              <a:avLst/>
              <a:gdLst>
                <a:gd name="T0" fmla="*/ 8 w 411"/>
                <a:gd name="T1" fmla="*/ 125 h 900"/>
                <a:gd name="T2" fmla="*/ 141 w 411"/>
                <a:gd name="T3" fmla="*/ 550 h 900"/>
                <a:gd name="T4" fmla="*/ 411 w 411"/>
                <a:gd name="T5" fmla="*/ 900 h 900"/>
                <a:gd name="T6" fmla="*/ 278 w 411"/>
                <a:gd name="T7" fmla="*/ 660 h 900"/>
                <a:gd name="T8" fmla="*/ 277 w 411"/>
                <a:gd name="T9" fmla="*/ 609 h 900"/>
                <a:gd name="T10" fmla="*/ 151 w 411"/>
                <a:gd name="T11" fmla="*/ 335 h 900"/>
                <a:gd name="T12" fmla="*/ 42 w 411"/>
                <a:gd name="T13" fmla="*/ 40 h 900"/>
                <a:gd name="T14" fmla="*/ 0 w 411"/>
                <a:gd name="T15" fmla="*/ 0 h 900"/>
                <a:gd name="T16" fmla="*/ 8 w 411"/>
                <a:gd name="T17" fmla="*/ 125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1" h="900">
                  <a:moveTo>
                    <a:pt x="8" y="125"/>
                  </a:moveTo>
                  <a:cubicBezTo>
                    <a:pt x="3" y="315"/>
                    <a:pt x="104" y="389"/>
                    <a:pt x="141" y="550"/>
                  </a:cubicBezTo>
                  <a:cubicBezTo>
                    <a:pt x="246" y="656"/>
                    <a:pt x="333" y="848"/>
                    <a:pt x="411" y="900"/>
                  </a:cubicBezTo>
                  <a:cubicBezTo>
                    <a:pt x="393" y="832"/>
                    <a:pt x="340" y="681"/>
                    <a:pt x="278" y="660"/>
                  </a:cubicBezTo>
                  <a:lnTo>
                    <a:pt x="277" y="609"/>
                  </a:lnTo>
                  <a:cubicBezTo>
                    <a:pt x="250" y="528"/>
                    <a:pt x="187" y="416"/>
                    <a:pt x="151" y="335"/>
                  </a:cubicBezTo>
                  <a:cubicBezTo>
                    <a:pt x="111" y="242"/>
                    <a:pt x="83" y="133"/>
                    <a:pt x="42" y="40"/>
                  </a:cubicBezTo>
                  <a:lnTo>
                    <a:pt x="0" y="0"/>
                  </a:lnTo>
                  <a:lnTo>
                    <a:pt x="8" y="125"/>
                  </a:ln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41AE47B2-8E8A-F0B1-B156-55E561BFA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45" y="872490"/>
              <a:ext cx="8255" cy="67945"/>
            </a:xfrm>
            <a:custGeom>
              <a:avLst/>
              <a:gdLst>
                <a:gd name="T0" fmla="*/ 136 w 148"/>
                <a:gd name="T1" fmla="*/ 1179 h 1179"/>
                <a:gd name="T2" fmla="*/ 54 w 148"/>
                <a:gd name="T3" fmla="*/ 0 h 1179"/>
                <a:gd name="T4" fmla="*/ 136 w 148"/>
                <a:gd name="T5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" h="1179">
                  <a:moveTo>
                    <a:pt x="136" y="1179"/>
                  </a:moveTo>
                  <a:cubicBezTo>
                    <a:pt x="148" y="1058"/>
                    <a:pt x="98" y="82"/>
                    <a:pt x="54" y="0"/>
                  </a:cubicBezTo>
                  <a:cubicBezTo>
                    <a:pt x="0" y="162"/>
                    <a:pt x="55" y="1046"/>
                    <a:pt x="136" y="117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D4F23742-E560-1749-DB7D-C7151AA92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" y="910590"/>
              <a:ext cx="10795" cy="53340"/>
            </a:xfrm>
            <a:custGeom>
              <a:avLst/>
              <a:gdLst>
                <a:gd name="T0" fmla="*/ 196 w 196"/>
                <a:gd name="T1" fmla="*/ 910 h 937"/>
                <a:gd name="T2" fmla="*/ 149 w 196"/>
                <a:gd name="T3" fmla="*/ 581 h 937"/>
                <a:gd name="T4" fmla="*/ 33 w 196"/>
                <a:gd name="T5" fmla="*/ 0 h 937"/>
                <a:gd name="T6" fmla="*/ 120 w 196"/>
                <a:gd name="T7" fmla="*/ 746 h 937"/>
                <a:gd name="T8" fmla="*/ 196 w 196"/>
                <a:gd name="T9" fmla="*/ 910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937">
                  <a:moveTo>
                    <a:pt x="196" y="910"/>
                  </a:moveTo>
                  <a:lnTo>
                    <a:pt x="149" y="581"/>
                  </a:lnTo>
                  <a:cubicBezTo>
                    <a:pt x="121" y="447"/>
                    <a:pt x="93" y="110"/>
                    <a:pt x="33" y="0"/>
                  </a:cubicBezTo>
                  <a:cubicBezTo>
                    <a:pt x="0" y="288"/>
                    <a:pt x="12" y="484"/>
                    <a:pt x="120" y="746"/>
                  </a:cubicBezTo>
                  <a:cubicBezTo>
                    <a:pt x="164" y="853"/>
                    <a:pt x="172" y="937"/>
                    <a:pt x="196" y="910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01493CFB-7309-889B-9A2E-378442BDC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" y="710565"/>
              <a:ext cx="34925" cy="36195"/>
            </a:xfrm>
            <a:custGeom>
              <a:avLst/>
              <a:gdLst>
                <a:gd name="T0" fmla="*/ 533 w 623"/>
                <a:gd name="T1" fmla="*/ 60 h 625"/>
                <a:gd name="T2" fmla="*/ 315 w 623"/>
                <a:gd name="T3" fmla="*/ 299 h 625"/>
                <a:gd name="T4" fmla="*/ 66 w 623"/>
                <a:gd name="T5" fmla="*/ 532 h 625"/>
                <a:gd name="T6" fmla="*/ 0 w 623"/>
                <a:gd name="T7" fmla="*/ 625 h 625"/>
                <a:gd name="T8" fmla="*/ 201 w 623"/>
                <a:gd name="T9" fmla="*/ 480 h 625"/>
                <a:gd name="T10" fmla="*/ 417 w 623"/>
                <a:gd name="T11" fmla="*/ 348 h 625"/>
                <a:gd name="T12" fmla="*/ 602 w 623"/>
                <a:gd name="T13" fmla="*/ 53 h 625"/>
                <a:gd name="T14" fmla="*/ 623 w 623"/>
                <a:gd name="T15" fmla="*/ 0 h 625"/>
                <a:gd name="T16" fmla="*/ 533 w 623"/>
                <a:gd name="T17" fmla="*/ 6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" h="625">
                  <a:moveTo>
                    <a:pt x="533" y="60"/>
                  </a:moveTo>
                  <a:cubicBezTo>
                    <a:pt x="544" y="96"/>
                    <a:pt x="370" y="230"/>
                    <a:pt x="315" y="299"/>
                  </a:cubicBezTo>
                  <a:cubicBezTo>
                    <a:pt x="250" y="383"/>
                    <a:pt x="159" y="466"/>
                    <a:pt x="66" y="532"/>
                  </a:cubicBezTo>
                  <a:cubicBezTo>
                    <a:pt x="45" y="570"/>
                    <a:pt x="31" y="581"/>
                    <a:pt x="0" y="625"/>
                  </a:cubicBezTo>
                  <a:cubicBezTo>
                    <a:pt x="49" y="603"/>
                    <a:pt x="104" y="545"/>
                    <a:pt x="201" y="480"/>
                  </a:cubicBezTo>
                  <a:cubicBezTo>
                    <a:pt x="285" y="423"/>
                    <a:pt x="335" y="427"/>
                    <a:pt x="417" y="348"/>
                  </a:cubicBezTo>
                  <a:cubicBezTo>
                    <a:pt x="478" y="308"/>
                    <a:pt x="585" y="142"/>
                    <a:pt x="602" y="53"/>
                  </a:cubicBezTo>
                  <a:lnTo>
                    <a:pt x="623" y="0"/>
                  </a:lnTo>
                  <a:cubicBezTo>
                    <a:pt x="582" y="19"/>
                    <a:pt x="564" y="38"/>
                    <a:pt x="533" y="60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41CABCDE-BD7A-513D-BC4F-E51342586E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" y="681990"/>
              <a:ext cx="41910" cy="32385"/>
            </a:xfrm>
            <a:custGeom>
              <a:avLst/>
              <a:gdLst>
                <a:gd name="T0" fmla="*/ 0 w 743"/>
                <a:gd name="T1" fmla="*/ 556 h 556"/>
                <a:gd name="T2" fmla="*/ 90 w 743"/>
                <a:gd name="T3" fmla="*/ 496 h 556"/>
                <a:gd name="T4" fmla="*/ 69 w 743"/>
                <a:gd name="T5" fmla="*/ 549 h 556"/>
                <a:gd name="T6" fmla="*/ 184 w 743"/>
                <a:gd name="T7" fmla="*/ 434 h 556"/>
                <a:gd name="T8" fmla="*/ 323 w 743"/>
                <a:gd name="T9" fmla="*/ 342 h 556"/>
                <a:gd name="T10" fmla="*/ 406 w 743"/>
                <a:gd name="T11" fmla="*/ 298 h 556"/>
                <a:gd name="T12" fmla="*/ 524 w 743"/>
                <a:gd name="T13" fmla="*/ 233 h 556"/>
                <a:gd name="T14" fmla="*/ 586 w 743"/>
                <a:gd name="T15" fmla="*/ 189 h 556"/>
                <a:gd name="T16" fmla="*/ 637 w 743"/>
                <a:gd name="T17" fmla="*/ 126 h 556"/>
                <a:gd name="T18" fmla="*/ 743 w 743"/>
                <a:gd name="T19" fmla="*/ 0 h 556"/>
                <a:gd name="T20" fmla="*/ 491 w 743"/>
                <a:gd name="T21" fmla="*/ 190 h 556"/>
                <a:gd name="T22" fmla="*/ 150 w 743"/>
                <a:gd name="T23" fmla="*/ 299 h 556"/>
                <a:gd name="T24" fmla="*/ 0 w 743"/>
                <a:gd name="T25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3" h="556">
                  <a:moveTo>
                    <a:pt x="0" y="556"/>
                  </a:moveTo>
                  <a:cubicBezTo>
                    <a:pt x="31" y="534"/>
                    <a:pt x="49" y="515"/>
                    <a:pt x="90" y="496"/>
                  </a:cubicBezTo>
                  <a:lnTo>
                    <a:pt x="69" y="549"/>
                  </a:lnTo>
                  <a:cubicBezTo>
                    <a:pt x="99" y="531"/>
                    <a:pt x="157" y="465"/>
                    <a:pt x="184" y="434"/>
                  </a:cubicBezTo>
                  <a:cubicBezTo>
                    <a:pt x="230" y="382"/>
                    <a:pt x="262" y="372"/>
                    <a:pt x="323" y="342"/>
                  </a:cubicBezTo>
                  <a:lnTo>
                    <a:pt x="406" y="298"/>
                  </a:lnTo>
                  <a:lnTo>
                    <a:pt x="524" y="233"/>
                  </a:lnTo>
                  <a:cubicBezTo>
                    <a:pt x="546" y="215"/>
                    <a:pt x="568" y="203"/>
                    <a:pt x="586" y="189"/>
                  </a:cubicBezTo>
                  <a:cubicBezTo>
                    <a:pt x="628" y="156"/>
                    <a:pt x="603" y="170"/>
                    <a:pt x="637" y="126"/>
                  </a:cubicBezTo>
                  <a:cubicBezTo>
                    <a:pt x="694" y="52"/>
                    <a:pt x="708" y="97"/>
                    <a:pt x="743" y="0"/>
                  </a:cubicBezTo>
                  <a:cubicBezTo>
                    <a:pt x="664" y="48"/>
                    <a:pt x="579" y="129"/>
                    <a:pt x="491" y="190"/>
                  </a:cubicBezTo>
                  <a:cubicBezTo>
                    <a:pt x="391" y="260"/>
                    <a:pt x="266" y="281"/>
                    <a:pt x="150" y="299"/>
                  </a:cubicBezTo>
                  <a:cubicBezTo>
                    <a:pt x="131" y="367"/>
                    <a:pt x="41" y="491"/>
                    <a:pt x="0" y="556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50746FAE-DC5C-2D91-22D9-D1670FC4C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" y="694055"/>
              <a:ext cx="10160" cy="34290"/>
            </a:xfrm>
            <a:custGeom>
              <a:avLst/>
              <a:gdLst>
                <a:gd name="T0" fmla="*/ 136 w 178"/>
                <a:gd name="T1" fmla="*/ 451 h 590"/>
                <a:gd name="T2" fmla="*/ 124 w 178"/>
                <a:gd name="T3" fmla="*/ 253 h 590"/>
                <a:gd name="T4" fmla="*/ 178 w 178"/>
                <a:gd name="T5" fmla="*/ 0 h 590"/>
                <a:gd name="T6" fmla="*/ 1 w 178"/>
                <a:gd name="T7" fmla="*/ 297 h 590"/>
                <a:gd name="T8" fmla="*/ 177 w 178"/>
                <a:gd name="T9" fmla="*/ 590 h 590"/>
                <a:gd name="T10" fmla="*/ 136 w 178"/>
                <a:gd name="T11" fmla="*/ 451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590">
                  <a:moveTo>
                    <a:pt x="136" y="451"/>
                  </a:moveTo>
                  <a:cubicBezTo>
                    <a:pt x="121" y="406"/>
                    <a:pt x="82" y="282"/>
                    <a:pt x="124" y="253"/>
                  </a:cubicBezTo>
                  <a:lnTo>
                    <a:pt x="178" y="0"/>
                  </a:lnTo>
                  <a:cubicBezTo>
                    <a:pt x="91" y="32"/>
                    <a:pt x="0" y="178"/>
                    <a:pt x="1" y="297"/>
                  </a:cubicBezTo>
                  <a:cubicBezTo>
                    <a:pt x="2" y="456"/>
                    <a:pt x="39" y="543"/>
                    <a:pt x="177" y="590"/>
                  </a:cubicBezTo>
                  <a:cubicBezTo>
                    <a:pt x="163" y="528"/>
                    <a:pt x="141" y="531"/>
                    <a:pt x="136" y="45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DFA90DA9-8A9C-D0C6-F58A-96CFE1750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85" y="1009015"/>
              <a:ext cx="27940" cy="17780"/>
            </a:xfrm>
            <a:custGeom>
              <a:avLst/>
              <a:gdLst>
                <a:gd name="T0" fmla="*/ 205 w 494"/>
                <a:gd name="T1" fmla="*/ 97 h 305"/>
                <a:gd name="T2" fmla="*/ 161 w 494"/>
                <a:gd name="T3" fmla="*/ 116 h 305"/>
                <a:gd name="T4" fmla="*/ 146 w 494"/>
                <a:gd name="T5" fmla="*/ 56 h 305"/>
                <a:gd name="T6" fmla="*/ 122 w 494"/>
                <a:gd name="T7" fmla="*/ 49 h 305"/>
                <a:gd name="T8" fmla="*/ 0 w 494"/>
                <a:gd name="T9" fmla="*/ 82 h 305"/>
                <a:gd name="T10" fmla="*/ 257 w 494"/>
                <a:gd name="T11" fmla="*/ 180 h 305"/>
                <a:gd name="T12" fmla="*/ 207 w 494"/>
                <a:gd name="T13" fmla="*/ 222 h 305"/>
                <a:gd name="T14" fmla="*/ 159 w 494"/>
                <a:gd name="T15" fmla="*/ 277 h 305"/>
                <a:gd name="T16" fmla="*/ 207 w 494"/>
                <a:gd name="T17" fmla="*/ 271 h 305"/>
                <a:gd name="T18" fmla="*/ 250 w 494"/>
                <a:gd name="T19" fmla="*/ 305 h 305"/>
                <a:gd name="T20" fmla="*/ 386 w 494"/>
                <a:gd name="T21" fmla="*/ 162 h 305"/>
                <a:gd name="T22" fmla="*/ 494 w 494"/>
                <a:gd name="T23" fmla="*/ 0 h 305"/>
                <a:gd name="T24" fmla="*/ 282 w 494"/>
                <a:gd name="T25" fmla="*/ 94 h 305"/>
                <a:gd name="T26" fmla="*/ 272 w 494"/>
                <a:gd name="T27" fmla="*/ 62 h 305"/>
                <a:gd name="T28" fmla="*/ 268 w 494"/>
                <a:gd name="T29" fmla="*/ 55 h 305"/>
                <a:gd name="T30" fmla="*/ 205 w 494"/>
                <a:gd name="T31" fmla="*/ 97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4" h="305">
                  <a:moveTo>
                    <a:pt x="205" y="97"/>
                  </a:moveTo>
                  <a:lnTo>
                    <a:pt x="161" y="116"/>
                  </a:lnTo>
                  <a:lnTo>
                    <a:pt x="146" y="56"/>
                  </a:lnTo>
                  <a:lnTo>
                    <a:pt x="122" y="49"/>
                  </a:lnTo>
                  <a:cubicBezTo>
                    <a:pt x="67" y="60"/>
                    <a:pt x="37" y="52"/>
                    <a:pt x="0" y="82"/>
                  </a:cubicBezTo>
                  <a:cubicBezTo>
                    <a:pt x="76" y="135"/>
                    <a:pt x="151" y="163"/>
                    <a:pt x="257" y="180"/>
                  </a:cubicBezTo>
                  <a:cubicBezTo>
                    <a:pt x="243" y="188"/>
                    <a:pt x="227" y="207"/>
                    <a:pt x="207" y="222"/>
                  </a:cubicBezTo>
                  <a:cubicBezTo>
                    <a:pt x="162" y="255"/>
                    <a:pt x="186" y="215"/>
                    <a:pt x="159" y="277"/>
                  </a:cubicBezTo>
                  <a:cubicBezTo>
                    <a:pt x="160" y="277"/>
                    <a:pt x="206" y="271"/>
                    <a:pt x="207" y="271"/>
                  </a:cubicBezTo>
                  <a:cubicBezTo>
                    <a:pt x="254" y="284"/>
                    <a:pt x="223" y="263"/>
                    <a:pt x="250" y="305"/>
                  </a:cubicBezTo>
                  <a:cubicBezTo>
                    <a:pt x="279" y="269"/>
                    <a:pt x="350" y="199"/>
                    <a:pt x="386" y="162"/>
                  </a:cubicBezTo>
                  <a:cubicBezTo>
                    <a:pt x="419" y="128"/>
                    <a:pt x="452" y="119"/>
                    <a:pt x="494" y="0"/>
                  </a:cubicBezTo>
                  <a:cubicBezTo>
                    <a:pt x="425" y="15"/>
                    <a:pt x="345" y="61"/>
                    <a:pt x="282" y="94"/>
                  </a:cubicBezTo>
                  <a:lnTo>
                    <a:pt x="272" y="62"/>
                  </a:lnTo>
                  <a:cubicBezTo>
                    <a:pt x="271" y="58"/>
                    <a:pt x="269" y="56"/>
                    <a:pt x="268" y="55"/>
                  </a:cubicBezTo>
                  <a:lnTo>
                    <a:pt x="205" y="97"/>
                  </a:lnTo>
                  <a:close/>
                </a:path>
              </a:pathLst>
            </a:custGeom>
            <a:solidFill>
              <a:srgbClr val="54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8C802710-D4B2-C38B-AC96-90AC46BCA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50" y="915035"/>
              <a:ext cx="8890" cy="41910"/>
            </a:xfrm>
            <a:custGeom>
              <a:avLst/>
              <a:gdLst>
                <a:gd name="T0" fmla="*/ 101 w 158"/>
                <a:gd name="T1" fmla="*/ 0 h 731"/>
                <a:gd name="T2" fmla="*/ 130 w 158"/>
                <a:gd name="T3" fmla="*/ 731 h 731"/>
                <a:gd name="T4" fmla="*/ 101 w 158"/>
                <a:gd name="T5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731">
                  <a:moveTo>
                    <a:pt x="101" y="0"/>
                  </a:moveTo>
                  <a:cubicBezTo>
                    <a:pt x="0" y="96"/>
                    <a:pt x="39" y="602"/>
                    <a:pt x="130" y="731"/>
                  </a:cubicBezTo>
                  <a:cubicBezTo>
                    <a:pt x="158" y="519"/>
                    <a:pt x="142" y="210"/>
                    <a:pt x="101" y="0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CECCB194-DF90-59CC-B06C-75B14BB84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" y="702310"/>
              <a:ext cx="17780" cy="19685"/>
            </a:xfrm>
            <a:custGeom>
              <a:avLst/>
              <a:gdLst>
                <a:gd name="T0" fmla="*/ 42 w 316"/>
                <a:gd name="T1" fmla="*/ 117 h 345"/>
                <a:gd name="T2" fmla="*/ 54 w 316"/>
                <a:gd name="T3" fmla="*/ 315 h 345"/>
                <a:gd name="T4" fmla="*/ 109 w 316"/>
                <a:gd name="T5" fmla="*/ 344 h 345"/>
                <a:gd name="T6" fmla="*/ 179 w 316"/>
                <a:gd name="T7" fmla="*/ 345 h 345"/>
                <a:gd name="T8" fmla="*/ 121 w 316"/>
                <a:gd name="T9" fmla="*/ 234 h 345"/>
                <a:gd name="T10" fmla="*/ 228 w 316"/>
                <a:gd name="T11" fmla="*/ 260 h 345"/>
                <a:gd name="T12" fmla="*/ 236 w 316"/>
                <a:gd name="T13" fmla="*/ 185 h 345"/>
                <a:gd name="T14" fmla="*/ 294 w 316"/>
                <a:gd name="T15" fmla="*/ 183 h 345"/>
                <a:gd name="T16" fmla="*/ 288 w 316"/>
                <a:gd name="T17" fmla="*/ 91 h 345"/>
                <a:gd name="T18" fmla="*/ 294 w 316"/>
                <a:gd name="T19" fmla="*/ 44 h 345"/>
                <a:gd name="T20" fmla="*/ 269 w 316"/>
                <a:gd name="T21" fmla="*/ 61 h 345"/>
                <a:gd name="T22" fmla="*/ 138 w 316"/>
                <a:gd name="T23" fmla="*/ 30 h 345"/>
                <a:gd name="T24" fmla="*/ 134 w 316"/>
                <a:gd name="T25" fmla="*/ 173 h 345"/>
                <a:gd name="T26" fmla="*/ 42 w 316"/>
                <a:gd name="T27" fmla="*/ 117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345">
                  <a:moveTo>
                    <a:pt x="42" y="117"/>
                  </a:moveTo>
                  <a:cubicBezTo>
                    <a:pt x="0" y="146"/>
                    <a:pt x="39" y="270"/>
                    <a:pt x="54" y="315"/>
                  </a:cubicBezTo>
                  <a:lnTo>
                    <a:pt x="109" y="344"/>
                  </a:lnTo>
                  <a:lnTo>
                    <a:pt x="179" y="345"/>
                  </a:lnTo>
                  <a:lnTo>
                    <a:pt x="121" y="234"/>
                  </a:lnTo>
                  <a:lnTo>
                    <a:pt x="228" y="260"/>
                  </a:lnTo>
                  <a:lnTo>
                    <a:pt x="236" y="185"/>
                  </a:lnTo>
                  <a:lnTo>
                    <a:pt x="294" y="183"/>
                  </a:lnTo>
                  <a:cubicBezTo>
                    <a:pt x="290" y="147"/>
                    <a:pt x="286" y="128"/>
                    <a:pt x="288" y="91"/>
                  </a:cubicBezTo>
                  <a:cubicBezTo>
                    <a:pt x="291" y="35"/>
                    <a:pt x="316" y="74"/>
                    <a:pt x="294" y="44"/>
                  </a:cubicBezTo>
                  <a:cubicBezTo>
                    <a:pt x="294" y="70"/>
                    <a:pt x="299" y="61"/>
                    <a:pt x="269" y="61"/>
                  </a:cubicBezTo>
                  <a:cubicBezTo>
                    <a:pt x="230" y="0"/>
                    <a:pt x="202" y="16"/>
                    <a:pt x="138" y="30"/>
                  </a:cubicBezTo>
                  <a:lnTo>
                    <a:pt x="134" y="173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E80F92D4-7ACD-63F9-9E52-EDB6DD84A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935355"/>
              <a:ext cx="15240" cy="50165"/>
            </a:xfrm>
            <a:custGeom>
              <a:avLst/>
              <a:gdLst>
                <a:gd name="T0" fmla="*/ 0 w 267"/>
                <a:gd name="T1" fmla="*/ 145 h 870"/>
                <a:gd name="T2" fmla="*/ 47 w 267"/>
                <a:gd name="T3" fmla="*/ 474 h 870"/>
                <a:gd name="T4" fmla="*/ 146 w 267"/>
                <a:gd name="T5" fmla="*/ 711 h 870"/>
                <a:gd name="T6" fmla="*/ 267 w 267"/>
                <a:gd name="T7" fmla="*/ 870 h 870"/>
                <a:gd name="T8" fmla="*/ 134 w 267"/>
                <a:gd name="T9" fmla="*/ 445 h 870"/>
                <a:gd name="T10" fmla="*/ 3 w 267"/>
                <a:gd name="T11" fmla="*/ 0 h 870"/>
                <a:gd name="T12" fmla="*/ 0 w 267"/>
                <a:gd name="T13" fmla="*/ 145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7" h="870">
                  <a:moveTo>
                    <a:pt x="0" y="145"/>
                  </a:moveTo>
                  <a:lnTo>
                    <a:pt x="47" y="474"/>
                  </a:lnTo>
                  <a:cubicBezTo>
                    <a:pt x="80" y="535"/>
                    <a:pt x="93" y="616"/>
                    <a:pt x="146" y="711"/>
                  </a:cubicBezTo>
                  <a:cubicBezTo>
                    <a:pt x="176" y="765"/>
                    <a:pt x="228" y="859"/>
                    <a:pt x="267" y="870"/>
                  </a:cubicBezTo>
                  <a:cubicBezTo>
                    <a:pt x="230" y="709"/>
                    <a:pt x="129" y="635"/>
                    <a:pt x="134" y="445"/>
                  </a:cubicBezTo>
                  <a:cubicBezTo>
                    <a:pt x="62" y="341"/>
                    <a:pt x="85" y="86"/>
                    <a:pt x="3" y="0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8ABF38CF-16DB-0709-82BC-7D161DB04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55" y="666115"/>
              <a:ext cx="16510" cy="22860"/>
            </a:xfrm>
            <a:custGeom>
              <a:avLst/>
              <a:gdLst>
                <a:gd name="T0" fmla="*/ 34 w 293"/>
                <a:gd name="T1" fmla="*/ 51 h 397"/>
                <a:gd name="T2" fmla="*/ 0 w 293"/>
                <a:gd name="T3" fmla="*/ 80 h 397"/>
                <a:gd name="T4" fmla="*/ 134 w 293"/>
                <a:gd name="T5" fmla="*/ 164 h 397"/>
                <a:gd name="T6" fmla="*/ 67 w 293"/>
                <a:gd name="T7" fmla="*/ 271 h 397"/>
                <a:gd name="T8" fmla="*/ 188 w 293"/>
                <a:gd name="T9" fmla="*/ 277 h 397"/>
                <a:gd name="T10" fmla="*/ 159 w 293"/>
                <a:gd name="T11" fmla="*/ 393 h 397"/>
                <a:gd name="T12" fmla="*/ 208 w 293"/>
                <a:gd name="T13" fmla="*/ 397 h 397"/>
                <a:gd name="T14" fmla="*/ 293 w 293"/>
                <a:gd name="T15" fmla="*/ 156 h 397"/>
                <a:gd name="T16" fmla="*/ 239 w 293"/>
                <a:gd name="T17" fmla="*/ 0 h 397"/>
                <a:gd name="T18" fmla="*/ 34 w 293"/>
                <a:gd name="T19" fmla="*/ 5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397">
                  <a:moveTo>
                    <a:pt x="34" y="51"/>
                  </a:moveTo>
                  <a:lnTo>
                    <a:pt x="0" y="80"/>
                  </a:lnTo>
                  <a:cubicBezTo>
                    <a:pt x="34" y="128"/>
                    <a:pt x="76" y="147"/>
                    <a:pt x="134" y="164"/>
                  </a:cubicBezTo>
                  <a:lnTo>
                    <a:pt x="67" y="271"/>
                  </a:lnTo>
                  <a:lnTo>
                    <a:pt x="188" y="277"/>
                  </a:lnTo>
                  <a:cubicBezTo>
                    <a:pt x="167" y="325"/>
                    <a:pt x="162" y="316"/>
                    <a:pt x="159" y="393"/>
                  </a:cubicBezTo>
                  <a:lnTo>
                    <a:pt x="208" y="397"/>
                  </a:lnTo>
                  <a:lnTo>
                    <a:pt x="293" y="156"/>
                  </a:lnTo>
                  <a:cubicBezTo>
                    <a:pt x="212" y="120"/>
                    <a:pt x="253" y="106"/>
                    <a:pt x="239" y="0"/>
                  </a:cubicBezTo>
                  <a:cubicBezTo>
                    <a:pt x="147" y="38"/>
                    <a:pt x="173" y="122"/>
                    <a:pt x="34" y="51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8E5FDF9D-A2F3-DD5B-0744-BF440278A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05" y="1012190"/>
              <a:ext cx="41910" cy="13970"/>
            </a:xfrm>
            <a:custGeom>
              <a:avLst/>
              <a:gdLst>
                <a:gd name="T0" fmla="*/ 0 w 745"/>
                <a:gd name="T1" fmla="*/ 91 h 240"/>
                <a:gd name="T2" fmla="*/ 19 w 745"/>
                <a:gd name="T3" fmla="*/ 120 h 240"/>
                <a:gd name="T4" fmla="*/ 168 w 745"/>
                <a:gd name="T5" fmla="*/ 228 h 240"/>
                <a:gd name="T6" fmla="*/ 745 w 745"/>
                <a:gd name="T7" fmla="*/ 139 h 240"/>
                <a:gd name="T8" fmla="*/ 467 w 745"/>
                <a:gd name="T9" fmla="*/ 149 h 240"/>
                <a:gd name="T10" fmla="*/ 239 w 745"/>
                <a:gd name="T11" fmla="*/ 160 h 240"/>
                <a:gd name="T12" fmla="*/ 182 w 745"/>
                <a:gd name="T13" fmla="*/ 77 h 240"/>
                <a:gd name="T14" fmla="*/ 115 w 745"/>
                <a:gd name="T15" fmla="*/ 117 h 240"/>
                <a:gd name="T16" fmla="*/ 52 w 745"/>
                <a:gd name="T17" fmla="*/ 0 h 240"/>
                <a:gd name="T18" fmla="*/ 0 w 745"/>
                <a:gd name="T19" fmla="*/ 9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5" h="240">
                  <a:moveTo>
                    <a:pt x="0" y="91"/>
                  </a:moveTo>
                  <a:cubicBezTo>
                    <a:pt x="7" y="106"/>
                    <a:pt x="0" y="104"/>
                    <a:pt x="19" y="120"/>
                  </a:cubicBezTo>
                  <a:cubicBezTo>
                    <a:pt x="91" y="146"/>
                    <a:pt x="121" y="174"/>
                    <a:pt x="168" y="228"/>
                  </a:cubicBezTo>
                  <a:cubicBezTo>
                    <a:pt x="398" y="175"/>
                    <a:pt x="525" y="240"/>
                    <a:pt x="745" y="139"/>
                  </a:cubicBezTo>
                  <a:cubicBezTo>
                    <a:pt x="653" y="119"/>
                    <a:pt x="575" y="172"/>
                    <a:pt x="467" y="149"/>
                  </a:cubicBezTo>
                  <a:cubicBezTo>
                    <a:pt x="306" y="115"/>
                    <a:pt x="388" y="100"/>
                    <a:pt x="239" y="160"/>
                  </a:cubicBezTo>
                  <a:lnTo>
                    <a:pt x="182" y="77"/>
                  </a:lnTo>
                  <a:cubicBezTo>
                    <a:pt x="133" y="95"/>
                    <a:pt x="172" y="81"/>
                    <a:pt x="115" y="117"/>
                  </a:cubicBezTo>
                  <a:lnTo>
                    <a:pt x="52" y="0"/>
                  </a:lnTo>
                  <a:cubicBezTo>
                    <a:pt x="11" y="48"/>
                    <a:pt x="9" y="29"/>
                    <a:pt x="0" y="9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4E3C0DC8-C7CF-1EFD-E18C-27ACB14CE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" y="795020"/>
              <a:ext cx="22860" cy="25400"/>
            </a:xfrm>
            <a:custGeom>
              <a:avLst/>
              <a:gdLst>
                <a:gd name="T0" fmla="*/ 0 w 407"/>
                <a:gd name="T1" fmla="*/ 432 h 432"/>
                <a:gd name="T2" fmla="*/ 407 w 407"/>
                <a:gd name="T3" fmla="*/ 0 h 432"/>
                <a:gd name="T4" fmla="*/ 211 w 407"/>
                <a:gd name="T5" fmla="*/ 215 h 432"/>
                <a:gd name="T6" fmla="*/ 107 w 407"/>
                <a:gd name="T7" fmla="*/ 322 h 432"/>
                <a:gd name="T8" fmla="*/ 0 w 407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32">
                  <a:moveTo>
                    <a:pt x="0" y="432"/>
                  </a:moveTo>
                  <a:cubicBezTo>
                    <a:pt x="232" y="420"/>
                    <a:pt x="386" y="239"/>
                    <a:pt x="407" y="0"/>
                  </a:cubicBezTo>
                  <a:cubicBezTo>
                    <a:pt x="248" y="119"/>
                    <a:pt x="383" y="33"/>
                    <a:pt x="211" y="215"/>
                  </a:cubicBezTo>
                  <a:cubicBezTo>
                    <a:pt x="184" y="243"/>
                    <a:pt x="135" y="303"/>
                    <a:pt x="107" y="322"/>
                  </a:cubicBezTo>
                  <a:cubicBezTo>
                    <a:pt x="49" y="361"/>
                    <a:pt x="33" y="354"/>
                    <a:pt x="0" y="432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7D77A954-2FC6-7994-2058-308170758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30" y="1020445"/>
              <a:ext cx="46355" cy="7620"/>
            </a:xfrm>
            <a:custGeom>
              <a:avLst/>
              <a:gdLst>
                <a:gd name="T0" fmla="*/ 0 w 821"/>
                <a:gd name="T1" fmla="*/ 89 h 137"/>
                <a:gd name="T2" fmla="*/ 60 w 821"/>
                <a:gd name="T3" fmla="*/ 135 h 137"/>
                <a:gd name="T4" fmla="*/ 453 w 821"/>
                <a:gd name="T5" fmla="*/ 116 h 137"/>
                <a:gd name="T6" fmla="*/ 615 w 821"/>
                <a:gd name="T7" fmla="*/ 71 h 137"/>
                <a:gd name="T8" fmla="*/ 821 w 821"/>
                <a:gd name="T9" fmla="*/ 58 h 137"/>
                <a:gd name="T10" fmla="*/ 577 w 821"/>
                <a:gd name="T11" fmla="*/ 0 h 137"/>
                <a:gd name="T12" fmla="*/ 0 w 821"/>
                <a:gd name="T13" fmla="*/ 8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1" h="137">
                  <a:moveTo>
                    <a:pt x="0" y="89"/>
                  </a:moveTo>
                  <a:cubicBezTo>
                    <a:pt x="16" y="132"/>
                    <a:pt x="8" y="131"/>
                    <a:pt x="60" y="135"/>
                  </a:cubicBezTo>
                  <a:cubicBezTo>
                    <a:pt x="164" y="131"/>
                    <a:pt x="363" y="137"/>
                    <a:pt x="453" y="116"/>
                  </a:cubicBezTo>
                  <a:cubicBezTo>
                    <a:pt x="516" y="101"/>
                    <a:pt x="543" y="78"/>
                    <a:pt x="615" y="71"/>
                  </a:cubicBezTo>
                  <a:cubicBezTo>
                    <a:pt x="681" y="64"/>
                    <a:pt x="765" y="84"/>
                    <a:pt x="821" y="58"/>
                  </a:cubicBezTo>
                  <a:lnTo>
                    <a:pt x="577" y="0"/>
                  </a:lnTo>
                  <a:cubicBezTo>
                    <a:pt x="357" y="101"/>
                    <a:pt x="230" y="36"/>
                    <a:pt x="0" y="89"/>
                  </a:cubicBezTo>
                  <a:close/>
                </a:path>
              </a:pathLst>
            </a:custGeom>
            <a:solidFill>
              <a:srgbClr val="767D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758A0AD6-82B6-1D16-18D2-5231CC7D7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590" y="657225"/>
              <a:ext cx="17145" cy="29210"/>
            </a:xfrm>
            <a:custGeom>
              <a:avLst/>
              <a:gdLst>
                <a:gd name="T0" fmla="*/ 124 w 302"/>
                <a:gd name="T1" fmla="*/ 213 h 507"/>
                <a:gd name="T2" fmla="*/ 0 w 302"/>
                <a:gd name="T3" fmla="*/ 507 h 507"/>
                <a:gd name="T4" fmla="*/ 86 w 302"/>
                <a:gd name="T5" fmla="*/ 441 h 507"/>
                <a:gd name="T6" fmla="*/ 166 w 302"/>
                <a:gd name="T7" fmla="*/ 374 h 507"/>
                <a:gd name="T8" fmla="*/ 302 w 302"/>
                <a:gd name="T9" fmla="*/ 213 h 507"/>
                <a:gd name="T10" fmla="*/ 207 w 302"/>
                <a:gd name="T11" fmla="*/ 0 h 507"/>
                <a:gd name="T12" fmla="*/ 124 w 302"/>
                <a:gd name="T13" fmla="*/ 21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2" h="507">
                  <a:moveTo>
                    <a:pt x="124" y="213"/>
                  </a:moveTo>
                  <a:lnTo>
                    <a:pt x="0" y="507"/>
                  </a:lnTo>
                  <a:cubicBezTo>
                    <a:pt x="50" y="472"/>
                    <a:pt x="45" y="485"/>
                    <a:pt x="86" y="441"/>
                  </a:cubicBezTo>
                  <a:cubicBezTo>
                    <a:pt x="113" y="413"/>
                    <a:pt x="136" y="404"/>
                    <a:pt x="166" y="374"/>
                  </a:cubicBezTo>
                  <a:cubicBezTo>
                    <a:pt x="213" y="326"/>
                    <a:pt x="278" y="286"/>
                    <a:pt x="302" y="213"/>
                  </a:cubicBezTo>
                  <a:cubicBezTo>
                    <a:pt x="221" y="138"/>
                    <a:pt x="246" y="88"/>
                    <a:pt x="207" y="0"/>
                  </a:cubicBezTo>
                  <a:cubicBezTo>
                    <a:pt x="169" y="72"/>
                    <a:pt x="186" y="157"/>
                    <a:pt x="124" y="21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95A5AE60-BA16-B289-5A82-DC588FA86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1017905"/>
              <a:ext cx="33655" cy="13335"/>
            </a:xfrm>
            <a:custGeom>
              <a:avLst/>
              <a:gdLst>
                <a:gd name="T0" fmla="*/ 88 w 597"/>
                <a:gd name="T1" fmla="*/ 89 h 231"/>
                <a:gd name="T2" fmla="*/ 0 w 597"/>
                <a:gd name="T3" fmla="*/ 182 h 231"/>
                <a:gd name="T4" fmla="*/ 597 w 597"/>
                <a:gd name="T5" fmla="*/ 191 h 231"/>
                <a:gd name="T6" fmla="*/ 300 w 597"/>
                <a:gd name="T7" fmla="*/ 107 h 231"/>
                <a:gd name="T8" fmla="*/ 153 w 597"/>
                <a:gd name="T9" fmla="*/ 0 h 231"/>
                <a:gd name="T10" fmla="*/ 88 w 597"/>
                <a:gd name="T11" fmla="*/ 8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31">
                  <a:moveTo>
                    <a:pt x="88" y="89"/>
                  </a:moveTo>
                  <a:lnTo>
                    <a:pt x="0" y="182"/>
                  </a:lnTo>
                  <a:cubicBezTo>
                    <a:pt x="199" y="231"/>
                    <a:pt x="397" y="203"/>
                    <a:pt x="597" y="191"/>
                  </a:cubicBezTo>
                  <a:cubicBezTo>
                    <a:pt x="528" y="127"/>
                    <a:pt x="369" y="212"/>
                    <a:pt x="300" y="107"/>
                  </a:cubicBezTo>
                  <a:cubicBezTo>
                    <a:pt x="210" y="91"/>
                    <a:pt x="196" y="54"/>
                    <a:pt x="153" y="0"/>
                  </a:cubicBezTo>
                  <a:cubicBezTo>
                    <a:pt x="128" y="41"/>
                    <a:pt x="118" y="73"/>
                    <a:pt x="88" y="8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D6A1CF2B-E079-97AE-67A3-74921F7E9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20" y="1001395"/>
              <a:ext cx="29845" cy="14605"/>
            </a:xfrm>
            <a:custGeom>
              <a:avLst/>
              <a:gdLst>
                <a:gd name="T0" fmla="*/ 300 w 527"/>
                <a:gd name="T1" fmla="*/ 262 h 262"/>
                <a:gd name="T2" fmla="*/ 522 w 527"/>
                <a:gd name="T3" fmla="*/ 121 h 262"/>
                <a:gd name="T4" fmla="*/ 364 w 527"/>
                <a:gd name="T5" fmla="*/ 104 h 262"/>
                <a:gd name="T6" fmla="*/ 447 w 527"/>
                <a:gd name="T7" fmla="*/ 0 h 262"/>
                <a:gd name="T8" fmla="*/ 287 w 527"/>
                <a:gd name="T9" fmla="*/ 34 h 262"/>
                <a:gd name="T10" fmla="*/ 291 w 527"/>
                <a:gd name="T11" fmla="*/ 89 h 262"/>
                <a:gd name="T12" fmla="*/ 167 w 527"/>
                <a:gd name="T13" fmla="*/ 148 h 262"/>
                <a:gd name="T14" fmla="*/ 0 w 527"/>
                <a:gd name="T15" fmla="*/ 160 h 262"/>
                <a:gd name="T16" fmla="*/ 260 w 527"/>
                <a:gd name="T17" fmla="*/ 183 h 262"/>
                <a:gd name="T18" fmla="*/ 231 w 527"/>
                <a:gd name="T19" fmla="*/ 245 h 262"/>
                <a:gd name="T20" fmla="*/ 300 w 527"/>
                <a:gd name="T21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7" h="262">
                  <a:moveTo>
                    <a:pt x="300" y="262"/>
                  </a:moveTo>
                  <a:cubicBezTo>
                    <a:pt x="352" y="197"/>
                    <a:pt x="460" y="174"/>
                    <a:pt x="522" y="121"/>
                  </a:cubicBezTo>
                  <a:lnTo>
                    <a:pt x="364" y="104"/>
                  </a:lnTo>
                  <a:cubicBezTo>
                    <a:pt x="407" y="21"/>
                    <a:pt x="527" y="40"/>
                    <a:pt x="447" y="0"/>
                  </a:cubicBezTo>
                  <a:lnTo>
                    <a:pt x="287" y="34"/>
                  </a:lnTo>
                  <a:cubicBezTo>
                    <a:pt x="280" y="59"/>
                    <a:pt x="272" y="20"/>
                    <a:pt x="291" y="89"/>
                  </a:cubicBezTo>
                  <a:cubicBezTo>
                    <a:pt x="215" y="112"/>
                    <a:pt x="237" y="137"/>
                    <a:pt x="167" y="148"/>
                  </a:cubicBezTo>
                  <a:cubicBezTo>
                    <a:pt x="115" y="156"/>
                    <a:pt x="60" y="150"/>
                    <a:pt x="0" y="160"/>
                  </a:cubicBezTo>
                  <a:cubicBezTo>
                    <a:pt x="64" y="206"/>
                    <a:pt x="177" y="185"/>
                    <a:pt x="260" y="183"/>
                  </a:cubicBezTo>
                  <a:lnTo>
                    <a:pt x="231" y="245"/>
                  </a:lnTo>
                  <a:lnTo>
                    <a:pt x="300" y="262"/>
                  </a:ln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329B8C43-D942-D52A-615B-76E401EB8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656590"/>
              <a:ext cx="11430" cy="27940"/>
            </a:xfrm>
            <a:custGeom>
              <a:avLst/>
              <a:gdLst>
                <a:gd name="T0" fmla="*/ 0 w 204"/>
                <a:gd name="T1" fmla="*/ 480 h 480"/>
                <a:gd name="T2" fmla="*/ 204 w 204"/>
                <a:gd name="T3" fmla="*/ 115 h 480"/>
                <a:gd name="T4" fmla="*/ 193 w 204"/>
                <a:gd name="T5" fmla="*/ 36 h 480"/>
                <a:gd name="T6" fmla="*/ 134 w 204"/>
                <a:gd name="T7" fmla="*/ 75 h 480"/>
                <a:gd name="T8" fmla="*/ 66 w 204"/>
                <a:gd name="T9" fmla="*/ 73 h 480"/>
                <a:gd name="T10" fmla="*/ 59 w 204"/>
                <a:gd name="T11" fmla="*/ 0 h 480"/>
                <a:gd name="T12" fmla="*/ 31 w 204"/>
                <a:gd name="T13" fmla="*/ 28 h 480"/>
                <a:gd name="T14" fmla="*/ 0 w 204"/>
                <a:gd name="T1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480">
                  <a:moveTo>
                    <a:pt x="0" y="480"/>
                  </a:moveTo>
                  <a:cubicBezTo>
                    <a:pt x="73" y="389"/>
                    <a:pt x="166" y="149"/>
                    <a:pt x="204" y="115"/>
                  </a:cubicBezTo>
                  <a:lnTo>
                    <a:pt x="193" y="36"/>
                  </a:lnTo>
                  <a:cubicBezTo>
                    <a:pt x="187" y="40"/>
                    <a:pt x="135" y="75"/>
                    <a:pt x="134" y="75"/>
                  </a:cubicBezTo>
                  <a:cubicBezTo>
                    <a:pt x="65" y="103"/>
                    <a:pt x="78" y="77"/>
                    <a:pt x="66" y="73"/>
                  </a:cubicBezTo>
                  <a:lnTo>
                    <a:pt x="59" y="0"/>
                  </a:lnTo>
                  <a:cubicBezTo>
                    <a:pt x="33" y="16"/>
                    <a:pt x="42" y="7"/>
                    <a:pt x="31" y="28"/>
                  </a:cubicBezTo>
                  <a:lnTo>
                    <a:pt x="0" y="4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C82690B8-1A95-F551-9F03-A0D89CE3E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873125"/>
              <a:ext cx="7620" cy="42545"/>
            </a:xfrm>
            <a:custGeom>
              <a:avLst/>
              <a:gdLst>
                <a:gd name="T0" fmla="*/ 128 w 131"/>
                <a:gd name="T1" fmla="*/ 0 h 736"/>
                <a:gd name="T2" fmla="*/ 131 w 131"/>
                <a:gd name="T3" fmla="*/ 736 h 736"/>
                <a:gd name="T4" fmla="*/ 128 w 131"/>
                <a:gd name="T5" fmla="*/ 0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736">
                  <a:moveTo>
                    <a:pt x="128" y="0"/>
                  </a:moveTo>
                  <a:cubicBezTo>
                    <a:pt x="47" y="144"/>
                    <a:pt x="0" y="627"/>
                    <a:pt x="131" y="736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B398C5D3-F964-CDBA-0754-655AF39BE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989965"/>
              <a:ext cx="25400" cy="37465"/>
            </a:xfrm>
            <a:custGeom>
              <a:avLst/>
              <a:gdLst>
                <a:gd name="T0" fmla="*/ 356 w 452"/>
                <a:gd name="T1" fmla="*/ 508 h 644"/>
                <a:gd name="T2" fmla="*/ 337 w 452"/>
                <a:gd name="T3" fmla="*/ 479 h 644"/>
                <a:gd name="T4" fmla="*/ 285 w 452"/>
                <a:gd name="T5" fmla="*/ 429 h 644"/>
                <a:gd name="T6" fmla="*/ 246 w 452"/>
                <a:gd name="T7" fmla="*/ 370 h 644"/>
                <a:gd name="T8" fmla="*/ 32 w 452"/>
                <a:gd name="T9" fmla="*/ 0 h 644"/>
                <a:gd name="T10" fmla="*/ 88 w 452"/>
                <a:gd name="T11" fmla="*/ 183 h 644"/>
                <a:gd name="T12" fmla="*/ 452 w 452"/>
                <a:gd name="T13" fmla="*/ 643 h 644"/>
                <a:gd name="T14" fmla="*/ 356 w 452"/>
                <a:gd name="T15" fmla="*/ 508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644">
                  <a:moveTo>
                    <a:pt x="356" y="508"/>
                  </a:moveTo>
                  <a:cubicBezTo>
                    <a:pt x="337" y="492"/>
                    <a:pt x="344" y="494"/>
                    <a:pt x="337" y="479"/>
                  </a:cubicBezTo>
                  <a:lnTo>
                    <a:pt x="285" y="429"/>
                  </a:lnTo>
                  <a:cubicBezTo>
                    <a:pt x="273" y="412"/>
                    <a:pt x="258" y="388"/>
                    <a:pt x="246" y="370"/>
                  </a:cubicBezTo>
                  <a:lnTo>
                    <a:pt x="32" y="0"/>
                  </a:lnTo>
                  <a:cubicBezTo>
                    <a:pt x="0" y="36"/>
                    <a:pt x="57" y="121"/>
                    <a:pt x="88" y="183"/>
                  </a:cubicBezTo>
                  <a:cubicBezTo>
                    <a:pt x="210" y="422"/>
                    <a:pt x="277" y="644"/>
                    <a:pt x="452" y="643"/>
                  </a:cubicBezTo>
                  <a:lnTo>
                    <a:pt x="356" y="508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55E07A1B-AE5F-C046-19BF-2BB18CF5A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175" y="721995"/>
              <a:ext cx="15240" cy="16510"/>
            </a:xfrm>
            <a:custGeom>
              <a:avLst/>
              <a:gdLst>
                <a:gd name="T0" fmla="*/ 211 w 270"/>
                <a:gd name="T1" fmla="*/ 247 h 278"/>
                <a:gd name="T2" fmla="*/ 270 w 270"/>
                <a:gd name="T3" fmla="*/ 205 h 278"/>
                <a:gd name="T4" fmla="*/ 263 w 270"/>
                <a:gd name="T5" fmla="*/ 189 h 278"/>
                <a:gd name="T6" fmla="*/ 224 w 270"/>
                <a:gd name="T7" fmla="*/ 101 h 278"/>
                <a:gd name="T8" fmla="*/ 159 w 270"/>
                <a:gd name="T9" fmla="*/ 135 h 278"/>
                <a:gd name="T10" fmla="*/ 161 w 270"/>
                <a:gd name="T11" fmla="*/ 0 h 278"/>
                <a:gd name="T12" fmla="*/ 6 w 270"/>
                <a:gd name="T13" fmla="*/ 91 h 278"/>
                <a:gd name="T14" fmla="*/ 0 w 270"/>
                <a:gd name="T15" fmla="*/ 278 h 278"/>
                <a:gd name="T16" fmla="*/ 143 w 270"/>
                <a:gd name="T17" fmla="*/ 219 h 278"/>
                <a:gd name="T18" fmla="*/ 149 w 270"/>
                <a:gd name="T19" fmla="*/ 221 h 278"/>
                <a:gd name="T20" fmla="*/ 168 w 270"/>
                <a:gd name="T21" fmla="*/ 234 h 278"/>
                <a:gd name="T22" fmla="*/ 211 w 270"/>
                <a:gd name="T23" fmla="*/ 24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278">
                  <a:moveTo>
                    <a:pt x="211" y="247"/>
                  </a:moveTo>
                  <a:lnTo>
                    <a:pt x="270" y="205"/>
                  </a:lnTo>
                  <a:cubicBezTo>
                    <a:pt x="268" y="199"/>
                    <a:pt x="265" y="186"/>
                    <a:pt x="263" y="189"/>
                  </a:cubicBezTo>
                  <a:lnTo>
                    <a:pt x="224" y="101"/>
                  </a:lnTo>
                  <a:lnTo>
                    <a:pt x="159" y="135"/>
                  </a:lnTo>
                  <a:cubicBezTo>
                    <a:pt x="133" y="65"/>
                    <a:pt x="155" y="72"/>
                    <a:pt x="161" y="0"/>
                  </a:cubicBezTo>
                  <a:lnTo>
                    <a:pt x="6" y="91"/>
                  </a:lnTo>
                  <a:lnTo>
                    <a:pt x="0" y="278"/>
                  </a:lnTo>
                  <a:lnTo>
                    <a:pt x="143" y="219"/>
                  </a:lnTo>
                  <a:cubicBezTo>
                    <a:pt x="144" y="216"/>
                    <a:pt x="148" y="216"/>
                    <a:pt x="149" y="221"/>
                  </a:cubicBezTo>
                  <a:cubicBezTo>
                    <a:pt x="151" y="227"/>
                    <a:pt x="167" y="233"/>
                    <a:pt x="168" y="234"/>
                  </a:cubicBezTo>
                  <a:cubicBezTo>
                    <a:pt x="195" y="246"/>
                    <a:pt x="174" y="240"/>
                    <a:pt x="211" y="247"/>
                  </a:cubicBez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53FE2C98-0A6D-E60A-284B-FEDBE6E4E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980440"/>
              <a:ext cx="8890" cy="36195"/>
            </a:xfrm>
            <a:custGeom>
              <a:avLst/>
              <a:gdLst>
                <a:gd name="T0" fmla="*/ 112 w 160"/>
                <a:gd name="T1" fmla="*/ 584 h 632"/>
                <a:gd name="T2" fmla="*/ 122 w 160"/>
                <a:gd name="T3" fmla="*/ 621 h 632"/>
                <a:gd name="T4" fmla="*/ 152 w 160"/>
                <a:gd name="T5" fmla="*/ 533 h 632"/>
                <a:gd name="T6" fmla="*/ 121 w 160"/>
                <a:gd name="T7" fmla="*/ 283 h 632"/>
                <a:gd name="T8" fmla="*/ 0 w 160"/>
                <a:gd name="T9" fmla="*/ 0 h 632"/>
                <a:gd name="T10" fmla="*/ 112 w 160"/>
                <a:gd name="T11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632">
                  <a:moveTo>
                    <a:pt x="112" y="584"/>
                  </a:moveTo>
                  <a:lnTo>
                    <a:pt x="122" y="621"/>
                  </a:lnTo>
                  <a:cubicBezTo>
                    <a:pt x="160" y="588"/>
                    <a:pt x="154" y="632"/>
                    <a:pt x="152" y="533"/>
                  </a:cubicBezTo>
                  <a:lnTo>
                    <a:pt x="121" y="283"/>
                  </a:lnTo>
                  <a:cubicBezTo>
                    <a:pt x="95" y="157"/>
                    <a:pt x="80" y="56"/>
                    <a:pt x="0" y="0"/>
                  </a:cubicBezTo>
                  <a:cubicBezTo>
                    <a:pt x="13" y="200"/>
                    <a:pt x="46" y="398"/>
                    <a:pt x="112" y="584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6EAC523C-0FDC-7EAF-7B96-253C4F334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" y="1000125"/>
              <a:ext cx="12065" cy="29210"/>
            </a:xfrm>
            <a:custGeom>
              <a:avLst/>
              <a:gdLst>
                <a:gd name="T0" fmla="*/ 0 w 211"/>
                <a:gd name="T1" fmla="*/ 446 h 507"/>
                <a:gd name="T2" fmla="*/ 126 w 211"/>
                <a:gd name="T3" fmla="*/ 507 h 507"/>
                <a:gd name="T4" fmla="*/ 211 w 211"/>
                <a:gd name="T5" fmla="*/ 0 h 507"/>
                <a:gd name="T6" fmla="*/ 0 w 211"/>
                <a:gd name="T7" fmla="*/ 44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507">
                  <a:moveTo>
                    <a:pt x="0" y="446"/>
                  </a:moveTo>
                  <a:lnTo>
                    <a:pt x="126" y="507"/>
                  </a:lnTo>
                  <a:lnTo>
                    <a:pt x="211" y="0"/>
                  </a:lnTo>
                  <a:cubicBezTo>
                    <a:pt x="149" y="54"/>
                    <a:pt x="31" y="352"/>
                    <a:pt x="0" y="44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7A6F808D-A93C-B89D-5C1F-164F0DC12B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845" y="706120"/>
              <a:ext cx="6985" cy="36830"/>
            </a:xfrm>
            <a:custGeom>
              <a:avLst/>
              <a:gdLst>
                <a:gd name="T0" fmla="*/ 65 w 120"/>
                <a:gd name="T1" fmla="*/ 648 h 648"/>
                <a:gd name="T2" fmla="*/ 97 w 120"/>
                <a:gd name="T3" fmla="*/ 514 h 648"/>
                <a:gd name="T4" fmla="*/ 76 w 120"/>
                <a:gd name="T5" fmla="*/ 0 h 648"/>
                <a:gd name="T6" fmla="*/ 16 w 120"/>
                <a:gd name="T7" fmla="*/ 312 h 648"/>
                <a:gd name="T8" fmla="*/ 65 w 120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48">
                  <a:moveTo>
                    <a:pt x="65" y="648"/>
                  </a:moveTo>
                  <a:cubicBezTo>
                    <a:pt x="98" y="611"/>
                    <a:pt x="96" y="605"/>
                    <a:pt x="97" y="514"/>
                  </a:cubicBezTo>
                  <a:cubicBezTo>
                    <a:pt x="98" y="353"/>
                    <a:pt x="120" y="134"/>
                    <a:pt x="76" y="0"/>
                  </a:cubicBezTo>
                  <a:cubicBezTo>
                    <a:pt x="58" y="37"/>
                    <a:pt x="26" y="242"/>
                    <a:pt x="16" y="312"/>
                  </a:cubicBezTo>
                  <a:cubicBezTo>
                    <a:pt x="0" y="423"/>
                    <a:pt x="35" y="541"/>
                    <a:pt x="65" y="648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BB5BC300-234E-2E2D-6AAF-81A097A3A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15" y="741680"/>
              <a:ext cx="6350" cy="45720"/>
            </a:xfrm>
            <a:custGeom>
              <a:avLst/>
              <a:gdLst>
                <a:gd name="T0" fmla="*/ 1 w 122"/>
                <a:gd name="T1" fmla="*/ 413 h 785"/>
                <a:gd name="T2" fmla="*/ 13 w 122"/>
                <a:gd name="T3" fmla="*/ 420 h 785"/>
                <a:gd name="T4" fmla="*/ 36 w 122"/>
                <a:gd name="T5" fmla="*/ 785 h 785"/>
                <a:gd name="T6" fmla="*/ 122 w 122"/>
                <a:gd name="T7" fmla="*/ 90 h 785"/>
                <a:gd name="T8" fmla="*/ 117 w 122"/>
                <a:gd name="T9" fmla="*/ 0 h 785"/>
                <a:gd name="T10" fmla="*/ 1 w 122"/>
                <a:gd name="T11" fmla="*/ 413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785">
                  <a:moveTo>
                    <a:pt x="1" y="413"/>
                  </a:moveTo>
                  <a:lnTo>
                    <a:pt x="13" y="420"/>
                  </a:lnTo>
                  <a:cubicBezTo>
                    <a:pt x="11" y="508"/>
                    <a:pt x="0" y="715"/>
                    <a:pt x="36" y="785"/>
                  </a:cubicBezTo>
                  <a:cubicBezTo>
                    <a:pt x="62" y="746"/>
                    <a:pt x="110" y="218"/>
                    <a:pt x="122" y="90"/>
                  </a:cubicBezTo>
                  <a:lnTo>
                    <a:pt x="117" y="0"/>
                  </a:lnTo>
                  <a:cubicBezTo>
                    <a:pt x="91" y="122"/>
                    <a:pt x="63" y="314"/>
                    <a:pt x="1" y="413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FF856CB0-7ECE-6CE1-4E06-5861C3655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35" y="608330"/>
              <a:ext cx="19050" cy="11430"/>
            </a:xfrm>
            <a:custGeom>
              <a:avLst/>
              <a:gdLst>
                <a:gd name="T0" fmla="*/ 342 w 345"/>
                <a:gd name="T1" fmla="*/ 122 h 199"/>
                <a:gd name="T2" fmla="*/ 343 w 345"/>
                <a:gd name="T3" fmla="*/ 65 h 199"/>
                <a:gd name="T4" fmla="*/ 345 w 345"/>
                <a:gd name="T5" fmla="*/ 21 h 199"/>
                <a:gd name="T6" fmla="*/ 266 w 345"/>
                <a:gd name="T7" fmla="*/ 47 h 199"/>
                <a:gd name="T8" fmla="*/ 95 w 345"/>
                <a:gd name="T9" fmla="*/ 66 h 199"/>
                <a:gd name="T10" fmla="*/ 44 w 345"/>
                <a:gd name="T11" fmla="*/ 76 h 199"/>
                <a:gd name="T12" fmla="*/ 0 w 345"/>
                <a:gd name="T13" fmla="*/ 102 h 199"/>
                <a:gd name="T14" fmla="*/ 236 w 345"/>
                <a:gd name="T15" fmla="*/ 176 h 199"/>
                <a:gd name="T16" fmla="*/ 269 w 345"/>
                <a:gd name="T17" fmla="*/ 98 h 199"/>
                <a:gd name="T18" fmla="*/ 342 w 345"/>
                <a:gd name="T19" fmla="*/ 12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199">
                  <a:moveTo>
                    <a:pt x="342" y="122"/>
                  </a:moveTo>
                  <a:lnTo>
                    <a:pt x="343" y="65"/>
                  </a:lnTo>
                  <a:lnTo>
                    <a:pt x="345" y="21"/>
                  </a:lnTo>
                  <a:cubicBezTo>
                    <a:pt x="310" y="28"/>
                    <a:pt x="296" y="38"/>
                    <a:pt x="266" y="47"/>
                  </a:cubicBezTo>
                  <a:cubicBezTo>
                    <a:pt x="150" y="82"/>
                    <a:pt x="320" y="0"/>
                    <a:pt x="95" y="66"/>
                  </a:cubicBezTo>
                  <a:cubicBezTo>
                    <a:pt x="81" y="70"/>
                    <a:pt x="46" y="76"/>
                    <a:pt x="44" y="76"/>
                  </a:cubicBezTo>
                  <a:cubicBezTo>
                    <a:pt x="0" y="90"/>
                    <a:pt x="23" y="80"/>
                    <a:pt x="0" y="102"/>
                  </a:cubicBezTo>
                  <a:cubicBezTo>
                    <a:pt x="41" y="198"/>
                    <a:pt x="147" y="199"/>
                    <a:pt x="236" y="176"/>
                  </a:cubicBezTo>
                  <a:cubicBezTo>
                    <a:pt x="251" y="144"/>
                    <a:pt x="235" y="140"/>
                    <a:pt x="269" y="98"/>
                  </a:cubicBezTo>
                  <a:lnTo>
                    <a:pt x="342" y="122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0DDCA063-E6EC-DC52-3A67-937CC5F85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30" y="916305"/>
              <a:ext cx="8255" cy="39370"/>
            </a:xfrm>
            <a:custGeom>
              <a:avLst/>
              <a:gdLst>
                <a:gd name="T0" fmla="*/ 91 w 141"/>
                <a:gd name="T1" fmla="*/ 686 h 686"/>
                <a:gd name="T2" fmla="*/ 112 w 141"/>
                <a:gd name="T3" fmla="*/ 326 h 686"/>
                <a:gd name="T4" fmla="*/ 91 w 141"/>
                <a:gd name="T5" fmla="*/ 0 h 686"/>
                <a:gd name="T6" fmla="*/ 91 w 141"/>
                <a:gd name="T7" fmla="*/ 68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686">
                  <a:moveTo>
                    <a:pt x="91" y="686"/>
                  </a:moveTo>
                  <a:cubicBezTo>
                    <a:pt x="121" y="613"/>
                    <a:pt x="112" y="416"/>
                    <a:pt x="112" y="326"/>
                  </a:cubicBezTo>
                  <a:cubicBezTo>
                    <a:pt x="113" y="228"/>
                    <a:pt x="141" y="73"/>
                    <a:pt x="91" y="0"/>
                  </a:cubicBezTo>
                  <a:cubicBezTo>
                    <a:pt x="74" y="192"/>
                    <a:pt x="0" y="526"/>
                    <a:pt x="91" y="68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7E7AA5EA-4078-4691-73CC-941A402AE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090" y="729615"/>
              <a:ext cx="8890" cy="35560"/>
            </a:xfrm>
            <a:custGeom>
              <a:avLst/>
              <a:gdLst>
                <a:gd name="T0" fmla="*/ 0 w 152"/>
                <a:gd name="T1" fmla="*/ 388 h 626"/>
                <a:gd name="T2" fmla="*/ 17 w 152"/>
                <a:gd name="T3" fmla="*/ 626 h 626"/>
                <a:gd name="T4" fmla="*/ 26 w 152"/>
                <a:gd name="T5" fmla="*/ 0 h 626"/>
                <a:gd name="T6" fmla="*/ 0 w 152"/>
                <a:gd name="T7" fmla="*/ 388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626">
                  <a:moveTo>
                    <a:pt x="0" y="388"/>
                  </a:moveTo>
                  <a:lnTo>
                    <a:pt x="17" y="626"/>
                  </a:lnTo>
                  <a:cubicBezTo>
                    <a:pt x="82" y="598"/>
                    <a:pt x="152" y="121"/>
                    <a:pt x="26" y="0"/>
                  </a:cubicBezTo>
                  <a:cubicBezTo>
                    <a:pt x="53" y="48"/>
                    <a:pt x="45" y="325"/>
                    <a:pt x="0" y="38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866B209B-A2BA-FEFA-6715-A01997671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90" y="622935"/>
              <a:ext cx="20955" cy="12065"/>
            </a:xfrm>
            <a:custGeom>
              <a:avLst/>
              <a:gdLst>
                <a:gd name="T0" fmla="*/ 49 w 361"/>
                <a:gd name="T1" fmla="*/ 181 h 209"/>
                <a:gd name="T2" fmla="*/ 111 w 361"/>
                <a:gd name="T3" fmla="*/ 154 h 209"/>
                <a:gd name="T4" fmla="*/ 146 w 361"/>
                <a:gd name="T5" fmla="*/ 209 h 209"/>
                <a:gd name="T6" fmla="*/ 361 w 361"/>
                <a:gd name="T7" fmla="*/ 137 h 209"/>
                <a:gd name="T8" fmla="*/ 241 w 361"/>
                <a:gd name="T9" fmla="*/ 14 h 209"/>
                <a:gd name="T10" fmla="*/ 209 w 361"/>
                <a:gd name="T11" fmla="*/ 136 h 209"/>
                <a:gd name="T12" fmla="*/ 65 w 361"/>
                <a:gd name="T13" fmla="*/ 0 h 209"/>
                <a:gd name="T14" fmla="*/ 49 w 361"/>
                <a:gd name="T15" fmla="*/ 18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" h="209">
                  <a:moveTo>
                    <a:pt x="49" y="181"/>
                  </a:moveTo>
                  <a:lnTo>
                    <a:pt x="111" y="154"/>
                  </a:lnTo>
                  <a:lnTo>
                    <a:pt x="146" y="209"/>
                  </a:lnTo>
                  <a:lnTo>
                    <a:pt x="361" y="137"/>
                  </a:lnTo>
                  <a:lnTo>
                    <a:pt x="241" y="14"/>
                  </a:lnTo>
                  <a:lnTo>
                    <a:pt x="209" y="136"/>
                  </a:lnTo>
                  <a:cubicBezTo>
                    <a:pt x="91" y="117"/>
                    <a:pt x="116" y="105"/>
                    <a:pt x="65" y="0"/>
                  </a:cubicBezTo>
                  <a:cubicBezTo>
                    <a:pt x="0" y="51"/>
                    <a:pt x="37" y="103"/>
                    <a:pt x="49" y="181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B2E2856C-901C-22E4-470B-534A2A6D2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814705"/>
              <a:ext cx="8890" cy="34290"/>
            </a:xfrm>
            <a:custGeom>
              <a:avLst/>
              <a:gdLst>
                <a:gd name="T0" fmla="*/ 116 w 157"/>
                <a:gd name="T1" fmla="*/ 57 h 595"/>
                <a:gd name="T2" fmla="*/ 45 w 157"/>
                <a:gd name="T3" fmla="*/ 183 h 595"/>
                <a:gd name="T4" fmla="*/ 17 w 157"/>
                <a:gd name="T5" fmla="*/ 352 h 595"/>
                <a:gd name="T6" fmla="*/ 22 w 157"/>
                <a:gd name="T7" fmla="*/ 595 h 595"/>
                <a:gd name="T8" fmla="*/ 88 w 157"/>
                <a:gd name="T9" fmla="*/ 296 h 595"/>
                <a:gd name="T10" fmla="*/ 157 w 157"/>
                <a:gd name="T11" fmla="*/ 0 h 595"/>
                <a:gd name="T12" fmla="*/ 116 w 157"/>
                <a:gd name="T13" fmla="*/ 57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595">
                  <a:moveTo>
                    <a:pt x="116" y="57"/>
                  </a:moveTo>
                  <a:cubicBezTo>
                    <a:pt x="89" y="97"/>
                    <a:pt x="58" y="133"/>
                    <a:pt x="45" y="183"/>
                  </a:cubicBezTo>
                  <a:cubicBezTo>
                    <a:pt x="37" y="218"/>
                    <a:pt x="34" y="341"/>
                    <a:pt x="17" y="352"/>
                  </a:cubicBezTo>
                  <a:cubicBezTo>
                    <a:pt x="21" y="429"/>
                    <a:pt x="0" y="529"/>
                    <a:pt x="22" y="595"/>
                  </a:cubicBezTo>
                  <a:cubicBezTo>
                    <a:pt x="50" y="539"/>
                    <a:pt x="78" y="370"/>
                    <a:pt x="88" y="296"/>
                  </a:cubicBezTo>
                  <a:cubicBezTo>
                    <a:pt x="102" y="194"/>
                    <a:pt x="157" y="67"/>
                    <a:pt x="157" y="0"/>
                  </a:cubicBezTo>
                  <a:lnTo>
                    <a:pt x="116" y="57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C47BD911-CBA2-BFA2-E0AE-C7FAE3A9F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" y="823595"/>
              <a:ext cx="5080" cy="26035"/>
            </a:xfrm>
            <a:custGeom>
              <a:avLst/>
              <a:gdLst>
                <a:gd name="T0" fmla="*/ 61 w 97"/>
                <a:gd name="T1" fmla="*/ 448 h 448"/>
                <a:gd name="T2" fmla="*/ 97 w 97"/>
                <a:gd name="T3" fmla="*/ 182 h 448"/>
                <a:gd name="T4" fmla="*/ 69 w 97"/>
                <a:gd name="T5" fmla="*/ 26 h 448"/>
                <a:gd name="T6" fmla="*/ 60 w 97"/>
                <a:gd name="T7" fmla="*/ 0 h 448"/>
                <a:gd name="T8" fmla="*/ 5 w 97"/>
                <a:gd name="T9" fmla="*/ 207 h 448"/>
                <a:gd name="T10" fmla="*/ 10 w 97"/>
                <a:gd name="T11" fmla="*/ 339 h 448"/>
                <a:gd name="T12" fmla="*/ 61 w 97"/>
                <a:gd name="T13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448">
                  <a:moveTo>
                    <a:pt x="61" y="448"/>
                  </a:moveTo>
                  <a:lnTo>
                    <a:pt x="97" y="182"/>
                  </a:lnTo>
                  <a:lnTo>
                    <a:pt x="69" y="26"/>
                  </a:lnTo>
                  <a:lnTo>
                    <a:pt x="60" y="0"/>
                  </a:lnTo>
                  <a:cubicBezTo>
                    <a:pt x="22" y="42"/>
                    <a:pt x="11" y="147"/>
                    <a:pt x="5" y="207"/>
                  </a:cubicBezTo>
                  <a:cubicBezTo>
                    <a:pt x="0" y="257"/>
                    <a:pt x="2" y="290"/>
                    <a:pt x="10" y="339"/>
                  </a:cubicBezTo>
                  <a:cubicBezTo>
                    <a:pt x="20" y="403"/>
                    <a:pt x="22" y="414"/>
                    <a:pt x="61" y="448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E8B6A3A8-C370-6D67-5788-54286F0F1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" y="989965"/>
              <a:ext cx="12700" cy="22860"/>
            </a:xfrm>
            <a:custGeom>
              <a:avLst/>
              <a:gdLst>
                <a:gd name="T0" fmla="*/ 47 w 226"/>
                <a:gd name="T1" fmla="*/ 271 h 397"/>
                <a:gd name="T2" fmla="*/ 72 w 226"/>
                <a:gd name="T3" fmla="*/ 201 h 397"/>
                <a:gd name="T4" fmla="*/ 226 w 226"/>
                <a:gd name="T5" fmla="*/ 397 h 397"/>
                <a:gd name="T6" fmla="*/ 28 w 226"/>
                <a:gd name="T7" fmla="*/ 0 h 397"/>
                <a:gd name="T8" fmla="*/ 47 w 226"/>
                <a:gd name="T9" fmla="*/ 27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397">
                  <a:moveTo>
                    <a:pt x="47" y="271"/>
                  </a:moveTo>
                  <a:lnTo>
                    <a:pt x="72" y="201"/>
                  </a:lnTo>
                  <a:cubicBezTo>
                    <a:pt x="144" y="256"/>
                    <a:pt x="149" y="353"/>
                    <a:pt x="226" y="397"/>
                  </a:cubicBezTo>
                  <a:cubicBezTo>
                    <a:pt x="185" y="310"/>
                    <a:pt x="81" y="54"/>
                    <a:pt x="28" y="0"/>
                  </a:cubicBezTo>
                  <a:cubicBezTo>
                    <a:pt x="4" y="81"/>
                    <a:pt x="0" y="211"/>
                    <a:pt x="47" y="27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055D1D8B-B107-09FB-A6BF-EB82BF13A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50" y="708660"/>
              <a:ext cx="13335" cy="10160"/>
            </a:xfrm>
            <a:custGeom>
              <a:avLst/>
              <a:gdLst>
                <a:gd name="T0" fmla="*/ 0 w 230"/>
                <a:gd name="T1" fmla="*/ 106 h 178"/>
                <a:gd name="T2" fmla="*/ 230 w 230"/>
                <a:gd name="T3" fmla="*/ 178 h 178"/>
                <a:gd name="T4" fmla="*/ 203 w 230"/>
                <a:gd name="T5" fmla="*/ 0 h 178"/>
                <a:gd name="T6" fmla="*/ 130 w 230"/>
                <a:gd name="T7" fmla="*/ 111 h 178"/>
                <a:gd name="T8" fmla="*/ 32 w 230"/>
                <a:gd name="T9" fmla="*/ 2 h 178"/>
                <a:gd name="T10" fmla="*/ 0 w 230"/>
                <a:gd name="T11" fmla="*/ 10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" h="178">
                  <a:moveTo>
                    <a:pt x="0" y="106"/>
                  </a:moveTo>
                  <a:cubicBezTo>
                    <a:pt x="43" y="155"/>
                    <a:pt x="160" y="167"/>
                    <a:pt x="230" y="178"/>
                  </a:cubicBezTo>
                  <a:lnTo>
                    <a:pt x="203" y="0"/>
                  </a:lnTo>
                  <a:lnTo>
                    <a:pt x="130" y="111"/>
                  </a:lnTo>
                  <a:cubicBezTo>
                    <a:pt x="66" y="59"/>
                    <a:pt x="98" y="42"/>
                    <a:pt x="32" y="2"/>
                  </a:cubicBezTo>
                  <a:lnTo>
                    <a:pt x="0" y="106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DF2A06B7-8632-A34A-2FD7-A3FFE710E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1029335"/>
              <a:ext cx="28575" cy="3810"/>
            </a:xfrm>
            <a:custGeom>
              <a:avLst/>
              <a:gdLst>
                <a:gd name="T0" fmla="*/ 0 w 511"/>
                <a:gd name="T1" fmla="*/ 40 h 68"/>
                <a:gd name="T2" fmla="*/ 131 w 511"/>
                <a:gd name="T3" fmla="*/ 68 h 68"/>
                <a:gd name="T4" fmla="*/ 510 w 511"/>
                <a:gd name="T5" fmla="*/ 68 h 68"/>
                <a:gd name="T6" fmla="*/ 332 w 511"/>
                <a:gd name="T7" fmla="*/ 0 h 68"/>
                <a:gd name="T8" fmla="*/ 343 w 511"/>
                <a:gd name="T9" fmla="*/ 25 h 68"/>
                <a:gd name="T10" fmla="*/ 0 w 511"/>
                <a:gd name="T11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1" h="68">
                  <a:moveTo>
                    <a:pt x="0" y="40"/>
                  </a:moveTo>
                  <a:lnTo>
                    <a:pt x="131" y="68"/>
                  </a:lnTo>
                  <a:lnTo>
                    <a:pt x="510" y="68"/>
                  </a:lnTo>
                  <a:cubicBezTo>
                    <a:pt x="511" y="7"/>
                    <a:pt x="377" y="5"/>
                    <a:pt x="332" y="0"/>
                  </a:cubicBezTo>
                  <a:lnTo>
                    <a:pt x="343" y="25"/>
                  </a:lnTo>
                  <a:cubicBezTo>
                    <a:pt x="228" y="22"/>
                    <a:pt x="113" y="16"/>
                    <a:pt x="0" y="40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62CE6E48-A625-4209-CAE8-BF493FD89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80" y="1024255"/>
              <a:ext cx="16510" cy="8890"/>
            </a:xfrm>
            <a:custGeom>
              <a:avLst/>
              <a:gdLst>
                <a:gd name="T0" fmla="*/ 0 w 293"/>
                <a:gd name="T1" fmla="*/ 159 h 159"/>
                <a:gd name="T2" fmla="*/ 158 w 293"/>
                <a:gd name="T3" fmla="*/ 159 h 159"/>
                <a:gd name="T4" fmla="*/ 180 w 293"/>
                <a:gd name="T5" fmla="*/ 145 h 159"/>
                <a:gd name="T6" fmla="*/ 289 w 293"/>
                <a:gd name="T7" fmla="*/ 42 h 159"/>
                <a:gd name="T8" fmla="*/ 246 w 293"/>
                <a:gd name="T9" fmla="*/ 8 h 159"/>
                <a:gd name="T10" fmla="*/ 198 w 293"/>
                <a:gd name="T11" fmla="*/ 14 h 159"/>
                <a:gd name="T12" fmla="*/ 103 w 293"/>
                <a:gd name="T13" fmla="*/ 94 h 159"/>
                <a:gd name="T14" fmla="*/ 0 w 293"/>
                <a:gd name="T1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3" h="159">
                  <a:moveTo>
                    <a:pt x="0" y="159"/>
                  </a:moveTo>
                  <a:lnTo>
                    <a:pt x="158" y="159"/>
                  </a:lnTo>
                  <a:lnTo>
                    <a:pt x="180" y="145"/>
                  </a:lnTo>
                  <a:cubicBezTo>
                    <a:pt x="212" y="101"/>
                    <a:pt x="260" y="77"/>
                    <a:pt x="289" y="42"/>
                  </a:cubicBezTo>
                  <a:cubicBezTo>
                    <a:pt x="262" y="0"/>
                    <a:pt x="293" y="21"/>
                    <a:pt x="246" y="8"/>
                  </a:cubicBezTo>
                  <a:cubicBezTo>
                    <a:pt x="245" y="8"/>
                    <a:pt x="199" y="14"/>
                    <a:pt x="198" y="14"/>
                  </a:cubicBezTo>
                  <a:cubicBezTo>
                    <a:pt x="133" y="50"/>
                    <a:pt x="178" y="62"/>
                    <a:pt x="103" y="94"/>
                  </a:cubicBezTo>
                  <a:cubicBezTo>
                    <a:pt x="63" y="111"/>
                    <a:pt x="0" y="112"/>
                    <a:pt x="0" y="159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F1F77A40-E40C-6EA5-2B89-CB569ECA4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425" y="709930"/>
              <a:ext cx="14605" cy="9525"/>
            </a:xfrm>
            <a:custGeom>
              <a:avLst/>
              <a:gdLst>
                <a:gd name="T0" fmla="*/ 198 w 251"/>
                <a:gd name="T1" fmla="*/ 162 h 162"/>
                <a:gd name="T2" fmla="*/ 240 w 251"/>
                <a:gd name="T3" fmla="*/ 121 h 162"/>
                <a:gd name="T4" fmla="*/ 251 w 251"/>
                <a:gd name="T5" fmla="*/ 36 h 162"/>
                <a:gd name="T6" fmla="*/ 172 w 251"/>
                <a:gd name="T7" fmla="*/ 60 h 162"/>
                <a:gd name="T8" fmla="*/ 169 w 251"/>
                <a:gd name="T9" fmla="*/ 23 h 162"/>
                <a:gd name="T10" fmla="*/ 0 w 251"/>
                <a:gd name="T11" fmla="*/ 0 h 162"/>
                <a:gd name="T12" fmla="*/ 198 w 251"/>
                <a:gd name="T1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62">
                  <a:moveTo>
                    <a:pt x="198" y="162"/>
                  </a:moveTo>
                  <a:cubicBezTo>
                    <a:pt x="248" y="135"/>
                    <a:pt x="225" y="152"/>
                    <a:pt x="240" y="121"/>
                  </a:cubicBezTo>
                  <a:lnTo>
                    <a:pt x="251" y="36"/>
                  </a:lnTo>
                  <a:lnTo>
                    <a:pt x="172" y="60"/>
                  </a:lnTo>
                  <a:lnTo>
                    <a:pt x="169" y="23"/>
                  </a:lnTo>
                  <a:lnTo>
                    <a:pt x="0" y="0"/>
                  </a:lnTo>
                  <a:cubicBezTo>
                    <a:pt x="20" y="37"/>
                    <a:pt x="161" y="127"/>
                    <a:pt x="198" y="16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04CB3E9B-2F50-C8D2-A7BF-BE3D184B7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685" y="1024255"/>
              <a:ext cx="28575" cy="6350"/>
            </a:xfrm>
            <a:custGeom>
              <a:avLst/>
              <a:gdLst>
                <a:gd name="T0" fmla="*/ 297 w 507"/>
                <a:gd name="T1" fmla="*/ 84 h 116"/>
                <a:gd name="T2" fmla="*/ 507 w 507"/>
                <a:gd name="T3" fmla="*/ 116 h 116"/>
                <a:gd name="T4" fmla="*/ 469 w 507"/>
                <a:gd name="T5" fmla="*/ 37 h 116"/>
                <a:gd name="T6" fmla="*/ 473 w 507"/>
                <a:gd name="T7" fmla="*/ 94 h 116"/>
                <a:gd name="T8" fmla="*/ 114 w 507"/>
                <a:gd name="T9" fmla="*/ 15 h 116"/>
                <a:gd name="T10" fmla="*/ 0 w 507"/>
                <a:gd name="T11" fmla="*/ 0 h 116"/>
                <a:gd name="T12" fmla="*/ 297 w 507"/>
                <a:gd name="T13" fmla="*/ 8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7" h="116">
                  <a:moveTo>
                    <a:pt x="297" y="84"/>
                  </a:moveTo>
                  <a:cubicBezTo>
                    <a:pt x="366" y="75"/>
                    <a:pt x="436" y="110"/>
                    <a:pt x="507" y="116"/>
                  </a:cubicBezTo>
                  <a:lnTo>
                    <a:pt x="469" y="37"/>
                  </a:lnTo>
                  <a:lnTo>
                    <a:pt x="473" y="94"/>
                  </a:lnTo>
                  <a:cubicBezTo>
                    <a:pt x="314" y="52"/>
                    <a:pt x="295" y="27"/>
                    <a:pt x="114" y="15"/>
                  </a:cubicBezTo>
                  <a:lnTo>
                    <a:pt x="0" y="0"/>
                  </a:lnTo>
                  <a:cubicBezTo>
                    <a:pt x="69" y="105"/>
                    <a:pt x="228" y="20"/>
                    <a:pt x="297" y="84"/>
                  </a:cubicBezTo>
                  <a:close/>
                </a:path>
              </a:pathLst>
            </a:custGeom>
            <a:solidFill>
              <a:srgbClr val="5F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10596B74-BA9F-B71B-ADE7-891063ED1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740410"/>
              <a:ext cx="4445" cy="16510"/>
            </a:xfrm>
            <a:custGeom>
              <a:avLst/>
              <a:gdLst>
                <a:gd name="T0" fmla="*/ 0 w 75"/>
                <a:gd name="T1" fmla="*/ 297 h 297"/>
                <a:gd name="T2" fmla="*/ 68 w 75"/>
                <a:gd name="T3" fmla="*/ 274 h 297"/>
                <a:gd name="T4" fmla="*/ 21 w 75"/>
                <a:gd name="T5" fmla="*/ 126 h 297"/>
                <a:gd name="T6" fmla="*/ 71 w 75"/>
                <a:gd name="T7" fmla="*/ 70 h 297"/>
                <a:gd name="T8" fmla="*/ 16 w 75"/>
                <a:gd name="T9" fmla="*/ 0 h 297"/>
                <a:gd name="T10" fmla="*/ 0 w 75"/>
                <a:gd name="T11" fmla="*/ 2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97">
                  <a:moveTo>
                    <a:pt x="0" y="297"/>
                  </a:moveTo>
                  <a:lnTo>
                    <a:pt x="68" y="274"/>
                  </a:lnTo>
                  <a:cubicBezTo>
                    <a:pt x="74" y="186"/>
                    <a:pt x="69" y="187"/>
                    <a:pt x="21" y="126"/>
                  </a:cubicBezTo>
                  <a:cubicBezTo>
                    <a:pt x="59" y="117"/>
                    <a:pt x="75" y="135"/>
                    <a:pt x="71" y="70"/>
                  </a:cubicBezTo>
                  <a:cubicBezTo>
                    <a:pt x="68" y="22"/>
                    <a:pt x="40" y="12"/>
                    <a:pt x="16" y="0"/>
                  </a:cubicBezTo>
                  <a:lnTo>
                    <a:pt x="0" y="297"/>
                  </a:lnTo>
                  <a:close/>
                </a:path>
              </a:pathLst>
            </a:custGeom>
            <a:solidFill>
              <a:srgbClr val="0D31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6D02F6B0-8DA5-324E-50E9-6F0DAD88F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723265"/>
              <a:ext cx="9525" cy="10160"/>
            </a:xfrm>
            <a:custGeom>
              <a:avLst/>
              <a:gdLst>
                <a:gd name="T0" fmla="*/ 0 w 168"/>
                <a:gd name="T1" fmla="*/ 116 h 183"/>
                <a:gd name="T2" fmla="*/ 82 w 168"/>
                <a:gd name="T3" fmla="*/ 183 h 183"/>
                <a:gd name="T4" fmla="*/ 168 w 168"/>
                <a:gd name="T5" fmla="*/ 60 h 183"/>
                <a:gd name="T6" fmla="*/ 15 w 168"/>
                <a:gd name="T7" fmla="*/ 0 h 183"/>
                <a:gd name="T8" fmla="*/ 109 w 168"/>
                <a:gd name="T9" fmla="*/ 126 h 183"/>
                <a:gd name="T10" fmla="*/ 12 w 168"/>
                <a:gd name="T11" fmla="*/ 85 h 183"/>
                <a:gd name="T12" fmla="*/ 0 w 168"/>
                <a:gd name="T13" fmla="*/ 11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183">
                  <a:moveTo>
                    <a:pt x="0" y="116"/>
                  </a:moveTo>
                  <a:cubicBezTo>
                    <a:pt x="58" y="145"/>
                    <a:pt x="24" y="153"/>
                    <a:pt x="82" y="183"/>
                  </a:cubicBezTo>
                  <a:cubicBezTo>
                    <a:pt x="110" y="148"/>
                    <a:pt x="138" y="100"/>
                    <a:pt x="168" y="60"/>
                  </a:cubicBezTo>
                  <a:lnTo>
                    <a:pt x="15" y="0"/>
                  </a:lnTo>
                  <a:cubicBezTo>
                    <a:pt x="58" y="74"/>
                    <a:pt x="73" y="62"/>
                    <a:pt x="109" y="126"/>
                  </a:cubicBezTo>
                  <a:lnTo>
                    <a:pt x="12" y="8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2A81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67BEBB31-15BB-C2DB-19FB-40CD55ABD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602615"/>
              <a:ext cx="23495" cy="10795"/>
            </a:xfrm>
            <a:custGeom>
              <a:avLst/>
              <a:gdLst>
                <a:gd name="T0" fmla="*/ 67 w 408"/>
                <a:gd name="T1" fmla="*/ 75 h 191"/>
                <a:gd name="T2" fmla="*/ 40 w 408"/>
                <a:gd name="T3" fmla="*/ 93 h 191"/>
                <a:gd name="T4" fmla="*/ 39 w 408"/>
                <a:gd name="T5" fmla="*/ 144 h 191"/>
                <a:gd name="T6" fmla="*/ 0 w 408"/>
                <a:gd name="T7" fmla="*/ 191 h 191"/>
                <a:gd name="T8" fmla="*/ 44 w 408"/>
                <a:gd name="T9" fmla="*/ 187 h 191"/>
                <a:gd name="T10" fmla="*/ 59 w 408"/>
                <a:gd name="T11" fmla="*/ 92 h 191"/>
                <a:gd name="T12" fmla="*/ 191 w 408"/>
                <a:gd name="T13" fmla="*/ 71 h 191"/>
                <a:gd name="T14" fmla="*/ 224 w 408"/>
                <a:gd name="T15" fmla="*/ 61 h 191"/>
                <a:gd name="T16" fmla="*/ 408 w 408"/>
                <a:gd name="T17" fmla="*/ 0 h 191"/>
                <a:gd name="T18" fmla="*/ 330 w 408"/>
                <a:gd name="T19" fmla="*/ 2 h 191"/>
                <a:gd name="T20" fmla="*/ 67 w 408"/>
                <a:gd name="T21" fmla="*/ 7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8" h="191">
                  <a:moveTo>
                    <a:pt x="67" y="75"/>
                  </a:moveTo>
                  <a:lnTo>
                    <a:pt x="40" y="93"/>
                  </a:lnTo>
                  <a:lnTo>
                    <a:pt x="39" y="144"/>
                  </a:lnTo>
                  <a:lnTo>
                    <a:pt x="0" y="191"/>
                  </a:lnTo>
                  <a:lnTo>
                    <a:pt x="44" y="187"/>
                  </a:lnTo>
                  <a:lnTo>
                    <a:pt x="59" y="92"/>
                  </a:lnTo>
                  <a:lnTo>
                    <a:pt x="191" y="71"/>
                  </a:lnTo>
                  <a:lnTo>
                    <a:pt x="224" y="61"/>
                  </a:lnTo>
                  <a:lnTo>
                    <a:pt x="408" y="0"/>
                  </a:lnTo>
                  <a:lnTo>
                    <a:pt x="330" y="2"/>
                  </a:lnTo>
                  <a:lnTo>
                    <a:pt x="67" y="75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6F2C2BC6-0EE8-3C28-BED2-B7AC96B71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719455"/>
              <a:ext cx="8890" cy="5080"/>
            </a:xfrm>
            <a:custGeom>
              <a:avLst/>
              <a:gdLst>
                <a:gd name="T0" fmla="*/ 93 w 151"/>
                <a:gd name="T1" fmla="*/ 90 h 90"/>
                <a:gd name="T2" fmla="*/ 151 w 151"/>
                <a:gd name="T3" fmla="*/ 1 h 90"/>
                <a:gd name="T4" fmla="*/ 0 w 151"/>
                <a:gd name="T5" fmla="*/ 0 h 90"/>
                <a:gd name="T6" fmla="*/ 37 w 151"/>
                <a:gd name="T7" fmla="*/ 41 h 90"/>
                <a:gd name="T8" fmla="*/ 93 w 151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90">
                  <a:moveTo>
                    <a:pt x="93" y="90"/>
                  </a:moveTo>
                  <a:cubicBezTo>
                    <a:pt x="140" y="33"/>
                    <a:pt x="126" y="72"/>
                    <a:pt x="151" y="1"/>
                  </a:cubicBezTo>
                  <a:lnTo>
                    <a:pt x="0" y="0"/>
                  </a:lnTo>
                  <a:cubicBezTo>
                    <a:pt x="21" y="16"/>
                    <a:pt x="16" y="22"/>
                    <a:pt x="37" y="41"/>
                  </a:cubicBezTo>
                  <a:cubicBezTo>
                    <a:pt x="66" y="69"/>
                    <a:pt x="62" y="54"/>
                    <a:pt x="93" y="90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9" name="Freeform 136">
              <a:extLst>
                <a:ext uri="{FF2B5EF4-FFF2-40B4-BE49-F238E27FC236}">
                  <a16:creationId xmlns:a16="http://schemas.microsoft.com/office/drawing/2014/main" id="{69ED0218-C778-8462-B097-870B53DD4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65" y="606425"/>
              <a:ext cx="8890" cy="4445"/>
            </a:xfrm>
            <a:custGeom>
              <a:avLst/>
              <a:gdLst>
                <a:gd name="T0" fmla="*/ 33 w 160"/>
                <a:gd name="T1" fmla="*/ 0 h 80"/>
                <a:gd name="T2" fmla="*/ 0 w 160"/>
                <a:gd name="T3" fmla="*/ 10 h 80"/>
                <a:gd name="T4" fmla="*/ 33 w 160"/>
                <a:gd name="T5" fmla="*/ 80 h 80"/>
                <a:gd name="T6" fmla="*/ 106 w 160"/>
                <a:gd name="T7" fmla="*/ 76 h 80"/>
                <a:gd name="T8" fmla="*/ 160 w 160"/>
                <a:gd name="T9" fmla="*/ 50 h 80"/>
                <a:gd name="T10" fmla="*/ 33 w 160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80">
                  <a:moveTo>
                    <a:pt x="33" y="0"/>
                  </a:moveTo>
                  <a:lnTo>
                    <a:pt x="0" y="10"/>
                  </a:lnTo>
                  <a:cubicBezTo>
                    <a:pt x="45" y="64"/>
                    <a:pt x="9" y="13"/>
                    <a:pt x="33" y="80"/>
                  </a:cubicBezTo>
                  <a:cubicBezTo>
                    <a:pt x="50" y="79"/>
                    <a:pt x="92" y="79"/>
                    <a:pt x="106" y="76"/>
                  </a:cubicBezTo>
                  <a:lnTo>
                    <a:pt x="160" y="5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0" name="Freeform 137">
              <a:extLst>
                <a:ext uri="{FF2B5EF4-FFF2-40B4-BE49-F238E27FC236}">
                  <a16:creationId xmlns:a16="http://schemas.microsoft.com/office/drawing/2014/main" id="{839FB08F-388D-1997-59F1-98D09BF63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80" y="746125"/>
              <a:ext cx="8255" cy="8255"/>
            </a:xfrm>
            <a:custGeom>
              <a:avLst/>
              <a:gdLst>
                <a:gd name="T0" fmla="*/ 145 w 145"/>
                <a:gd name="T1" fmla="*/ 96 h 137"/>
                <a:gd name="T2" fmla="*/ 96 w 145"/>
                <a:gd name="T3" fmla="*/ 44 h 137"/>
                <a:gd name="T4" fmla="*/ 30 w 145"/>
                <a:gd name="T5" fmla="*/ 53 h 137"/>
                <a:gd name="T6" fmla="*/ 145 w 145"/>
                <a:gd name="T7" fmla="*/ 9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37">
                  <a:moveTo>
                    <a:pt x="145" y="96"/>
                  </a:moveTo>
                  <a:cubicBezTo>
                    <a:pt x="143" y="60"/>
                    <a:pt x="136" y="63"/>
                    <a:pt x="96" y="44"/>
                  </a:cubicBezTo>
                  <a:cubicBezTo>
                    <a:pt x="0" y="0"/>
                    <a:pt x="49" y="33"/>
                    <a:pt x="30" y="53"/>
                  </a:cubicBezTo>
                  <a:cubicBezTo>
                    <a:pt x="53" y="96"/>
                    <a:pt x="111" y="137"/>
                    <a:pt x="145" y="96"/>
                  </a:cubicBezTo>
                  <a:close/>
                </a:path>
              </a:pathLst>
            </a:custGeom>
            <a:solidFill>
              <a:srgbClr val="6ED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1" name="Freeform 138">
              <a:extLst>
                <a:ext uri="{FF2B5EF4-FFF2-40B4-BE49-F238E27FC236}">
                  <a16:creationId xmlns:a16="http://schemas.microsoft.com/office/drawing/2014/main" id="{27D33C8A-09D3-FBCB-1038-DA0EEB917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680" y="755015"/>
              <a:ext cx="5080" cy="8890"/>
            </a:xfrm>
            <a:custGeom>
              <a:avLst/>
              <a:gdLst>
                <a:gd name="T0" fmla="*/ 0 w 93"/>
                <a:gd name="T1" fmla="*/ 135 h 153"/>
                <a:gd name="T2" fmla="*/ 73 w 93"/>
                <a:gd name="T3" fmla="*/ 153 h 153"/>
                <a:gd name="T4" fmla="*/ 93 w 93"/>
                <a:gd name="T5" fmla="*/ 40 h 153"/>
                <a:gd name="T6" fmla="*/ 86 w 93"/>
                <a:gd name="T7" fmla="*/ 8 h 153"/>
                <a:gd name="T8" fmla="*/ 57 w 93"/>
                <a:gd name="T9" fmla="*/ 27 h 153"/>
                <a:gd name="T10" fmla="*/ 35 w 93"/>
                <a:gd name="T11" fmla="*/ 56 h 153"/>
                <a:gd name="T12" fmla="*/ 0 w 93"/>
                <a:gd name="T13" fmla="*/ 13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153">
                  <a:moveTo>
                    <a:pt x="0" y="135"/>
                  </a:moveTo>
                  <a:lnTo>
                    <a:pt x="73" y="153"/>
                  </a:lnTo>
                  <a:cubicBezTo>
                    <a:pt x="46" y="26"/>
                    <a:pt x="40" y="109"/>
                    <a:pt x="93" y="40"/>
                  </a:cubicBezTo>
                  <a:lnTo>
                    <a:pt x="86" y="8"/>
                  </a:lnTo>
                  <a:cubicBezTo>
                    <a:pt x="63" y="22"/>
                    <a:pt x="83" y="0"/>
                    <a:pt x="57" y="27"/>
                  </a:cubicBezTo>
                  <a:cubicBezTo>
                    <a:pt x="40" y="44"/>
                    <a:pt x="44" y="42"/>
                    <a:pt x="35" y="56"/>
                  </a:cubicBezTo>
                  <a:cubicBezTo>
                    <a:pt x="20" y="80"/>
                    <a:pt x="9" y="109"/>
                    <a:pt x="0" y="135"/>
                  </a:cubicBezTo>
                  <a:close/>
                </a:path>
              </a:pathLst>
            </a:custGeom>
            <a:solidFill>
              <a:srgbClr val="237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2" name="Freeform 139">
              <a:extLst>
                <a:ext uri="{FF2B5EF4-FFF2-40B4-BE49-F238E27FC236}">
                  <a16:creationId xmlns:a16="http://schemas.microsoft.com/office/drawing/2014/main" id="{A171D98B-C6CE-ACC9-79B5-A117ED53B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" y="699135"/>
              <a:ext cx="5715" cy="5715"/>
            </a:xfrm>
            <a:custGeom>
              <a:avLst/>
              <a:gdLst>
                <a:gd name="T0" fmla="*/ 0 w 99"/>
                <a:gd name="T1" fmla="*/ 44 h 92"/>
                <a:gd name="T2" fmla="*/ 99 w 99"/>
                <a:gd name="T3" fmla="*/ 82 h 92"/>
                <a:gd name="T4" fmla="*/ 83 w 99"/>
                <a:gd name="T5" fmla="*/ 0 h 92"/>
                <a:gd name="T6" fmla="*/ 0 w 99"/>
                <a:gd name="T7" fmla="*/ 4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92">
                  <a:moveTo>
                    <a:pt x="0" y="44"/>
                  </a:moveTo>
                  <a:cubicBezTo>
                    <a:pt x="55" y="92"/>
                    <a:pt x="2" y="85"/>
                    <a:pt x="99" y="82"/>
                  </a:cubicBezTo>
                  <a:lnTo>
                    <a:pt x="8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3" name="Freeform 140">
              <a:extLst>
                <a:ext uri="{FF2B5EF4-FFF2-40B4-BE49-F238E27FC236}">
                  <a16:creationId xmlns:a16="http://schemas.microsoft.com/office/drawing/2014/main" id="{90C8FEC3-2799-35E1-FD85-7A405C441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295" y="608330"/>
              <a:ext cx="5715" cy="5080"/>
            </a:xfrm>
            <a:custGeom>
              <a:avLst/>
              <a:gdLst>
                <a:gd name="T0" fmla="*/ 63 w 103"/>
                <a:gd name="T1" fmla="*/ 98 h 98"/>
                <a:gd name="T2" fmla="*/ 102 w 103"/>
                <a:gd name="T3" fmla="*/ 51 h 98"/>
                <a:gd name="T4" fmla="*/ 103 w 103"/>
                <a:gd name="T5" fmla="*/ 0 h 98"/>
                <a:gd name="T6" fmla="*/ 0 w 103"/>
                <a:gd name="T7" fmla="*/ 65 h 98"/>
                <a:gd name="T8" fmla="*/ 63 w 103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8">
                  <a:moveTo>
                    <a:pt x="63" y="98"/>
                  </a:moveTo>
                  <a:lnTo>
                    <a:pt x="102" y="51"/>
                  </a:lnTo>
                  <a:lnTo>
                    <a:pt x="103" y="0"/>
                  </a:lnTo>
                  <a:lnTo>
                    <a:pt x="0" y="65"/>
                  </a:lnTo>
                  <a:lnTo>
                    <a:pt x="63" y="98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4" name="Freeform 141">
              <a:extLst>
                <a:ext uri="{FF2B5EF4-FFF2-40B4-BE49-F238E27FC236}">
                  <a16:creationId xmlns:a16="http://schemas.microsoft.com/office/drawing/2014/main" id="{739BE8A1-BC7A-8CD8-37C5-128FA3341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418465"/>
              <a:ext cx="4445" cy="6350"/>
            </a:xfrm>
            <a:custGeom>
              <a:avLst/>
              <a:gdLst>
                <a:gd name="T0" fmla="*/ 4 w 72"/>
                <a:gd name="T1" fmla="*/ 3 h 104"/>
                <a:gd name="T2" fmla="*/ 0 w 72"/>
                <a:gd name="T3" fmla="*/ 104 h 104"/>
                <a:gd name="T4" fmla="*/ 72 w 72"/>
                <a:gd name="T5" fmla="*/ 0 h 104"/>
                <a:gd name="T6" fmla="*/ 4 w 72"/>
                <a:gd name="T7" fmla="*/ 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04">
                  <a:moveTo>
                    <a:pt x="4" y="3"/>
                  </a:moveTo>
                  <a:lnTo>
                    <a:pt x="0" y="104"/>
                  </a:lnTo>
                  <a:cubicBezTo>
                    <a:pt x="43" y="76"/>
                    <a:pt x="55" y="56"/>
                    <a:pt x="72" y="0"/>
                  </a:cubicBezTo>
                  <a:lnTo>
                    <a:pt x="4" y="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5" name="Freeform 142">
              <a:extLst>
                <a:ext uri="{FF2B5EF4-FFF2-40B4-BE49-F238E27FC236}">
                  <a16:creationId xmlns:a16="http://schemas.microsoft.com/office/drawing/2014/main" id="{0E1DA511-801F-8B58-CFE2-A51EB54BE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40" y="1010920"/>
              <a:ext cx="5715" cy="4445"/>
            </a:xfrm>
            <a:custGeom>
              <a:avLst/>
              <a:gdLst>
                <a:gd name="T0" fmla="*/ 0 w 96"/>
                <a:gd name="T1" fmla="*/ 27 h 87"/>
                <a:gd name="T2" fmla="*/ 15 w 96"/>
                <a:gd name="T3" fmla="*/ 87 h 87"/>
                <a:gd name="T4" fmla="*/ 59 w 96"/>
                <a:gd name="T5" fmla="*/ 68 h 87"/>
                <a:gd name="T6" fmla="*/ 96 w 96"/>
                <a:gd name="T7" fmla="*/ 0 h 87"/>
                <a:gd name="T8" fmla="*/ 0 w 96"/>
                <a:gd name="T9" fmla="*/ 2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">
                  <a:moveTo>
                    <a:pt x="0" y="27"/>
                  </a:moveTo>
                  <a:lnTo>
                    <a:pt x="15" y="87"/>
                  </a:lnTo>
                  <a:lnTo>
                    <a:pt x="59" y="68"/>
                  </a:lnTo>
                  <a:lnTo>
                    <a:pt x="96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6C2D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6" name="Freeform 143">
              <a:extLst>
                <a:ext uri="{FF2B5EF4-FFF2-40B4-BE49-F238E27FC236}">
                  <a16:creationId xmlns:a16="http://schemas.microsoft.com/office/drawing/2014/main" id="{73069545-F1CC-8E46-E791-FD368ACD6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365" y="446405"/>
              <a:ext cx="5080" cy="6985"/>
            </a:xfrm>
            <a:custGeom>
              <a:avLst/>
              <a:gdLst>
                <a:gd name="T0" fmla="*/ 26 w 91"/>
                <a:gd name="T1" fmla="*/ 18 h 116"/>
                <a:gd name="T2" fmla="*/ 20 w 91"/>
                <a:gd name="T3" fmla="*/ 116 h 116"/>
                <a:gd name="T4" fmla="*/ 91 w 91"/>
                <a:gd name="T5" fmla="*/ 0 h 116"/>
                <a:gd name="T6" fmla="*/ 26 w 91"/>
                <a:gd name="T7" fmla="*/ 1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16">
                  <a:moveTo>
                    <a:pt x="26" y="18"/>
                  </a:moveTo>
                  <a:cubicBezTo>
                    <a:pt x="5" y="71"/>
                    <a:pt x="0" y="77"/>
                    <a:pt x="20" y="116"/>
                  </a:cubicBezTo>
                  <a:cubicBezTo>
                    <a:pt x="51" y="42"/>
                    <a:pt x="61" y="59"/>
                    <a:pt x="91" y="0"/>
                  </a:cubicBezTo>
                  <a:lnTo>
                    <a:pt x="26" y="18"/>
                  </a:lnTo>
                  <a:close/>
                </a:path>
              </a:pathLst>
            </a:custGeom>
            <a:solidFill>
              <a:srgbClr val="0C14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7" name="Freeform 144">
              <a:extLst>
                <a:ext uri="{FF2B5EF4-FFF2-40B4-BE49-F238E27FC236}">
                  <a16:creationId xmlns:a16="http://schemas.microsoft.com/office/drawing/2014/main" id="{91219836-C75D-2425-5661-328A7A0EB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0" y="553720"/>
              <a:ext cx="4445" cy="6350"/>
            </a:xfrm>
            <a:custGeom>
              <a:avLst/>
              <a:gdLst>
                <a:gd name="T0" fmla="*/ 39 w 73"/>
                <a:gd name="T1" fmla="*/ 110 h 110"/>
                <a:gd name="T2" fmla="*/ 71 w 73"/>
                <a:gd name="T3" fmla="*/ 0 h 110"/>
                <a:gd name="T4" fmla="*/ 27 w 73"/>
                <a:gd name="T5" fmla="*/ 19 h 110"/>
                <a:gd name="T6" fmla="*/ 39 w 73"/>
                <a:gd name="T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110">
                  <a:moveTo>
                    <a:pt x="39" y="110"/>
                  </a:moveTo>
                  <a:cubicBezTo>
                    <a:pt x="68" y="74"/>
                    <a:pt x="73" y="53"/>
                    <a:pt x="71" y="0"/>
                  </a:cubicBezTo>
                  <a:cubicBezTo>
                    <a:pt x="0" y="0"/>
                    <a:pt x="49" y="0"/>
                    <a:pt x="27" y="19"/>
                  </a:cubicBezTo>
                  <a:cubicBezTo>
                    <a:pt x="73" y="27"/>
                    <a:pt x="47" y="39"/>
                    <a:pt x="39" y="110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8" name="Freeform 145">
              <a:extLst>
                <a:ext uri="{FF2B5EF4-FFF2-40B4-BE49-F238E27FC236}">
                  <a16:creationId xmlns:a16="http://schemas.microsoft.com/office/drawing/2014/main" id="{8E543DFA-9703-2848-6516-A4779ED25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" y="748030"/>
              <a:ext cx="6985" cy="3810"/>
            </a:xfrm>
            <a:custGeom>
              <a:avLst/>
              <a:gdLst>
                <a:gd name="T0" fmla="*/ 125 w 125"/>
                <a:gd name="T1" fmla="*/ 62 h 62"/>
                <a:gd name="T2" fmla="*/ 0 w 125"/>
                <a:gd name="T3" fmla="*/ 0 h 62"/>
                <a:gd name="T4" fmla="*/ 125 w 125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62">
                  <a:moveTo>
                    <a:pt x="125" y="62"/>
                  </a:moveTo>
                  <a:cubicBezTo>
                    <a:pt x="99" y="19"/>
                    <a:pt x="53" y="0"/>
                    <a:pt x="0" y="0"/>
                  </a:cubicBezTo>
                  <a:lnTo>
                    <a:pt x="125" y="62"/>
                  </a:ln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9" name="Freeform 146">
              <a:extLst>
                <a:ext uri="{FF2B5EF4-FFF2-40B4-BE49-F238E27FC236}">
                  <a16:creationId xmlns:a16="http://schemas.microsoft.com/office/drawing/2014/main" id="{BC698664-89DA-5D81-FC14-2EFFFA0F8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00" y="494030"/>
              <a:ext cx="2540" cy="6985"/>
            </a:xfrm>
            <a:custGeom>
              <a:avLst/>
              <a:gdLst>
                <a:gd name="T0" fmla="*/ 8 w 52"/>
                <a:gd name="T1" fmla="*/ 62 h 117"/>
                <a:gd name="T2" fmla="*/ 0 w 52"/>
                <a:gd name="T3" fmla="*/ 116 h 117"/>
                <a:gd name="T4" fmla="*/ 32 w 52"/>
                <a:gd name="T5" fmla="*/ 65 h 117"/>
                <a:gd name="T6" fmla="*/ 52 w 52"/>
                <a:gd name="T7" fmla="*/ 0 h 117"/>
                <a:gd name="T8" fmla="*/ 8 w 52"/>
                <a:gd name="T9" fmla="*/ 6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17">
                  <a:moveTo>
                    <a:pt x="8" y="62"/>
                  </a:moveTo>
                  <a:lnTo>
                    <a:pt x="0" y="116"/>
                  </a:lnTo>
                  <a:cubicBezTo>
                    <a:pt x="20" y="90"/>
                    <a:pt x="9" y="117"/>
                    <a:pt x="32" y="65"/>
                  </a:cubicBezTo>
                  <a:cubicBezTo>
                    <a:pt x="41" y="43"/>
                    <a:pt x="46" y="22"/>
                    <a:pt x="52" y="0"/>
                  </a:cubicBezTo>
                  <a:lnTo>
                    <a:pt x="8" y="62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0" name="Freeform 147">
              <a:extLst>
                <a:ext uri="{FF2B5EF4-FFF2-40B4-BE49-F238E27FC236}">
                  <a16:creationId xmlns:a16="http://schemas.microsoft.com/office/drawing/2014/main" id="{6C2D19F4-922D-0CD7-A09D-2B6567FCF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04520"/>
              <a:ext cx="3175" cy="5080"/>
            </a:xfrm>
            <a:custGeom>
              <a:avLst/>
              <a:gdLst>
                <a:gd name="T0" fmla="*/ 28 w 65"/>
                <a:gd name="T1" fmla="*/ 94 h 94"/>
                <a:gd name="T2" fmla="*/ 65 w 65"/>
                <a:gd name="T3" fmla="*/ 0 h 94"/>
                <a:gd name="T4" fmla="*/ 28 w 65"/>
                <a:gd name="T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94">
                  <a:moveTo>
                    <a:pt x="28" y="94"/>
                  </a:moveTo>
                  <a:lnTo>
                    <a:pt x="65" y="0"/>
                  </a:lnTo>
                  <a:cubicBezTo>
                    <a:pt x="34" y="22"/>
                    <a:pt x="0" y="53"/>
                    <a:pt x="28" y="94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1" name="Freeform 148">
              <a:extLst>
                <a:ext uri="{FF2B5EF4-FFF2-40B4-BE49-F238E27FC236}">
                  <a16:creationId xmlns:a16="http://schemas.microsoft.com/office/drawing/2014/main" id="{D0BF7138-9AA5-F1A6-BCC1-03F5FE717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140" y="763905"/>
              <a:ext cx="2540" cy="3810"/>
            </a:xfrm>
            <a:custGeom>
              <a:avLst/>
              <a:gdLst>
                <a:gd name="T0" fmla="*/ 6 w 47"/>
                <a:gd name="T1" fmla="*/ 52 h 64"/>
                <a:gd name="T2" fmla="*/ 47 w 47"/>
                <a:gd name="T3" fmla="*/ 64 h 64"/>
                <a:gd name="T4" fmla="*/ 42 w 47"/>
                <a:gd name="T5" fmla="*/ 0 h 64"/>
                <a:gd name="T6" fmla="*/ 17 w 47"/>
                <a:gd name="T7" fmla="*/ 30 h 64"/>
                <a:gd name="T8" fmla="*/ 6 w 47"/>
                <a:gd name="T9" fmla="*/ 5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64">
                  <a:moveTo>
                    <a:pt x="6" y="52"/>
                  </a:moveTo>
                  <a:lnTo>
                    <a:pt x="47" y="64"/>
                  </a:lnTo>
                  <a:lnTo>
                    <a:pt x="42" y="0"/>
                  </a:lnTo>
                  <a:cubicBezTo>
                    <a:pt x="32" y="11"/>
                    <a:pt x="28" y="14"/>
                    <a:pt x="17" y="30"/>
                  </a:cubicBezTo>
                  <a:cubicBezTo>
                    <a:pt x="0" y="53"/>
                    <a:pt x="22" y="15"/>
                    <a:pt x="6" y="52"/>
                  </a:cubicBezTo>
                  <a:close/>
                </a:path>
              </a:pathLst>
            </a:custGeom>
            <a:solidFill>
              <a:srgbClr val="2586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2" name="Freeform 149">
              <a:extLst>
                <a:ext uri="{FF2B5EF4-FFF2-40B4-BE49-F238E27FC236}">
                  <a16:creationId xmlns:a16="http://schemas.microsoft.com/office/drawing/2014/main" id="{65824491-7677-9459-7A6E-E7DF2AE1B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" y="624840"/>
              <a:ext cx="6350" cy="6350"/>
            </a:xfrm>
            <a:custGeom>
              <a:avLst/>
              <a:gdLst>
                <a:gd name="T0" fmla="*/ 0 w 111"/>
                <a:gd name="T1" fmla="*/ 89 h 113"/>
                <a:gd name="T2" fmla="*/ 47 w 111"/>
                <a:gd name="T3" fmla="*/ 67 h 113"/>
                <a:gd name="T4" fmla="*/ 40 w 111"/>
                <a:gd name="T5" fmla="*/ 30 h 113"/>
                <a:gd name="T6" fmla="*/ 0 w 111"/>
                <a:gd name="T7" fmla="*/ 8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13">
                  <a:moveTo>
                    <a:pt x="0" y="89"/>
                  </a:moveTo>
                  <a:cubicBezTo>
                    <a:pt x="35" y="78"/>
                    <a:pt x="3" y="113"/>
                    <a:pt x="47" y="67"/>
                  </a:cubicBezTo>
                  <a:cubicBezTo>
                    <a:pt x="111" y="0"/>
                    <a:pt x="49" y="35"/>
                    <a:pt x="40" y="30"/>
                  </a:cubicBezTo>
                  <a:cubicBezTo>
                    <a:pt x="51" y="65"/>
                    <a:pt x="33" y="62"/>
                    <a:pt x="0" y="8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3" name="Freeform 150">
              <a:extLst>
                <a:ext uri="{FF2B5EF4-FFF2-40B4-BE49-F238E27FC236}">
                  <a16:creationId xmlns:a16="http://schemas.microsoft.com/office/drawing/2014/main" id="{829ED1CA-5C2E-6053-A366-E1979AF02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90" y="631190"/>
              <a:ext cx="5080" cy="4445"/>
            </a:xfrm>
            <a:custGeom>
              <a:avLst/>
              <a:gdLst>
                <a:gd name="T0" fmla="*/ 37 w 84"/>
                <a:gd name="T1" fmla="*/ 69 h 81"/>
                <a:gd name="T2" fmla="*/ 83 w 84"/>
                <a:gd name="T3" fmla="*/ 23 h 81"/>
                <a:gd name="T4" fmla="*/ 39 w 84"/>
                <a:gd name="T5" fmla="*/ 43 h 81"/>
                <a:gd name="T6" fmla="*/ 37 w 84"/>
                <a:gd name="T7" fmla="*/ 6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1">
                  <a:moveTo>
                    <a:pt x="37" y="69"/>
                  </a:moveTo>
                  <a:lnTo>
                    <a:pt x="83" y="23"/>
                  </a:lnTo>
                  <a:cubicBezTo>
                    <a:pt x="50" y="32"/>
                    <a:pt x="84" y="0"/>
                    <a:pt x="39" y="43"/>
                  </a:cubicBezTo>
                  <a:cubicBezTo>
                    <a:pt x="0" y="81"/>
                    <a:pt x="26" y="63"/>
                    <a:pt x="37" y="6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4" name="Freeform 151">
              <a:extLst>
                <a:ext uri="{FF2B5EF4-FFF2-40B4-BE49-F238E27FC236}">
                  <a16:creationId xmlns:a16="http://schemas.microsoft.com/office/drawing/2014/main" id="{82FA6055-D7F1-6333-3866-584AD9D06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" y="575310"/>
              <a:ext cx="1905" cy="3175"/>
            </a:xfrm>
            <a:custGeom>
              <a:avLst/>
              <a:gdLst>
                <a:gd name="T0" fmla="*/ 9 w 43"/>
                <a:gd name="T1" fmla="*/ 54 h 54"/>
                <a:gd name="T2" fmla="*/ 41 w 43"/>
                <a:gd name="T3" fmla="*/ 30 h 54"/>
                <a:gd name="T4" fmla="*/ 43 w 43"/>
                <a:gd name="T5" fmla="*/ 0 h 54"/>
                <a:gd name="T6" fmla="*/ 9 w 43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4">
                  <a:moveTo>
                    <a:pt x="9" y="54"/>
                  </a:moveTo>
                  <a:cubicBezTo>
                    <a:pt x="22" y="43"/>
                    <a:pt x="30" y="41"/>
                    <a:pt x="41" y="30"/>
                  </a:cubicBezTo>
                  <a:lnTo>
                    <a:pt x="43" y="0"/>
                  </a:lnTo>
                  <a:cubicBezTo>
                    <a:pt x="0" y="24"/>
                    <a:pt x="20" y="17"/>
                    <a:pt x="9" y="54"/>
                  </a:cubicBez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5" name="Freeform 152">
              <a:extLst>
                <a:ext uri="{FF2B5EF4-FFF2-40B4-BE49-F238E27FC236}">
                  <a16:creationId xmlns:a16="http://schemas.microsoft.com/office/drawing/2014/main" id="{BA1E115D-5C2D-0350-BD36-F74389938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80" y="674370"/>
              <a:ext cx="2540" cy="3175"/>
            </a:xfrm>
            <a:custGeom>
              <a:avLst/>
              <a:gdLst>
                <a:gd name="T0" fmla="*/ 8 w 51"/>
                <a:gd name="T1" fmla="*/ 39 h 59"/>
                <a:gd name="T2" fmla="*/ 51 w 51"/>
                <a:gd name="T3" fmla="*/ 39 h 59"/>
                <a:gd name="T4" fmla="*/ 8 w 51"/>
                <a:gd name="T5" fmla="*/ 3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59">
                  <a:moveTo>
                    <a:pt x="8" y="39"/>
                  </a:moveTo>
                  <a:cubicBezTo>
                    <a:pt x="41" y="55"/>
                    <a:pt x="22" y="59"/>
                    <a:pt x="51" y="39"/>
                  </a:cubicBezTo>
                  <a:cubicBezTo>
                    <a:pt x="0" y="0"/>
                    <a:pt x="34" y="24"/>
                    <a:pt x="8" y="3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6" name="Freeform 153">
              <a:extLst>
                <a:ext uri="{FF2B5EF4-FFF2-40B4-BE49-F238E27FC236}">
                  <a16:creationId xmlns:a16="http://schemas.microsoft.com/office/drawing/2014/main" id="{43BA24BB-D2D6-DC9E-EC33-D66C54BA7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476885"/>
              <a:ext cx="1270" cy="3175"/>
            </a:xfrm>
            <a:custGeom>
              <a:avLst/>
              <a:gdLst>
                <a:gd name="T0" fmla="*/ 0 w 25"/>
                <a:gd name="T1" fmla="*/ 41 h 52"/>
                <a:gd name="T2" fmla="*/ 25 w 25"/>
                <a:gd name="T3" fmla="*/ 3 h 52"/>
                <a:gd name="T4" fmla="*/ 1 w 25"/>
                <a:gd name="T5" fmla="*/ 0 h 52"/>
                <a:gd name="T6" fmla="*/ 0 w 25"/>
                <a:gd name="T7" fmla="*/ 4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2">
                  <a:moveTo>
                    <a:pt x="0" y="41"/>
                  </a:moveTo>
                  <a:cubicBezTo>
                    <a:pt x="14" y="23"/>
                    <a:pt x="6" y="52"/>
                    <a:pt x="25" y="3"/>
                  </a:cubicBezTo>
                  <a:lnTo>
                    <a:pt x="1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7" name="Freeform 154">
              <a:extLst>
                <a:ext uri="{FF2B5EF4-FFF2-40B4-BE49-F238E27FC236}">
                  <a16:creationId xmlns:a16="http://schemas.microsoft.com/office/drawing/2014/main" id="{75BF8B52-1EBE-BEBD-BEF4-9042B7290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490855"/>
              <a:ext cx="2540" cy="3175"/>
            </a:xfrm>
            <a:custGeom>
              <a:avLst/>
              <a:gdLst>
                <a:gd name="T0" fmla="*/ 0 w 39"/>
                <a:gd name="T1" fmla="*/ 60 h 60"/>
                <a:gd name="T2" fmla="*/ 39 w 39"/>
                <a:gd name="T3" fmla="*/ 21 h 60"/>
                <a:gd name="T4" fmla="*/ 14 w 39"/>
                <a:gd name="T5" fmla="*/ 33 h 60"/>
                <a:gd name="T6" fmla="*/ 0 w 39"/>
                <a:gd name="T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0">
                  <a:moveTo>
                    <a:pt x="0" y="60"/>
                  </a:moveTo>
                  <a:lnTo>
                    <a:pt x="39" y="21"/>
                  </a:lnTo>
                  <a:cubicBezTo>
                    <a:pt x="8" y="8"/>
                    <a:pt x="14" y="0"/>
                    <a:pt x="14" y="33"/>
                  </a:cubicBezTo>
                  <a:lnTo>
                    <a:pt x="0" y="60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8" name="Rectangle 156">
              <a:extLst>
                <a:ext uri="{FF2B5EF4-FFF2-40B4-BE49-F238E27FC236}">
                  <a16:creationId xmlns:a16="http://schemas.microsoft.com/office/drawing/2014/main" id="{FE6A05A4-7199-9995-3B4D-B2DB667A9E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00000">
              <a:off x="186690" y="25717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7">
              <a:extLst>
                <a:ext uri="{FF2B5EF4-FFF2-40B4-BE49-F238E27FC236}">
                  <a16:creationId xmlns:a16="http://schemas.microsoft.com/office/drawing/2014/main" id="{D1BEB1BD-CA95-7AF7-421F-3D3ABC7CDD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20000">
              <a:off x="194310" y="25019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8">
              <a:extLst>
                <a:ext uri="{FF2B5EF4-FFF2-40B4-BE49-F238E27FC236}">
                  <a16:creationId xmlns:a16="http://schemas.microsoft.com/office/drawing/2014/main" id="{E2244954-2BC2-4CDD-D910-1E6C56875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60000">
              <a:off x="207010" y="235585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59">
              <a:extLst>
                <a:ext uri="{FF2B5EF4-FFF2-40B4-BE49-F238E27FC236}">
                  <a16:creationId xmlns:a16="http://schemas.microsoft.com/office/drawing/2014/main" id="{FA5D3B9A-E968-C2E8-3E8D-3AC00E9E9F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60000">
              <a:off x="252095" y="22415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60">
              <a:extLst>
                <a:ext uri="{FF2B5EF4-FFF2-40B4-BE49-F238E27FC236}">
                  <a16:creationId xmlns:a16="http://schemas.microsoft.com/office/drawing/2014/main" id="{3E094D8C-5621-FEFA-6A6E-37DB4F053B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20000">
              <a:off x="261620" y="219075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61">
              <a:extLst>
                <a:ext uri="{FF2B5EF4-FFF2-40B4-BE49-F238E27FC236}">
                  <a16:creationId xmlns:a16="http://schemas.microsoft.com/office/drawing/2014/main" id="{9317235C-4B30-A597-C886-DE9E721AFF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0000">
              <a:off x="276225" y="20701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2">
              <a:extLst>
                <a:ext uri="{FF2B5EF4-FFF2-40B4-BE49-F238E27FC236}">
                  <a16:creationId xmlns:a16="http://schemas.microsoft.com/office/drawing/2014/main" id="{2D0A84FE-116B-0214-FB2E-A770F5813A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640000">
              <a:off x="316230" y="197485"/>
              <a:ext cx="2667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P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3">
              <a:extLst>
                <a:ext uri="{FF2B5EF4-FFF2-40B4-BE49-F238E27FC236}">
                  <a16:creationId xmlns:a16="http://schemas.microsoft.com/office/drawing/2014/main" id="{35BEBAF9-22BC-58A1-509F-4FD91CEB9E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20000">
              <a:off x="348615" y="188595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4">
              <a:extLst>
                <a:ext uri="{FF2B5EF4-FFF2-40B4-BE49-F238E27FC236}">
                  <a16:creationId xmlns:a16="http://schemas.microsoft.com/office/drawing/2014/main" id="{1F66F282-C1C6-F2E1-74AD-77D16B2800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40000">
              <a:off x="383540" y="18478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Rectangle 165">
              <a:extLst>
                <a:ext uri="{FF2B5EF4-FFF2-40B4-BE49-F238E27FC236}">
                  <a16:creationId xmlns:a16="http://schemas.microsoft.com/office/drawing/2014/main" id="{C45D7E03-6890-FBBE-1DD1-65D83246CD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393700" y="18415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Rectangle 166">
              <a:extLst>
                <a:ext uri="{FF2B5EF4-FFF2-40B4-BE49-F238E27FC236}">
                  <a16:creationId xmlns:a16="http://schemas.microsoft.com/office/drawing/2014/main" id="{27AE0748-2D11-9534-C90C-BA435B8C2A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40000">
              <a:off x="409575" y="18034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Rectangle 167">
              <a:extLst>
                <a:ext uri="{FF2B5EF4-FFF2-40B4-BE49-F238E27FC236}">
                  <a16:creationId xmlns:a16="http://schemas.microsoft.com/office/drawing/2014/main" id="{1F3D2BE3-B6FE-18A0-2612-C2BBF0EB13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420000">
              <a:off x="451485" y="17780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Rectangle 168">
              <a:extLst>
                <a:ext uri="{FF2B5EF4-FFF2-40B4-BE49-F238E27FC236}">
                  <a16:creationId xmlns:a16="http://schemas.microsoft.com/office/drawing/2014/main" id="{F50E0B15-7EC6-6919-8609-AE8564313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" y="179070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Rectangle 169">
              <a:extLst>
                <a:ext uri="{FF2B5EF4-FFF2-40B4-BE49-F238E27FC236}">
                  <a16:creationId xmlns:a16="http://schemas.microsoft.com/office/drawing/2014/main" id="{7A29B552-F05E-E4D5-5C80-1F3F87ED49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">
              <a:off x="542925" y="17907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Rectangle 170">
              <a:extLst>
                <a:ext uri="{FF2B5EF4-FFF2-40B4-BE49-F238E27FC236}">
                  <a16:creationId xmlns:a16="http://schemas.microsoft.com/office/drawing/2014/main" id="{78186B0F-8C03-849F-F8E6-48F8BFE4AF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">
              <a:off x="576580" y="183515"/>
              <a:ext cx="2984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A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Rectangle 171">
              <a:extLst>
                <a:ext uri="{FF2B5EF4-FFF2-40B4-BE49-F238E27FC236}">
                  <a16:creationId xmlns:a16="http://schemas.microsoft.com/office/drawing/2014/main" id="{B8CD5D4F-E567-E55D-D822-0D8570C448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00000">
              <a:off x="616585" y="190500"/>
              <a:ext cx="2159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L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Rectangle 172">
              <a:extLst>
                <a:ext uri="{FF2B5EF4-FFF2-40B4-BE49-F238E27FC236}">
                  <a16:creationId xmlns:a16="http://schemas.microsoft.com/office/drawing/2014/main" id="{61B9AC32-2370-20EF-9E1E-877327B28B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80000">
              <a:off x="646430" y="196850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Rectangle 173">
              <a:extLst>
                <a:ext uri="{FF2B5EF4-FFF2-40B4-BE49-F238E27FC236}">
                  <a16:creationId xmlns:a16="http://schemas.microsoft.com/office/drawing/2014/main" id="{C221F9EE-6E69-A7FA-2AAC-A60F0C0F72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20000">
              <a:off x="681355" y="20828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Rectangle 174">
              <a:extLst>
                <a:ext uri="{FF2B5EF4-FFF2-40B4-BE49-F238E27FC236}">
                  <a16:creationId xmlns:a16="http://schemas.microsoft.com/office/drawing/2014/main" id="{06381A22-EF34-9179-8BE0-94BBFE52D2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60000">
              <a:off x="710565" y="21844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Rectangle 175">
              <a:extLst>
                <a:ext uri="{FF2B5EF4-FFF2-40B4-BE49-F238E27FC236}">
                  <a16:creationId xmlns:a16="http://schemas.microsoft.com/office/drawing/2014/main" id="{E2B02D38-0DB3-CE81-FDE8-AA9CDA12CD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0000">
              <a:off x="723900" y="23114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Rectangle 176">
              <a:extLst>
                <a:ext uri="{FF2B5EF4-FFF2-40B4-BE49-F238E27FC236}">
                  <a16:creationId xmlns:a16="http://schemas.microsoft.com/office/drawing/2014/main" id="{055FA24B-8C3A-79E8-85BA-DF9284C4B1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000">
              <a:off x="764540" y="252730"/>
              <a:ext cx="2794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R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Rectangle 177">
              <a:extLst>
                <a:ext uri="{FF2B5EF4-FFF2-40B4-BE49-F238E27FC236}">
                  <a16:creationId xmlns:a16="http://schemas.microsoft.com/office/drawing/2014/main" id="{9FBB71B1-17AA-02C7-0D98-1442C16AC4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20000">
              <a:off x="792480" y="276860"/>
              <a:ext cx="2476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T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Rectangle 178">
              <a:extLst>
                <a:ext uri="{FF2B5EF4-FFF2-40B4-BE49-F238E27FC236}">
                  <a16:creationId xmlns:a16="http://schemas.microsoft.com/office/drawing/2014/main" id="{E321FBA6-BCDD-426D-F624-01C717ECC2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0000">
              <a:off x="820420" y="294640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I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7834B27A-9A51-36CD-D086-400AB253B1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40" y="1012825"/>
              <a:ext cx="609600" cy="110490"/>
            </a:xfrm>
            <a:custGeom>
              <a:avLst/>
              <a:gdLst>
                <a:gd name="T0" fmla="*/ 155 w 10783"/>
                <a:gd name="T1" fmla="*/ 409 h 1918"/>
                <a:gd name="T2" fmla="*/ 649 w 10783"/>
                <a:gd name="T3" fmla="*/ 320 h 1918"/>
                <a:gd name="T4" fmla="*/ 644 w 10783"/>
                <a:gd name="T5" fmla="*/ 46 h 1918"/>
                <a:gd name="T6" fmla="*/ 427 w 10783"/>
                <a:gd name="T7" fmla="*/ 802 h 1918"/>
                <a:gd name="T8" fmla="*/ 1008 w 10783"/>
                <a:gd name="T9" fmla="*/ 743 h 1918"/>
                <a:gd name="T10" fmla="*/ 723 w 10783"/>
                <a:gd name="T11" fmla="*/ 706 h 1918"/>
                <a:gd name="T12" fmla="*/ 927 w 10783"/>
                <a:gd name="T13" fmla="*/ 735 h 1918"/>
                <a:gd name="T14" fmla="*/ 894 w 10783"/>
                <a:gd name="T15" fmla="*/ 661 h 1918"/>
                <a:gd name="T16" fmla="*/ 1772 w 10783"/>
                <a:gd name="T17" fmla="*/ 1220 h 1918"/>
                <a:gd name="T18" fmla="*/ 1487 w 10783"/>
                <a:gd name="T19" fmla="*/ 1081 h 1918"/>
                <a:gd name="T20" fmla="*/ 1864 w 10783"/>
                <a:gd name="T21" fmla="*/ 633 h 1918"/>
                <a:gd name="T22" fmla="*/ 1973 w 10783"/>
                <a:gd name="T23" fmla="*/ 604 h 1918"/>
                <a:gd name="T24" fmla="*/ 1702 w 10783"/>
                <a:gd name="T25" fmla="*/ 1386 h 1918"/>
                <a:gd name="T26" fmla="*/ 2254 w 10783"/>
                <a:gd name="T27" fmla="*/ 1478 h 1918"/>
                <a:gd name="T28" fmla="*/ 2542 w 10783"/>
                <a:gd name="T29" fmla="*/ 873 h 1918"/>
                <a:gd name="T30" fmla="*/ 2601 w 10783"/>
                <a:gd name="T31" fmla="*/ 720 h 1918"/>
                <a:gd name="T32" fmla="*/ 2309 w 10783"/>
                <a:gd name="T33" fmla="*/ 1543 h 1918"/>
                <a:gd name="T34" fmla="*/ 3021 w 10783"/>
                <a:gd name="T35" fmla="*/ 1597 h 1918"/>
                <a:gd name="T36" fmla="*/ 3040 w 10783"/>
                <a:gd name="T37" fmla="*/ 1271 h 1918"/>
                <a:gd name="T38" fmla="*/ 3147 w 10783"/>
                <a:gd name="T39" fmla="*/ 1027 h 1918"/>
                <a:gd name="T40" fmla="*/ 2865 w 10783"/>
                <a:gd name="T41" fmla="*/ 838 h 1918"/>
                <a:gd name="T42" fmla="*/ 3873 w 10783"/>
                <a:gd name="T43" fmla="*/ 1828 h 1918"/>
                <a:gd name="T44" fmla="*/ 3891 w 10783"/>
                <a:gd name="T45" fmla="*/ 1069 h 1918"/>
                <a:gd name="T46" fmla="*/ 3302 w 10783"/>
                <a:gd name="T47" fmla="*/ 1714 h 1918"/>
                <a:gd name="T48" fmla="*/ 3647 w 10783"/>
                <a:gd name="T49" fmla="*/ 1670 h 1918"/>
                <a:gd name="T50" fmla="*/ 3551 w 10783"/>
                <a:gd name="T51" fmla="*/ 1160 h 1918"/>
                <a:gd name="T52" fmla="*/ 4678 w 10783"/>
                <a:gd name="T53" fmla="*/ 1757 h 1918"/>
                <a:gd name="T54" fmla="*/ 4473 w 10783"/>
                <a:gd name="T55" fmla="*/ 1454 h 1918"/>
                <a:gd name="T56" fmla="*/ 4739 w 10783"/>
                <a:gd name="T57" fmla="*/ 1191 h 1918"/>
                <a:gd name="T58" fmla="*/ 4384 w 10783"/>
                <a:gd name="T59" fmla="*/ 1045 h 1918"/>
                <a:gd name="T60" fmla="*/ 4761 w 10783"/>
                <a:gd name="T61" fmla="*/ 1702 h 1918"/>
                <a:gd name="T62" fmla="*/ 5549 w 10783"/>
                <a:gd name="T63" fmla="*/ 1077 h 1918"/>
                <a:gd name="T64" fmla="*/ 5026 w 10783"/>
                <a:gd name="T65" fmla="*/ 1840 h 1918"/>
                <a:gd name="T66" fmla="*/ 5485 w 10783"/>
                <a:gd name="T67" fmla="*/ 1873 h 1918"/>
                <a:gd name="T68" fmla="*/ 6506 w 10783"/>
                <a:gd name="T69" fmla="*/ 1717 h 1918"/>
                <a:gd name="T70" fmla="*/ 6269 w 10783"/>
                <a:gd name="T71" fmla="*/ 1445 h 1918"/>
                <a:gd name="T72" fmla="*/ 6505 w 10783"/>
                <a:gd name="T73" fmla="*/ 1147 h 1918"/>
                <a:gd name="T74" fmla="*/ 6137 w 10783"/>
                <a:gd name="T75" fmla="*/ 1052 h 1918"/>
                <a:gd name="T76" fmla="*/ 6582 w 10783"/>
                <a:gd name="T77" fmla="*/ 1651 h 1918"/>
                <a:gd name="T78" fmla="*/ 6957 w 10783"/>
                <a:gd name="T79" fmla="*/ 1731 h 1918"/>
                <a:gd name="T80" fmla="*/ 6810 w 10783"/>
                <a:gd name="T81" fmla="*/ 1522 h 1918"/>
                <a:gd name="T82" fmla="*/ 7916 w 10783"/>
                <a:gd name="T83" fmla="*/ 1202 h 1918"/>
                <a:gd name="T84" fmla="*/ 7925 w 10783"/>
                <a:gd name="T85" fmla="*/ 961 h 1918"/>
                <a:gd name="T86" fmla="*/ 7664 w 10783"/>
                <a:gd name="T87" fmla="*/ 852 h 1918"/>
                <a:gd name="T88" fmla="*/ 7793 w 10783"/>
                <a:gd name="T89" fmla="*/ 1628 h 1918"/>
                <a:gd name="T90" fmla="*/ 7617 w 10783"/>
                <a:gd name="T91" fmla="*/ 1672 h 1918"/>
                <a:gd name="T92" fmla="*/ 8669 w 10783"/>
                <a:gd name="T93" fmla="*/ 1326 h 1918"/>
                <a:gd name="T94" fmla="*/ 8269 w 10783"/>
                <a:gd name="T95" fmla="*/ 1567 h 1918"/>
                <a:gd name="T96" fmla="*/ 8378 w 10783"/>
                <a:gd name="T97" fmla="*/ 788 h 1918"/>
                <a:gd name="T98" fmla="*/ 9170 w 10783"/>
                <a:gd name="T99" fmla="*/ 485 h 1918"/>
                <a:gd name="T100" fmla="*/ 9019 w 10783"/>
                <a:gd name="T101" fmla="*/ 1416 h 1918"/>
                <a:gd name="T102" fmla="*/ 9069 w 10783"/>
                <a:gd name="T103" fmla="*/ 1301 h 1918"/>
                <a:gd name="T104" fmla="*/ 9176 w 10783"/>
                <a:gd name="T105" fmla="*/ 825 h 1918"/>
                <a:gd name="T106" fmla="*/ 9986 w 10783"/>
                <a:gd name="T107" fmla="*/ 894 h 1918"/>
                <a:gd name="T108" fmla="*/ 9680 w 10783"/>
                <a:gd name="T109" fmla="*/ 949 h 1918"/>
                <a:gd name="T110" fmla="*/ 9789 w 10783"/>
                <a:gd name="T111" fmla="*/ 341 h 1918"/>
                <a:gd name="T112" fmla="*/ 9868 w 10783"/>
                <a:gd name="T113" fmla="*/ 251 h 1918"/>
                <a:gd name="T114" fmla="*/ 10005 w 10783"/>
                <a:gd name="T115" fmla="*/ 1077 h 1918"/>
                <a:gd name="T116" fmla="*/ 10509 w 10783"/>
                <a:gd name="T117" fmla="*/ 547 h 1918"/>
                <a:gd name="T118" fmla="*/ 10178 w 10783"/>
                <a:gd name="T119" fmla="*/ 423 h 1918"/>
                <a:gd name="T120" fmla="*/ 10389 w 10783"/>
                <a:gd name="T121" fmla="*/ 561 h 1918"/>
                <a:gd name="T122" fmla="*/ 10359 w 10783"/>
                <a:gd name="T123" fmla="*/ 514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783" h="1918">
                  <a:moveTo>
                    <a:pt x="461" y="779"/>
                  </a:moveTo>
                  <a:cubicBezTo>
                    <a:pt x="463" y="775"/>
                    <a:pt x="464" y="769"/>
                    <a:pt x="462" y="760"/>
                  </a:cubicBezTo>
                  <a:cubicBezTo>
                    <a:pt x="461" y="751"/>
                    <a:pt x="458" y="745"/>
                    <a:pt x="453" y="742"/>
                  </a:cubicBezTo>
                  <a:cubicBezTo>
                    <a:pt x="453" y="742"/>
                    <a:pt x="452" y="742"/>
                    <a:pt x="452" y="743"/>
                  </a:cubicBezTo>
                  <a:cubicBezTo>
                    <a:pt x="452" y="743"/>
                    <a:pt x="452" y="743"/>
                    <a:pt x="451" y="742"/>
                  </a:cubicBezTo>
                  <a:cubicBezTo>
                    <a:pt x="431" y="748"/>
                    <a:pt x="411" y="754"/>
                    <a:pt x="392" y="759"/>
                  </a:cubicBezTo>
                  <a:cubicBezTo>
                    <a:pt x="373" y="764"/>
                    <a:pt x="354" y="768"/>
                    <a:pt x="336" y="769"/>
                  </a:cubicBezTo>
                  <a:cubicBezTo>
                    <a:pt x="317" y="770"/>
                    <a:pt x="299" y="769"/>
                    <a:pt x="280" y="765"/>
                  </a:cubicBezTo>
                  <a:cubicBezTo>
                    <a:pt x="261" y="762"/>
                    <a:pt x="243" y="754"/>
                    <a:pt x="224" y="743"/>
                  </a:cubicBezTo>
                  <a:cubicBezTo>
                    <a:pt x="182" y="718"/>
                    <a:pt x="153" y="687"/>
                    <a:pt x="139" y="650"/>
                  </a:cubicBezTo>
                  <a:cubicBezTo>
                    <a:pt x="124" y="614"/>
                    <a:pt x="119" y="575"/>
                    <a:pt x="123" y="534"/>
                  </a:cubicBezTo>
                  <a:cubicBezTo>
                    <a:pt x="127" y="493"/>
                    <a:pt x="137" y="451"/>
                    <a:pt x="155" y="409"/>
                  </a:cubicBezTo>
                  <a:cubicBezTo>
                    <a:pt x="172" y="367"/>
                    <a:pt x="192" y="327"/>
                    <a:pt x="213" y="291"/>
                  </a:cubicBezTo>
                  <a:cubicBezTo>
                    <a:pt x="232" y="257"/>
                    <a:pt x="255" y="223"/>
                    <a:pt x="281" y="188"/>
                  </a:cubicBezTo>
                  <a:cubicBezTo>
                    <a:pt x="307" y="153"/>
                    <a:pt x="336" y="124"/>
                    <a:pt x="368" y="100"/>
                  </a:cubicBezTo>
                  <a:cubicBezTo>
                    <a:pt x="399" y="76"/>
                    <a:pt x="433" y="61"/>
                    <a:pt x="470" y="55"/>
                  </a:cubicBezTo>
                  <a:cubicBezTo>
                    <a:pt x="506" y="49"/>
                    <a:pt x="544" y="58"/>
                    <a:pt x="585" y="81"/>
                  </a:cubicBezTo>
                  <a:cubicBezTo>
                    <a:pt x="604" y="93"/>
                    <a:pt x="621" y="105"/>
                    <a:pt x="635" y="117"/>
                  </a:cubicBezTo>
                  <a:cubicBezTo>
                    <a:pt x="648" y="129"/>
                    <a:pt x="658" y="142"/>
                    <a:pt x="665" y="156"/>
                  </a:cubicBezTo>
                  <a:cubicBezTo>
                    <a:pt x="672" y="170"/>
                    <a:pt x="674" y="185"/>
                    <a:pt x="673" y="203"/>
                  </a:cubicBezTo>
                  <a:cubicBezTo>
                    <a:pt x="672" y="220"/>
                    <a:pt x="667" y="241"/>
                    <a:pt x="659" y="264"/>
                  </a:cubicBezTo>
                  <a:cubicBezTo>
                    <a:pt x="657" y="270"/>
                    <a:pt x="655" y="276"/>
                    <a:pt x="652" y="283"/>
                  </a:cubicBezTo>
                  <a:cubicBezTo>
                    <a:pt x="650" y="289"/>
                    <a:pt x="648" y="295"/>
                    <a:pt x="647" y="302"/>
                  </a:cubicBezTo>
                  <a:cubicBezTo>
                    <a:pt x="647" y="308"/>
                    <a:pt x="647" y="314"/>
                    <a:pt x="649" y="320"/>
                  </a:cubicBezTo>
                  <a:cubicBezTo>
                    <a:pt x="651" y="325"/>
                    <a:pt x="655" y="330"/>
                    <a:pt x="661" y="334"/>
                  </a:cubicBezTo>
                  <a:cubicBezTo>
                    <a:pt x="663" y="335"/>
                    <a:pt x="665" y="336"/>
                    <a:pt x="667" y="338"/>
                  </a:cubicBezTo>
                  <a:cubicBezTo>
                    <a:pt x="670" y="340"/>
                    <a:pt x="672" y="341"/>
                    <a:pt x="675" y="343"/>
                  </a:cubicBezTo>
                  <a:cubicBezTo>
                    <a:pt x="679" y="345"/>
                    <a:pt x="682" y="346"/>
                    <a:pt x="686" y="347"/>
                  </a:cubicBezTo>
                  <a:cubicBezTo>
                    <a:pt x="689" y="347"/>
                    <a:pt x="692" y="345"/>
                    <a:pt x="695" y="340"/>
                  </a:cubicBezTo>
                  <a:lnTo>
                    <a:pt x="773" y="204"/>
                  </a:lnTo>
                  <a:cubicBezTo>
                    <a:pt x="778" y="197"/>
                    <a:pt x="781" y="191"/>
                    <a:pt x="783" y="186"/>
                  </a:cubicBezTo>
                  <a:cubicBezTo>
                    <a:pt x="784" y="181"/>
                    <a:pt x="783" y="175"/>
                    <a:pt x="779" y="168"/>
                  </a:cubicBezTo>
                  <a:cubicBezTo>
                    <a:pt x="776" y="160"/>
                    <a:pt x="768" y="150"/>
                    <a:pt x="756" y="138"/>
                  </a:cubicBezTo>
                  <a:cubicBezTo>
                    <a:pt x="744" y="126"/>
                    <a:pt x="731" y="114"/>
                    <a:pt x="718" y="102"/>
                  </a:cubicBezTo>
                  <a:cubicBezTo>
                    <a:pt x="704" y="90"/>
                    <a:pt x="690" y="79"/>
                    <a:pt x="676" y="69"/>
                  </a:cubicBezTo>
                  <a:cubicBezTo>
                    <a:pt x="663" y="58"/>
                    <a:pt x="652" y="51"/>
                    <a:pt x="644" y="46"/>
                  </a:cubicBezTo>
                  <a:cubicBezTo>
                    <a:pt x="590" y="14"/>
                    <a:pt x="536" y="0"/>
                    <a:pt x="482" y="4"/>
                  </a:cubicBezTo>
                  <a:cubicBezTo>
                    <a:pt x="428" y="7"/>
                    <a:pt x="376" y="22"/>
                    <a:pt x="327" y="49"/>
                  </a:cubicBezTo>
                  <a:cubicBezTo>
                    <a:pt x="277" y="76"/>
                    <a:pt x="232" y="112"/>
                    <a:pt x="190" y="156"/>
                  </a:cubicBezTo>
                  <a:cubicBezTo>
                    <a:pt x="148" y="201"/>
                    <a:pt x="113" y="248"/>
                    <a:pt x="84" y="299"/>
                  </a:cubicBezTo>
                  <a:cubicBezTo>
                    <a:pt x="57" y="343"/>
                    <a:pt x="36" y="389"/>
                    <a:pt x="21" y="434"/>
                  </a:cubicBezTo>
                  <a:cubicBezTo>
                    <a:pt x="7" y="480"/>
                    <a:pt x="0" y="523"/>
                    <a:pt x="2" y="566"/>
                  </a:cubicBezTo>
                  <a:cubicBezTo>
                    <a:pt x="4" y="608"/>
                    <a:pt x="15" y="647"/>
                    <a:pt x="37" y="684"/>
                  </a:cubicBezTo>
                  <a:cubicBezTo>
                    <a:pt x="59" y="721"/>
                    <a:pt x="94" y="753"/>
                    <a:pt x="142" y="781"/>
                  </a:cubicBezTo>
                  <a:cubicBezTo>
                    <a:pt x="178" y="803"/>
                    <a:pt x="217" y="817"/>
                    <a:pt x="259" y="824"/>
                  </a:cubicBezTo>
                  <a:cubicBezTo>
                    <a:pt x="301" y="830"/>
                    <a:pt x="344" y="828"/>
                    <a:pt x="387" y="816"/>
                  </a:cubicBezTo>
                  <a:cubicBezTo>
                    <a:pt x="391" y="815"/>
                    <a:pt x="397" y="813"/>
                    <a:pt x="404" y="811"/>
                  </a:cubicBezTo>
                  <a:cubicBezTo>
                    <a:pt x="411" y="808"/>
                    <a:pt x="419" y="805"/>
                    <a:pt x="427" y="802"/>
                  </a:cubicBezTo>
                  <a:cubicBezTo>
                    <a:pt x="435" y="799"/>
                    <a:pt x="442" y="795"/>
                    <a:pt x="448" y="791"/>
                  </a:cubicBezTo>
                  <a:cubicBezTo>
                    <a:pt x="455" y="787"/>
                    <a:pt x="459" y="783"/>
                    <a:pt x="461" y="779"/>
                  </a:cubicBezTo>
                  <a:close/>
                  <a:moveTo>
                    <a:pt x="1111" y="1203"/>
                  </a:moveTo>
                  <a:lnTo>
                    <a:pt x="1116" y="1162"/>
                  </a:lnTo>
                  <a:cubicBezTo>
                    <a:pt x="1111" y="1162"/>
                    <a:pt x="1106" y="1161"/>
                    <a:pt x="1102" y="1161"/>
                  </a:cubicBezTo>
                  <a:cubicBezTo>
                    <a:pt x="1097" y="1160"/>
                    <a:pt x="1093" y="1158"/>
                    <a:pt x="1088" y="1156"/>
                  </a:cubicBezTo>
                  <a:cubicBezTo>
                    <a:pt x="1069" y="1149"/>
                    <a:pt x="1056" y="1136"/>
                    <a:pt x="1047" y="1117"/>
                  </a:cubicBezTo>
                  <a:cubicBezTo>
                    <a:pt x="1039" y="1098"/>
                    <a:pt x="1034" y="1075"/>
                    <a:pt x="1031" y="1049"/>
                  </a:cubicBezTo>
                  <a:cubicBezTo>
                    <a:pt x="1029" y="1023"/>
                    <a:pt x="1028" y="995"/>
                    <a:pt x="1029" y="965"/>
                  </a:cubicBezTo>
                  <a:cubicBezTo>
                    <a:pt x="1030" y="936"/>
                    <a:pt x="1031" y="907"/>
                    <a:pt x="1031" y="879"/>
                  </a:cubicBezTo>
                  <a:cubicBezTo>
                    <a:pt x="1031" y="850"/>
                    <a:pt x="1030" y="824"/>
                    <a:pt x="1027" y="800"/>
                  </a:cubicBezTo>
                  <a:cubicBezTo>
                    <a:pt x="1024" y="776"/>
                    <a:pt x="1018" y="757"/>
                    <a:pt x="1008" y="743"/>
                  </a:cubicBezTo>
                  <a:cubicBezTo>
                    <a:pt x="1064" y="740"/>
                    <a:pt x="1113" y="725"/>
                    <a:pt x="1154" y="697"/>
                  </a:cubicBezTo>
                  <a:cubicBezTo>
                    <a:pt x="1196" y="670"/>
                    <a:pt x="1229" y="627"/>
                    <a:pt x="1253" y="570"/>
                  </a:cubicBezTo>
                  <a:cubicBezTo>
                    <a:pt x="1268" y="532"/>
                    <a:pt x="1276" y="498"/>
                    <a:pt x="1277" y="468"/>
                  </a:cubicBezTo>
                  <a:cubicBezTo>
                    <a:pt x="1277" y="438"/>
                    <a:pt x="1272" y="411"/>
                    <a:pt x="1260" y="388"/>
                  </a:cubicBezTo>
                  <a:cubicBezTo>
                    <a:pt x="1249" y="364"/>
                    <a:pt x="1231" y="344"/>
                    <a:pt x="1208" y="326"/>
                  </a:cubicBezTo>
                  <a:cubicBezTo>
                    <a:pt x="1185" y="309"/>
                    <a:pt x="1158" y="294"/>
                    <a:pt x="1126" y="282"/>
                  </a:cubicBezTo>
                  <a:cubicBezTo>
                    <a:pt x="1085" y="266"/>
                    <a:pt x="1045" y="252"/>
                    <a:pt x="1004" y="238"/>
                  </a:cubicBezTo>
                  <a:cubicBezTo>
                    <a:pt x="964" y="225"/>
                    <a:pt x="923" y="210"/>
                    <a:pt x="883" y="195"/>
                  </a:cubicBezTo>
                  <a:lnTo>
                    <a:pt x="865" y="237"/>
                  </a:lnTo>
                  <a:lnTo>
                    <a:pt x="929" y="262"/>
                  </a:lnTo>
                  <a:cubicBezTo>
                    <a:pt x="891" y="334"/>
                    <a:pt x="855" y="408"/>
                    <a:pt x="821" y="481"/>
                  </a:cubicBezTo>
                  <a:cubicBezTo>
                    <a:pt x="786" y="554"/>
                    <a:pt x="754" y="629"/>
                    <a:pt x="723" y="706"/>
                  </a:cubicBezTo>
                  <a:cubicBezTo>
                    <a:pt x="706" y="749"/>
                    <a:pt x="689" y="793"/>
                    <a:pt x="673" y="836"/>
                  </a:cubicBezTo>
                  <a:cubicBezTo>
                    <a:pt x="657" y="879"/>
                    <a:pt x="641" y="923"/>
                    <a:pt x="626" y="968"/>
                  </a:cubicBezTo>
                  <a:lnTo>
                    <a:pt x="576" y="949"/>
                  </a:lnTo>
                  <a:lnTo>
                    <a:pt x="559" y="991"/>
                  </a:lnTo>
                  <a:lnTo>
                    <a:pt x="756" y="1067"/>
                  </a:lnTo>
                  <a:lnTo>
                    <a:pt x="773" y="1025"/>
                  </a:lnTo>
                  <a:lnTo>
                    <a:pt x="710" y="1000"/>
                  </a:lnTo>
                  <a:cubicBezTo>
                    <a:pt x="732" y="950"/>
                    <a:pt x="753" y="901"/>
                    <a:pt x="774" y="852"/>
                  </a:cubicBezTo>
                  <a:cubicBezTo>
                    <a:pt x="795" y="802"/>
                    <a:pt x="816" y="753"/>
                    <a:pt x="837" y="702"/>
                  </a:cubicBezTo>
                  <a:cubicBezTo>
                    <a:pt x="851" y="708"/>
                    <a:pt x="865" y="713"/>
                    <a:pt x="879" y="717"/>
                  </a:cubicBezTo>
                  <a:cubicBezTo>
                    <a:pt x="894" y="722"/>
                    <a:pt x="908" y="727"/>
                    <a:pt x="922" y="733"/>
                  </a:cubicBezTo>
                  <a:lnTo>
                    <a:pt x="927" y="735"/>
                  </a:lnTo>
                  <a:cubicBezTo>
                    <a:pt x="925" y="757"/>
                    <a:pt x="923" y="783"/>
                    <a:pt x="921" y="811"/>
                  </a:cubicBezTo>
                  <a:cubicBezTo>
                    <a:pt x="919" y="840"/>
                    <a:pt x="918" y="869"/>
                    <a:pt x="917" y="900"/>
                  </a:cubicBezTo>
                  <a:cubicBezTo>
                    <a:pt x="917" y="931"/>
                    <a:pt x="918" y="962"/>
                    <a:pt x="921" y="992"/>
                  </a:cubicBezTo>
                  <a:cubicBezTo>
                    <a:pt x="924" y="1022"/>
                    <a:pt x="930" y="1051"/>
                    <a:pt x="939" y="1077"/>
                  </a:cubicBezTo>
                  <a:cubicBezTo>
                    <a:pt x="947" y="1104"/>
                    <a:pt x="959" y="1127"/>
                    <a:pt x="974" y="1146"/>
                  </a:cubicBezTo>
                  <a:cubicBezTo>
                    <a:pt x="989" y="1166"/>
                    <a:pt x="1009" y="1181"/>
                    <a:pt x="1033" y="1190"/>
                  </a:cubicBezTo>
                  <a:cubicBezTo>
                    <a:pt x="1045" y="1195"/>
                    <a:pt x="1058" y="1198"/>
                    <a:pt x="1071" y="1200"/>
                  </a:cubicBezTo>
                  <a:cubicBezTo>
                    <a:pt x="1084" y="1202"/>
                    <a:pt x="1098" y="1203"/>
                    <a:pt x="1111" y="1203"/>
                  </a:cubicBezTo>
                  <a:close/>
                  <a:moveTo>
                    <a:pt x="1139" y="564"/>
                  </a:moveTo>
                  <a:cubicBezTo>
                    <a:pt x="1116" y="621"/>
                    <a:pt x="1087" y="658"/>
                    <a:pt x="1052" y="676"/>
                  </a:cubicBezTo>
                  <a:cubicBezTo>
                    <a:pt x="1017" y="695"/>
                    <a:pt x="973" y="694"/>
                    <a:pt x="921" y="674"/>
                  </a:cubicBezTo>
                  <a:cubicBezTo>
                    <a:pt x="912" y="671"/>
                    <a:pt x="903" y="666"/>
                    <a:pt x="894" y="661"/>
                  </a:cubicBezTo>
                  <a:cubicBezTo>
                    <a:pt x="884" y="656"/>
                    <a:pt x="875" y="651"/>
                    <a:pt x="866" y="648"/>
                  </a:cubicBezTo>
                  <a:lnTo>
                    <a:pt x="860" y="645"/>
                  </a:lnTo>
                  <a:cubicBezTo>
                    <a:pt x="883" y="587"/>
                    <a:pt x="905" y="528"/>
                    <a:pt x="927" y="470"/>
                  </a:cubicBezTo>
                  <a:cubicBezTo>
                    <a:pt x="948" y="412"/>
                    <a:pt x="970" y="353"/>
                    <a:pt x="991" y="294"/>
                  </a:cubicBezTo>
                  <a:lnTo>
                    <a:pt x="998" y="297"/>
                  </a:lnTo>
                  <a:cubicBezTo>
                    <a:pt x="1005" y="299"/>
                    <a:pt x="1012" y="302"/>
                    <a:pt x="1019" y="304"/>
                  </a:cubicBezTo>
                  <a:cubicBezTo>
                    <a:pt x="1027" y="306"/>
                    <a:pt x="1034" y="308"/>
                    <a:pt x="1041" y="311"/>
                  </a:cubicBezTo>
                  <a:cubicBezTo>
                    <a:pt x="1100" y="334"/>
                    <a:pt x="1138" y="365"/>
                    <a:pt x="1154" y="405"/>
                  </a:cubicBezTo>
                  <a:cubicBezTo>
                    <a:pt x="1171" y="445"/>
                    <a:pt x="1166" y="499"/>
                    <a:pt x="1139" y="564"/>
                  </a:cubicBezTo>
                  <a:close/>
                  <a:moveTo>
                    <a:pt x="1776" y="1237"/>
                  </a:moveTo>
                  <a:cubicBezTo>
                    <a:pt x="1778" y="1231"/>
                    <a:pt x="1779" y="1227"/>
                    <a:pt x="1779" y="1225"/>
                  </a:cubicBezTo>
                  <a:cubicBezTo>
                    <a:pt x="1779" y="1223"/>
                    <a:pt x="1777" y="1221"/>
                    <a:pt x="1772" y="1220"/>
                  </a:cubicBezTo>
                  <a:cubicBezTo>
                    <a:pt x="1756" y="1214"/>
                    <a:pt x="1742" y="1213"/>
                    <a:pt x="1732" y="1218"/>
                  </a:cubicBezTo>
                  <a:cubicBezTo>
                    <a:pt x="1723" y="1222"/>
                    <a:pt x="1714" y="1229"/>
                    <a:pt x="1706" y="1238"/>
                  </a:cubicBezTo>
                  <a:cubicBezTo>
                    <a:pt x="1698" y="1247"/>
                    <a:pt x="1691" y="1258"/>
                    <a:pt x="1684" y="1268"/>
                  </a:cubicBezTo>
                  <a:cubicBezTo>
                    <a:pt x="1677" y="1279"/>
                    <a:pt x="1669" y="1289"/>
                    <a:pt x="1659" y="1298"/>
                  </a:cubicBezTo>
                  <a:cubicBezTo>
                    <a:pt x="1649" y="1306"/>
                    <a:pt x="1636" y="1312"/>
                    <a:pt x="1622" y="1315"/>
                  </a:cubicBezTo>
                  <a:cubicBezTo>
                    <a:pt x="1607" y="1317"/>
                    <a:pt x="1587" y="1314"/>
                    <a:pt x="1563" y="1306"/>
                  </a:cubicBezTo>
                  <a:cubicBezTo>
                    <a:pt x="1531" y="1295"/>
                    <a:pt x="1503" y="1285"/>
                    <a:pt x="1480" y="1276"/>
                  </a:cubicBezTo>
                  <a:cubicBezTo>
                    <a:pt x="1456" y="1267"/>
                    <a:pt x="1443" y="1257"/>
                    <a:pt x="1440" y="1248"/>
                  </a:cubicBezTo>
                  <a:cubicBezTo>
                    <a:pt x="1438" y="1245"/>
                    <a:pt x="1439" y="1238"/>
                    <a:pt x="1442" y="1227"/>
                  </a:cubicBezTo>
                  <a:cubicBezTo>
                    <a:pt x="1445" y="1215"/>
                    <a:pt x="1448" y="1201"/>
                    <a:pt x="1453" y="1185"/>
                  </a:cubicBezTo>
                  <a:cubicBezTo>
                    <a:pt x="1457" y="1169"/>
                    <a:pt x="1463" y="1152"/>
                    <a:pt x="1469" y="1134"/>
                  </a:cubicBezTo>
                  <a:cubicBezTo>
                    <a:pt x="1475" y="1115"/>
                    <a:pt x="1481" y="1098"/>
                    <a:pt x="1487" y="1081"/>
                  </a:cubicBezTo>
                  <a:cubicBezTo>
                    <a:pt x="1493" y="1065"/>
                    <a:pt x="1498" y="1050"/>
                    <a:pt x="1503" y="1037"/>
                  </a:cubicBezTo>
                  <a:cubicBezTo>
                    <a:pt x="1507" y="1024"/>
                    <a:pt x="1510" y="1015"/>
                    <a:pt x="1512" y="1010"/>
                  </a:cubicBezTo>
                  <a:lnTo>
                    <a:pt x="1546" y="920"/>
                  </a:lnTo>
                  <a:lnTo>
                    <a:pt x="1722" y="980"/>
                  </a:lnTo>
                  <a:cubicBezTo>
                    <a:pt x="1732" y="983"/>
                    <a:pt x="1741" y="984"/>
                    <a:pt x="1747" y="982"/>
                  </a:cubicBezTo>
                  <a:cubicBezTo>
                    <a:pt x="1754" y="980"/>
                    <a:pt x="1759" y="972"/>
                    <a:pt x="1764" y="960"/>
                  </a:cubicBezTo>
                  <a:lnTo>
                    <a:pt x="1776" y="926"/>
                  </a:lnTo>
                  <a:lnTo>
                    <a:pt x="1569" y="855"/>
                  </a:lnTo>
                  <a:cubicBezTo>
                    <a:pt x="1586" y="806"/>
                    <a:pt x="1602" y="756"/>
                    <a:pt x="1618" y="708"/>
                  </a:cubicBezTo>
                  <a:cubicBezTo>
                    <a:pt x="1634" y="659"/>
                    <a:pt x="1651" y="610"/>
                    <a:pt x="1668" y="560"/>
                  </a:cubicBezTo>
                  <a:lnTo>
                    <a:pt x="1820" y="606"/>
                  </a:lnTo>
                  <a:cubicBezTo>
                    <a:pt x="1843" y="614"/>
                    <a:pt x="1857" y="623"/>
                    <a:pt x="1864" y="633"/>
                  </a:cubicBezTo>
                  <a:cubicBezTo>
                    <a:pt x="1872" y="643"/>
                    <a:pt x="1873" y="661"/>
                    <a:pt x="1869" y="688"/>
                  </a:cubicBezTo>
                  <a:cubicBezTo>
                    <a:pt x="1867" y="694"/>
                    <a:pt x="1865" y="701"/>
                    <a:pt x="1863" y="710"/>
                  </a:cubicBezTo>
                  <a:cubicBezTo>
                    <a:pt x="1861" y="718"/>
                    <a:pt x="1859" y="726"/>
                    <a:pt x="1859" y="734"/>
                  </a:cubicBezTo>
                  <a:cubicBezTo>
                    <a:pt x="1858" y="743"/>
                    <a:pt x="1859" y="750"/>
                    <a:pt x="1861" y="757"/>
                  </a:cubicBezTo>
                  <a:cubicBezTo>
                    <a:pt x="1864" y="764"/>
                    <a:pt x="1869" y="769"/>
                    <a:pt x="1876" y="771"/>
                  </a:cubicBezTo>
                  <a:cubicBezTo>
                    <a:pt x="1880" y="773"/>
                    <a:pt x="1883" y="774"/>
                    <a:pt x="1886" y="775"/>
                  </a:cubicBezTo>
                  <a:cubicBezTo>
                    <a:pt x="1888" y="776"/>
                    <a:pt x="1890" y="777"/>
                    <a:pt x="1893" y="778"/>
                  </a:cubicBezTo>
                  <a:cubicBezTo>
                    <a:pt x="1897" y="780"/>
                    <a:pt x="1901" y="779"/>
                    <a:pt x="1904" y="777"/>
                  </a:cubicBezTo>
                  <a:cubicBezTo>
                    <a:pt x="1907" y="775"/>
                    <a:pt x="1911" y="768"/>
                    <a:pt x="1915" y="758"/>
                  </a:cubicBezTo>
                  <a:lnTo>
                    <a:pt x="1967" y="620"/>
                  </a:lnTo>
                  <a:lnTo>
                    <a:pt x="1969" y="616"/>
                  </a:lnTo>
                  <a:cubicBezTo>
                    <a:pt x="1970" y="613"/>
                    <a:pt x="1971" y="609"/>
                    <a:pt x="1973" y="604"/>
                  </a:cubicBezTo>
                  <a:cubicBezTo>
                    <a:pt x="1974" y="600"/>
                    <a:pt x="1973" y="597"/>
                    <a:pt x="1969" y="596"/>
                  </a:cubicBezTo>
                  <a:lnTo>
                    <a:pt x="1559" y="456"/>
                  </a:lnTo>
                  <a:lnTo>
                    <a:pt x="1543" y="498"/>
                  </a:lnTo>
                  <a:lnTo>
                    <a:pt x="1608" y="521"/>
                  </a:lnTo>
                  <a:cubicBezTo>
                    <a:pt x="1570" y="601"/>
                    <a:pt x="1534" y="681"/>
                    <a:pt x="1500" y="763"/>
                  </a:cubicBezTo>
                  <a:cubicBezTo>
                    <a:pt x="1466" y="845"/>
                    <a:pt x="1434" y="927"/>
                    <a:pt x="1403" y="1011"/>
                  </a:cubicBezTo>
                  <a:cubicBezTo>
                    <a:pt x="1389" y="1048"/>
                    <a:pt x="1376" y="1086"/>
                    <a:pt x="1364" y="1124"/>
                  </a:cubicBezTo>
                  <a:cubicBezTo>
                    <a:pt x="1351" y="1162"/>
                    <a:pt x="1340" y="1200"/>
                    <a:pt x="1328" y="1239"/>
                  </a:cubicBezTo>
                  <a:lnTo>
                    <a:pt x="1277" y="1222"/>
                  </a:lnTo>
                  <a:lnTo>
                    <a:pt x="1262" y="1265"/>
                  </a:lnTo>
                  <a:lnTo>
                    <a:pt x="1680" y="1407"/>
                  </a:lnTo>
                  <a:cubicBezTo>
                    <a:pt x="1685" y="1409"/>
                    <a:pt x="1692" y="1402"/>
                    <a:pt x="1702" y="1386"/>
                  </a:cubicBezTo>
                  <a:cubicBezTo>
                    <a:pt x="1712" y="1370"/>
                    <a:pt x="1722" y="1352"/>
                    <a:pt x="1732" y="1331"/>
                  </a:cubicBezTo>
                  <a:cubicBezTo>
                    <a:pt x="1741" y="1310"/>
                    <a:pt x="1750" y="1291"/>
                    <a:pt x="1759" y="1272"/>
                  </a:cubicBezTo>
                  <a:cubicBezTo>
                    <a:pt x="1767" y="1253"/>
                    <a:pt x="1773" y="1241"/>
                    <a:pt x="1776" y="1237"/>
                  </a:cubicBezTo>
                  <a:close/>
                  <a:moveTo>
                    <a:pt x="2489" y="1432"/>
                  </a:moveTo>
                  <a:cubicBezTo>
                    <a:pt x="2491" y="1427"/>
                    <a:pt x="2489" y="1421"/>
                    <a:pt x="2485" y="1413"/>
                  </a:cubicBezTo>
                  <a:cubicBezTo>
                    <a:pt x="2482" y="1405"/>
                    <a:pt x="2477" y="1400"/>
                    <a:pt x="2473" y="1399"/>
                  </a:cubicBezTo>
                  <a:cubicBezTo>
                    <a:pt x="2472" y="1399"/>
                    <a:pt x="2472" y="1399"/>
                    <a:pt x="2471" y="1400"/>
                  </a:cubicBezTo>
                  <a:cubicBezTo>
                    <a:pt x="2471" y="1400"/>
                    <a:pt x="2471" y="1400"/>
                    <a:pt x="2470" y="1400"/>
                  </a:cubicBezTo>
                  <a:cubicBezTo>
                    <a:pt x="2453" y="1413"/>
                    <a:pt x="2435" y="1425"/>
                    <a:pt x="2418" y="1436"/>
                  </a:cubicBezTo>
                  <a:cubicBezTo>
                    <a:pt x="2401" y="1448"/>
                    <a:pt x="2384" y="1457"/>
                    <a:pt x="2367" y="1465"/>
                  </a:cubicBezTo>
                  <a:cubicBezTo>
                    <a:pt x="2350" y="1472"/>
                    <a:pt x="2332" y="1477"/>
                    <a:pt x="2313" y="1480"/>
                  </a:cubicBezTo>
                  <a:cubicBezTo>
                    <a:pt x="2295" y="1483"/>
                    <a:pt x="2275" y="1483"/>
                    <a:pt x="2254" y="1478"/>
                  </a:cubicBezTo>
                  <a:cubicBezTo>
                    <a:pt x="2207" y="1469"/>
                    <a:pt x="2172" y="1449"/>
                    <a:pt x="2148" y="1419"/>
                  </a:cubicBezTo>
                  <a:cubicBezTo>
                    <a:pt x="2125" y="1389"/>
                    <a:pt x="2109" y="1354"/>
                    <a:pt x="2102" y="1313"/>
                  </a:cubicBezTo>
                  <a:cubicBezTo>
                    <a:pt x="2095" y="1273"/>
                    <a:pt x="2094" y="1230"/>
                    <a:pt x="2100" y="1183"/>
                  </a:cubicBezTo>
                  <a:cubicBezTo>
                    <a:pt x="2105" y="1137"/>
                    <a:pt x="2113" y="1093"/>
                    <a:pt x="2124" y="1051"/>
                  </a:cubicBezTo>
                  <a:cubicBezTo>
                    <a:pt x="2133" y="1012"/>
                    <a:pt x="2146" y="972"/>
                    <a:pt x="2162" y="929"/>
                  </a:cubicBezTo>
                  <a:cubicBezTo>
                    <a:pt x="2178" y="887"/>
                    <a:pt x="2197" y="850"/>
                    <a:pt x="2221" y="816"/>
                  </a:cubicBezTo>
                  <a:cubicBezTo>
                    <a:pt x="2245" y="783"/>
                    <a:pt x="2273" y="757"/>
                    <a:pt x="2306" y="738"/>
                  </a:cubicBezTo>
                  <a:cubicBezTo>
                    <a:pt x="2339" y="720"/>
                    <a:pt x="2378" y="715"/>
                    <a:pt x="2423" y="724"/>
                  </a:cubicBezTo>
                  <a:cubicBezTo>
                    <a:pt x="2445" y="729"/>
                    <a:pt x="2464" y="734"/>
                    <a:pt x="2480" y="741"/>
                  </a:cubicBezTo>
                  <a:cubicBezTo>
                    <a:pt x="2496" y="748"/>
                    <a:pt x="2509" y="757"/>
                    <a:pt x="2519" y="767"/>
                  </a:cubicBezTo>
                  <a:cubicBezTo>
                    <a:pt x="2529" y="778"/>
                    <a:pt x="2536" y="793"/>
                    <a:pt x="2539" y="810"/>
                  </a:cubicBezTo>
                  <a:cubicBezTo>
                    <a:pt x="2543" y="827"/>
                    <a:pt x="2544" y="848"/>
                    <a:pt x="2542" y="873"/>
                  </a:cubicBezTo>
                  <a:cubicBezTo>
                    <a:pt x="2542" y="880"/>
                    <a:pt x="2541" y="886"/>
                    <a:pt x="2540" y="893"/>
                  </a:cubicBezTo>
                  <a:cubicBezTo>
                    <a:pt x="2540" y="900"/>
                    <a:pt x="2540" y="906"/>
                    <a:pt x="2541" y="913"/>
                  </a:cubicBezTo>
                  <a:cubicBezTo>
                    <a:pt x="2542" y="919"/>
                    <a:pt x="2544" y="925"/>
                    <a:pt x="2547" y="929"/>
                  </a:cubicBezTo>
                  <a:cubicBezTo>
                    <a:pt x="2550" y="934"/>
                    <a:pt x="2555" y="937"/>
                    <a:pt x="2563" y="938"/>
                  </a:cubicBezTo>
                  <a:cubicBezTo>
                    <a:pt x="2565" y="939"/>
                    <a:pt x="2567" y="939"/>
                    <a:pt x="2570" y="940"/>
                  </a:cubicBezTo>
                  <a:cubicBezTo>
                    <a:pt x="2572" y="941"/>
                    <a:pt x="2575" y="942"/>
                    <a:pt x="2579" y="943"/>
                  </a:cubicBezTo>
                  <a:cubicBezTo>
                    <a:pt x="2583" y="944"/>
                    <a:pt x="2586" y="944"/>
                    <a:pt x="2589" y="943"/>
                  </a:cubicBezTo>
                  <a:cubicBezTo>
                    <a:pt x="2593" y="942"/>
                    <a:pt x="2595" y="939"/>
                    <a:pt x="2596" y="933"/>
                  </a:cubicBezTo>
                  <a:lnTo>
                    <a:pt x="2635" y="776"/>
                  </a:lnTo>
                  <a:cubicBezTo>
                    <a:pt x="2638" y="768"/>
                    <a:pt x="2639" y="762"/>
                    <a:pt x="2639" y="756"/>
                  </a:cubicBezTo>
                  <a:cubicBezTo>
                    <a:pt x="2640" y="751"/>
                    <a:pt x="2637" y="746"/>
                    <a:pt x="2632" y="740"/>
                  </a:cubicBezTo>
                  <a:cubicBezTo>
                    <a:pt x="2626" y="734"/>
                    <a:pt x="2616" y="727"/>
                    <a:pt x="2601" y="720"/>
                  </a:cubicBezTo>
                  <a:cubicBezTo>
                    <a:pt x="2587" y="712"/>
                    <a:pt x="2572" y="705"/>
                    <a:pt x="2555" y="699"/>
                  </a:cubicBezTo>
                  <a:cubicBezTo>
                    <a:pt x="2539" y="692"/>
                    <a:pt x="2523" y="686"/>
                    <a:pt x="2507" y="681"/>
                  </a:cubicBezTo>
                  <a:cubicBezTo>
                    <a:pt x="2491" y="676"/>
                    <a:pt x="2479" y="672"/>
                    <a:pt x="2470" y="670"/>
                  </a:cubicBezTo>
                  <a:cubicBezTo>
                    <a:pt x="2410" y="658"/>
                    <a:pt x="2355" y="663"/>
                    <a:pt x="2304" y="685"/>
                  </a:cubicBezTo>
                  <a:cubicBezTo>
                    <a:pt x="2253" y="707"/>
                    <a:pt x="2208" y="739"/>
                    <a:pt x="2168" y="781"/>
                  </a:cubicBezTo>
                  <a:cubicBezTo>
                    <a:pt x="2128" y="824"/>
                    <a:pt x="2094" y="873"/>
                    <a:pt x="2066" y="930"/>
                  </a:cubicBezTo>
                  <a:cubicBezTo>
                    <a:pt x="2038" y="987"/>
                    <a:pt x="2017" y="1044"/>
                    <a:pt x="2002" y="1102"/>
                  </a:cubicBezTo>
                  <a:cubicBezTo>
                    <a:pt x="1989" y="1154"/>
                    <a:pt x="1981" y="1204"/>
                    <a:pt x="1979" y="1253"/>
                  </a:cubicBezTo>
                  <a:cubicBezTo>
                    <a:pt x="1977" y="1301"/>
                    <a:pt x="1982" y="1345"/>
                    <a:pt x="1995" y="1385"/>
                  </a:cubicBezTo>
                  <a:cubicBezTo>
                    <a:pt x="2008" y="1425"/>
                    <a:pt x="2030" y="1458"/>
                    <a:pt x="2060" y="1486"/>
                  </a:cubicBezTo>
                  <a:cubicBezTo>
                    <a:pt x="2091" y="1513"/>
                    <a:pt x="2133" y="1533"/>
                    <a:pt x="2185" y="1543"/>
                  </a:cubicBezTo>
                  <a:cubicBezTo>
                    <a:pt x="2226" y="1551"/>
                    <a:pt x="2267" y="1551"/>
                    <a:pt x="2309" y="1543"/>
                  </a:cubicBezTo>
                  <a:cubicBezTo>
                    <a:pt x="2351" y="1535"/>
                    <a:pt x="2391" y="1518"/>
                    <a:pt x="2428" y="1492"/>
                  </a:cubicBezTo>
                  <a:cubicBezTo>
                    <a:pt x="2432" y="1490"/>
                    <a:pt x="2437" y="1486"/>
                    <a:pt x="2443" y="1481"/>
                  </a:cubicBezTo>
                  <a:cubicBezTo>
                    <a:pt x="2450" y="1476"/>
                    <a:pt x="2456" y="1471"/>
                    <a:pt x="2463" y="1465"/>
                  </a:cubicBezTo>
                  <a:cubicBezTo>
                    <a:pt x="2470" y="1460"/>
                    <a:pt x="2475" y="1454"/>
                    <a:pt x="2481" y="1448"/>
                  </a:cubicBezTo>
                  <a:cubicBezTo>
                    <a:pt x="2486" y="1442"/>
                    <a:pt x="2488" y="1436"/>
                    <a:pt x="2489" y="1432"/>
                  </a:cubicBezTo>
                  <a:close/>
                  <a:moveTo>
                    <a:pt x="3128" y="1516"/>
                  </a:moveTo>
                  <a:cubicBezTo>
                    <a:pt x="3130" y="1510"/>
                    <a:pt x="3130" y="1506"/>
                    <a:pt x="3130" y="1504"/>
                  </a:cubicBezTo>
                  <a:cubicBezTo>
                    <a:pt x="3130" y="1502"/>
                    <a:pt x="3127" y="1500"/>
                    <a:pt x="3122" y="1500"/>
                  </a:cubicBezTo>
                  <a:cubicBezTo>
                    <a:pt x="3105" y="1497"/>
                    <a:pt x="3092" y="1499"/>
                    <a:pt x="3083" y="1505"/>
                  </a:cubicBezTo>
                  <a:cubicBezTo>
                    <a:pt x="3074" y="1511"/>
                    <a:pt x="3066" y="1519"/>
                    <a:pt x="3059" y="1529"/>
                  </a:cubicBezTo>
                  <a:cubicBezTo>
                    <a:pt x="3053" y="1540"/>
                    <a:pt x="3047" y="1551"/>
                    <a:pt x="3042" y="1563"/>
                  </a:cubicBezTo>
                  <a:cubicBezTo>
                    <a:pt x="3037" y="1575"/>
                    <a:pt x="3030" y="1587"/>
                    <a:pt x="3021" y="1597"/>
                  </a:cubicBezTo>
                  <a:cubicBezTo>
                    <a:pt x="3012" y="1607"/>
                    <a:pt x="3001" y="1615"/>
                    <a:pt x="2986" y="1620"/>
                  </a:cubicBezTo>
                  <a:cubicBezTo>
                    <a:pt x="2972" y="1625"/>
                    <a:pt x="2953" y="1626"/>
                    <a:pt x="2928" y="1622"/>
                  </a:cubicBezTo>
                  <a:cubicBezTo>
                    <a:pt x="2894" y="1617"/>
                    <a:pt x="2865" y="1611"/>
                    <a:pt x="2841" y="1606"/>
                  </a:cubicBezTo>
                  <a:cubicBezTo>
                    <a:pt x="2817" y="1602"/>
                    <a:pt x="2802" y="1595"/>
                    <a:pt x="2798" y="1586"/>
                  </a:cubicBezTo>
                  <a:cubicBezTo>
                    <a:pt x="2796" y="1584"/>
                    <a:pt x="2796" y="1577"/>
                    <a:pt x="2797" y="1565"/>
                  </a:cubicBezTo>
                  <a:cubicBezTo>
                    <a:pt x="2798" y="1553"/>
                    <a:pt x="2800" y="1539"/>
                    <a:pt x="2802" y="1522"/>
                  </a:cubicBezTo>
                  <a:cubicBezTo>
                    <a:pt x="2805" y="1505"/>
                    <a:pt x="2808" y="1487"/>
                    <a:pt x="2811" y="1468"/>
                  </a:cubicBezTo>
                  <a:cubicBezTo>
                    <a:pt x="2815" y="1449"/>
                    <a:pt x="2819" y="1430"/>
                    <a:pt x="2822" y="1413"/>
                  </a:cubicBezTo>
                  <a:cubicBezTo>
                    <a:pt x="2825" y="1396"/>
                    <a:pt x="2829" y="1380"/>
                    <a:pt x="2831" y="1367"/>
                  </a:cubicBezTo>
                  <a:cubicBezTo>
                    <a:pt x="2834" y="1353"/>
                    <a:pt x="2836" y="1344"/>
                    <a:pt x="2837" y="1339"/>
                  </a:cubicBezTo>
                  <a:lnTo>
                    <a:pt x="2858" y="1243"/>
                  </a:lnTo>
                  <a:lnTo>
                    <a:pt x="3040" y="1271"/>
                  </a:lnTo>
                  <a:cubicBezTo>
                    <a:pt x="3051" y="1273"/>
                    <a:pt x="3059" y="1272"/>
                    <a:pt x="3065" y="1269"/>
                  </a:cubicBezTo>
                  <a:cubicBezTo>
                    <a:pt x="3072" y="1266"/>
                    <a:pt x="3076" y="1258"/>
                    <a:pt x="3079" y="1245"/>
                  </a:cubicBezTo>
                  <a:lnTo>
                    <a:pt x="3086" y="1209"/>
                  </a:lnTo>
                  <a:lnTo>
                    <a:pt x="2872" y="1175"/>
                  </a:lnTo>
                  <a:cubicBezTo>
                    <a:pt x="2882" y="1123"/>
                    <a:pt x="2891" y="1072"/>
                    <a:pt x="2901" y="1021"/>
                  </a:cubicBezTo>
                  <a:cubicBezTo>
                    <a:pt x="2910" y="970"/>
                    <a:pt x="2920" y="919"/>
                    <a:pt x="2930" y="867"/>
                  </a:cubicBezTo>
                  <a:lnTo>
                    <a:pt x="3087" y="885"/>
                  </a:lnTo>
                  <a:cubicBezTo>
                    <a:pt x="3109" y="889"/>
                    <a:pt x="3125" y="895"/>
                    <a:pt x="3134" y="904"/>
                  </a:cubicBezTo>
                  <a:cubicBezTo>
                    <a:pt x="3142" y="912"/>
                    <a:pt x="3146" y="930"/>
                    <a:pt x="3146" y="957"/>
                  </a:cubicBezTo>
                  <a:cubicBezTo>
                    <a:pt x="3145" y="963"/>
                    <a:pt x="3144" y="971"/>
                    <a:pt x="3143" y="980"/>
                  </a:cubicBezTo>
                  <a:cubicBezTo>
                    <a:pt x="3142" y="989"/>
                    <a:pt x="3141" y="997"/>
                    <a:pt x="3142" y="1005"/>
                  </a:cubicBezTo>
                  <a:cubicBezTo>
                    <a:pt x="3142" y="1013"/>
                    <a:pt x="3144" y="1021"/>
                    <a:pt x="3147" y="1027"/>
                  </a:cubicBezTo>
                  <a:cubicBezTo>
                    <a:pt x="3151" y="1033"/>
                    <a:pt x="3156" y="1037"/>
                    <a:pt x="3164" y="1038"/>
                  </a:cubicBezTo>
                  <a:cubicBezTo>
                    <a:pt x="3168" y="1039"/>
                    <a:pt x="3172" y="1040"/>
                    <a:pt x="3174" y="1040"/>
                  </a:cubicBezTo>
                  <a:cubicBezTo>
                    <a:pt x="3176" y="1041"/>
                    <a:pt x="3179" y="1042"/>
                    <a:pt x="3181" y="1042"/>
                  </a:cubicBezTo>
                  <a:cubicBezTo>
                    <a:pt x="3186" y="1043"/>
                    <a:pt x="3190" y="1042"/>
                    <a:pt x="3192" y="1039"/>
                  </a:cubicBezTo>
                  <a:cubicBezTo>
                    <a:pt x="3195" y="1037"/>
                    <a:pt x="3198" y="1030"/>
                    <a:pt x="3201" y="1018"/>
                  </a:cubicBezTo>
                  <a:lnTo>
                    <a:pt x="3234" y="873"/>
                  </a:lnTo>
                  <a:lnTo>
                    <a:pt x="3235" y="869"/>
                  </a:lnTo>
                  <a:cubicBezTo>
                    <a:pt x="3236" y="865"/>
                    <a:pt x="3236" y="861"/>
                    <a:pt x="3237" y="856"/>
                  </a:cubicBezTo>
                  <a:cubicBezTo>
                    <a:pt x="3237" y="852"/>
                    <a:pt x="3236" y="849"/>
                    <a:pt x="3232" y="849"/>
                  </a:cubicBezTo>
                  <a:lnTo>
                    <a:pt x="2808" y="782"/>
                  </a:lnTo>
                  <a:lnTo>
                    <a:pt x="2798" y="827"/>
                  </a:lnTo>
                  <a:lnTo>
                    <a:pt x="2865" y="838"/>
                  </a:lnTo>
                  <a:cubicBezTo>
                    <a:pt x="2838" y="924"/>
                    <a:pt x="2814" y="1010"/>
                    <a:pt x="2791" y="1096"/>
                  </a:cubicBezTo>
                  <a:cubicBezTo>
                    <a:pt x="2769" y="1183"/>
                    <a:pt x="2748" y="1270"/>
                    <a:pt x="2729" y="1358"/>
                  </a:cubicBezTo>
                  <a:cubicBezTo>
                    <a:pt x="2720" y="1398"/>
                    <a:pt x="2713" y="1437"/>
                    <a:pt x="2706" y="1477"/>
                  </a:cubicBezTo>
                  <a:cubicBezTo>
                    <a:pt x="2699" y="1517"/>
                    <a:pt x="2692" y="1557"/>
                    <a:pt x="2686" y="1597"/>
                  </a:cubicBezTo>
                  <a:lnTo>
                    <a:pt x="2634" y="1589"/>
                  </a:lnTo>
                  <a:lnTo>
                    <a:pt x="2624" y="1634"/>
                  </a:lnTo>
                  <a:lnTo>
                    <a:pt x="3057" y="1701"/>
                  </a:lnTo>
                  <a:cubicBezTo>
                    <a:pt x="3062" y="1702"/>
                    <a:pt x="3068" y="1694"/>
                    <a:pt x="3076" y="1676"/>
                  </a:cubicBezTo>
                  <a:cubicBezTo>
                    <a:pt x="3084" y="1659"/>
                    <a:pt x="3091" y="1639"/>
                    <a:pt x="3097" y="1617"/>
                  </a:cubicBezTo>
                  <a:cubicBezTo>
                    <a:pt x="3104" y="1595"/>
                    <a:pt x="3111" y="1574"/>
                    <a:pt x="3116" y="1553"/>
                  </a:cubicBezTo>
                  <a:cubicBezTo>
                    <a:pt x="3122" y="1533"/>
                    <a:pt x="3126" y="1521"/>
                    <a:pt x="3128" y="1516"/>
                  </a:cubicBezTo>
                  <a:close/>
                  <a:moveTo>
                    <a:pt x="3873" y="1828"/>
                  </a:moveTo>
                  <a:lnTo>
                    <a:pt x="3870" y="1787"/>
                  </a:lnTo>
                  <a:cubicBezTo>
                    <a:pt x="3865" y="1788"/>
                    <a:pt x="3861" y="1788"/>
                    <a:pt x="3856" y="1789"/>
                  </a:cubicBezTo>
                  <a:cubicBezTo>
                    <a:pt x="3852" y="1789"/>
                    <a:pt x="3847" y="1789"/>
                    <a:pt x="3841" y="1788"/>
                  </a:cubicBezTo>
                  <a:cubicBezTo>
                    <a:pt x="3822" y="1786"/>
                    <a:pt x="3806" y="1776"/>
                    <a:pt x="3795" y="1760"/>
                  </a:cubicBezTo>
                  <a:cubicBezTo>
                    <a:pt x="3783" y="1743"/>
                    <a:pt x="3773" y="1723"/>
                    <a:pt x="3766" y="1698"/>
                  </a:cubicBezTo>
                  <a:cubicBezTo>
                    <a:pt x="3758" y="1673"/>
                    <a:pt x="3752" y="1646"/>
                    <a:pt x="3747" y="1617"/>
                  </a:cubicBezTo>
                  <a:cubicBezTo>
                    <a:pt x="3742" y="1587"/>
                    <a:pt x="3737" y="1559"/>
                    <a:pt x="3732" y="1531"/>
                  </a:cubicBezTo>
                  <a:cubicBezTo>
                    <a:pt x="3727" y="1504"/>
                    <a:pt x="3720" y="1479"/>
                    <a:pt x="3713" y="1456"/>
                  </a:cubicBezTo>
                  <a:cubicBezTo>
                    <a:pt x="3705" y="1434"/>
                    <a:pt x="3695" y="1416"/>
                    <a:pt x="3683" y="1405"/>
                  </a:cubicBezTo>
                  <a:cubicBezTo>
                    <a:pt x="3737" y="1388"/>
                    <a:pt x="3782" y="1361"/>
                    <a:pt x="3817" y="1324"/>
                  </a:cubicBezTo>
                  <a:cubicBezTo>
                    <a:pt x="3852" y="1286"/>
                    <a:pt x="3876" y="1236"/>
                    <a:pt x="3888" y="1174"/>
                  </a:cubicBezTo>
                  <a:cubicBezTo>
                    <a:pt x="3896" y="1133"/>
                    <a:pt x="3897" y="1098"/>
                    <a:pt x="3891" y="1069"/>
                  </a:cubicBezTo>
                  <a:cubicBezTo>
                    <a:pt x="3886" y="1040"/>
                    <a:pt x="3875" y="1015"/>
                    <a:pt x="3860" y="995"/>
                  </a:cubicBezTo>
                  <a:cubicBezTo>
                    <a:pt x="3844" y="975"/>
                    <a:pt x="3823" y="960"/>
                    <a:pt x="3797" y="948"/>
                  </a:cubicBezTo>
                  <a:cubicBezTo>
                    <a:pt x="3771" y="937"/>
                    <a:pt x="3741" y="930"/>
                    <a:pt x="3708" y="926"/>
                  </a:cubicBezTo>
                  <a:cubicBezTo>
                    <a:pt x="3665" y="920"/>
                    <a:pt x="3623" y="917"/>
                    <a:pt x="3581" y="914"/>
                  </a:cubicBezTo>
                  <a:cubicBezTo>
                    <a:pt x="3539" y="911"/>
                    <a:pt x="3496" y="907"/>
                    <a:pt x="3454" y="902"/>
                  </a:cubicBezTo>
                  <a:lnTo>
                    <a:pt x="3445" y="947"/>
                  </a:lnTo>
                  <a:lnTo>
                    <a:pt x="3512" y="956"/>
                  </a:lnTo>
                  <a:cubicBezTo>
                    <a:pt x="3489" y="1036"/>
                    <a:pt x="3468" y="1117"/>
                    <a:pt x="3449" y="1197"/>
                  </a:cubicBezTo>
                  <a:cubicBezTo>
                    <a:pt x="3430" y="1277"/>
                    <a:pt x="3413" y="1358"/>
                    <a:pt x="3398" y="1441"/>
                  </a:cubicBezTo>
                  <a:cubicBezTo>
                    <a:pt x="3390" y="1487"/>
                    <a:pt x="3382" y="1534"/>
                    <a:pt x="3374" y="1580"/>
                  </a:cubicBezTo>
                  <a:cubicBezTo>
                    <a:pt x="3367" y="1627"/>
                    <a:pt x="3361" y="1673"/>
                    <a:pt x="3355" y="1721"/>
                  </a:cubicBezTo>
                  <a:lnTo>
                    <a:pt x="3302" y="1714"/>
                  </a:lnTo>
                  <a:lnTo>
                    <a:pt x="3294" y="1760"/>
                  </a:lnTo>
                  <a:lnTo>
                    <a:pt x="3501" y="1784"/>
                  </a:lnTo>
                  <a:lnTo>
                    <a:pt x="3509" y="1739"/>
                  </a:lnTo>
                  <a:lnTo>
                    <a:pt x="3443" y="1731"/>
                  </a:lnTo>
                  <a:cubicBezTo>
                    <a:pt x="3454" y="1677"/>
                    <a:pt x="3466" y="1623"/>
                    <a:pt x="3476" y="1570"/>
                  </a:cubicBezTo>
                  <a:cubicBezTo>
                    <a:pt x="3487" y="1517"/>
                    <a:pt x="3498" y="1463"/>
                    <a:pt x="3508" y="1408"/>
                  </a:cubicBezTo>
                  <a:cubicBezTo>
                    <a:pt x="3523" y="1410"/>
                    <a:pt x="3538" y="1412"/>
                    <a:pt x="3553" y="1413"/>
                  </a:cubicBezTo>
                  <a:cubicBezTo>
                    <a:pt x="3568" y="1414"/>
                    <a:pt x="3582" y="1415"/>
                    <a:pt x="3597" y="1417"/>
                  </a:cubicBezTo>
                  <a:lnTo>
                    <a:pt x="3602" y="1417"/>
                  </a:lnTo>
                  <a:cubicBezTo>
                    <a:pt x="3605" y="1440"/>
                    <a:pt x="3608" y="1466"/>
                    <a:pt x="3611" y="1494"/>
                  </a:cubicBezTo>
                  <a:cubicBezTo>
                    <a:pt x="3615" y="1522"/>
                    <a:pt x="3620" y="1551"/>
                    <a:pt x="3625" y="1581"/>
                  </a:cubicBezTo>
                  <a:cubicBezTo>
                    <a:pt x="3631" y="1611"/>
                    <a:pt x="3638" y="1641"/>
                    <a:pt x="3647" y="1670"/>
                  </a:cubicBezTo>
                  <a:cubicBezTo>
                    <a:pt x="3656" y="1699"/>
                    <a:pt x="3667" y="1725"/>
                    <a:pt x="3681" y="1748"/>
                  </a:cubicBezTo>
                  <a:cubicBezTo>
                    <a:pt x="3694" y="1772"/>
                    <a:pt x="3710" y="1792"/>
                    <a:pt x="3729" y="1807"/>
                  </a:cubicBezTo>
                  <a:cubicBezTo>
                    <a:pt x="3748" y="1822"/>
                    <a:pt x="3769" y="1832"/>
                    <a:pt x="3794" y="1834"/>
                  </a:cubicBezTo>
                  <a:cubicBezTo>
                    <a:pt x="3808" y="1836"/>
                    <a:pt x="3821" y="1836"/>
                    <a:pt x="3834" y="1835"/>
                  </a:cubicBezTo>
                  <a:cubicBezTo>
                    <a:pt x="3847" y="1833"/>
                    <a:pt x="3860" y="1831"/>
                    <a:pt x="3873" y="1828"/>
                  </a:cubicBezTo>
                  <a:close/>
                  <a:moveTo>
                    <a:pt x="3776" y="1198"/>
                  </a:moveTo>
                  <a:cubicBezTo>
                    <a:pt x="3764" y="1258"/>
                    <a:pt x="3744" y="1302"/>
                    <a:pt x="3713" y="1329"/>
                  </a:cubicBezTo>
                  <a:cubicBezTo>
                    <a:pt x="3682" y="1356"/>
                    <a:pt x="3640" y="1366"/>
                    <a:pt x="3585" y="1360"/>
                  </a:cubicBezTo>
                  <a:cubicBezTo>
                    <a:pt x="3576" y="1359"/>
                    <a:pt x="3566" y="1357"/>
                    <a:pt x="3556" y="1354"/>
                  </a:cubicBezTo>
                  <a:cubicBezTo>
                    <a:pt x="3545" y="1351"/>
                    <a:pt x="3535" y="1349"/>
                    <a:pt x="3526" y="1348"/>
                  </a:cubicBezTo>
                  <a:lnTo>
                    <a:pt x="3520" y="1347"/>
                  </a:lnTo>
                  <a:cubicBezTo>
                    <a:pt x="3530" y="1284"/>
                    <a:pt x="3541" y="1222"/>
                    <a:pt x="3551" y="1160"/>
                  </a:cubicBezTo>
                  <a:cubicBezTo>
                    <a:pt x="3560" y="1097"/>
                    <a:pt x="3570" y="1035"/>
                    <a:pt x="3579" y="972"/>
                  </a:cubicBezTo>
                  <a:lnTo>
                    <a:pt x="3586" y="972"/>
                  </a:lnTo>
                  <a:cubicBezTo>
                    <a:pt x="3594" y="973"/>
                    <a:pt x="3601" y="974"/>
                    <a:pt x="3608" y="974"/>
                  </a:cubicBezTo>
                  <a:cubicBezTo>
                    <a:pt x="3616" y="974"/>
                    <a:pt x="3623" y="975"/>
                    <a:pt x="3631" y="975"/>
                  </a:cubicBezTo>
                  <a:cubicBezTo>
                    <a:pt x="3693" y="983"/>
                    <a:pt x="3736" y="1004"/>
                    <a:pt x="3760" y="1039"/>
                  </a:cubicBezTo>
                  <a:cubicBezTo>
                    <a:pt x="3784" y="1074"/>
                    <a:pt x="3789" y="1127"/>
                    <a:pt x="3776" y="1198"/>
                  </a:cubicBezTo>
                  <a:close/>
                  <a:moveTo>
                    <a:pt x="4761" y="1702"/>
                  </a:moveTo>
                  <a:cubicBezTo>
                    <a:pt x="4762" y="1696"/>
                    <a:pt x="4762" y="1692"/>
                    <a:pt x="4762" y="1690"/>
                  </a:cubicBezTo>
                  <a:cubicBezTo>
                    <a:pt x="4762" y="1688"/>
                    <a:pt x="4759" y="1687"/>
                    <a:pt x="4753" y="1686"/>
                  </a:cubicBezTo>
                  <a:cubicBezTo>
                    <a:pt x="4737" y="1685"/>
                    <a:pt x="4724" y="1688"/>
                    <a:pt x="4715" y="1695"/>
                  </a:cubicBezTo>
                  <a:cubicBezTo>
                    <a:pt x="4706" y="1701"/>
                    <a:pt x="4699" y="1710"/>
                    <a:pt x="4693" y="1722"/>
                  </a:cubicBezTo>
                  <a:cubicBezTo>
                    <a:pt x="4688" y="1733"/>
                    <a:pt x="4683" y="1745"/>
                    <a:pt x="4678" y="1757"/>
                  </a:cubicBezTo>
                  <a:cubicBezTo>
                    <a:pt x="4674" y="1769"/>
                    <a:pt x="4668" y="1781"/>
                    <a:pt x="4660" y="1792"/>
                  </a:cubicBezTo>
                  <a:cubicBezTo>
                    <a:pt x="4652" y="1803"/>
                    <a:pt x="4641" y="1812"/>
                    <a:pt x="4627" y="1818"/>
                  </a:cubicBezTo>
                  <a:cubicBezTo>
                    <a:pt x="4613" y="1825"/>
                    <a:pt x="4593" y="1827"/>
                    <a:pt x="4568" y="1825"/>
                  </a:cubicBezTo>
                  <a:cubicBezTo>
                    <a:pt x="4535" y="1823"/>
                    <a:pt x="4506" y="1821"/>
                    <a:pt x="4481" y="1818"/>
                  </a:cubicBezTo>
                  <a:cubicBezTo>
                    <a:pt x="4456" y="1815"/>
                    <a:pt x="4442" y="1810"/>
                    <a:pt x="4437" y="1802"/>
                  </a:cubicBezTo>
                  <a:cubicBezTo>
                    <a:pt x="4435" y="1799"/>
                    <a:pt x="4434" y="1792"/>
                    <a:pt x="4434" y="1780"/>
                  </a:cubicBezTo>
                  <a:cubicBezTo>
                    <a:pt x="4434" y="1768"/>
                    <a:pt x="4435" y="1754"/>
                    <a:pt x="4436" y="1737"/>
                  </a:cubicBezTo>
                  <a:cubicBezTo>
                    <a:pt x="4437" y="1720"/>
                    <a:pt x="4439" y="1702"/>
                    <a:pt x="4442" y="1682"/>
                  </a:cubicBezTo>
                  <a:cubicBezTo>
                    <a:pt x="4444" y="1663"/>
                    <a:pt x="4446" y="1644"/>
                    <a:pt x="4448" y="1627"/>
                  </a:cubicBezTo>
                  <a:cubicBezTo>
                    <a:pt x="4451" y="1609"/>
                    <a:pt x="4453" y="1594"/>
                    <a:pt x="4454" y="1580"/>
                  </a:cubicBezTo>
                  <a:cubicBezTo>
                    <a:pt x="4456" y="1566"/>
                    <a:pt x="4457" y="1557"/>
                    <a:pt x="4458" y="1551"/>
                  </a:cubicBezTo>
                  <a:lnTo>
                    <a:pt x="4473" y="1454"/>
                  </a:lnTo>
                  <a:lnTo>
                    <a:pt x="4656" y="1466"/>
                  </a:lnTo>
                  <a:cubicBezTo>
                    <a:pt x="4667" y="1467"/>
                    <a:pt x="4675" y="1465"/>
                    <a:pt x="4681" y="1461"/>
                  </a:cubicBezTo>
                  <a:cubicBezTo>
                    <a:pt x="4687" y="1458"/>
                    <a:pt x="4691" y="1449"/>
                    <a:pt x="4693" y="1436"/>
                  </a:cubicBezTo>
                  <a:lnTo>
                    <a:pt x="4698" y="1400"/>
                  </a:lnTo>
                  <a:lnTo>
                    <a:pt x="4482" y="1385"/>
                  </a:lnTo>
                  <a:cubicBezTo>
                    <a:pt x="4488" y="1333"/>
                    <a:pt x="4494" y="1280"/>
                    <a:pt x="4500" y="1229"/>
                  </a:cubicBezTo>
                  <a:cubicBezTo>
                    <a:pt x="4505" y="1177"/>
                    <a:pt x="4512" y="1125"/>
                    <a:pt x="4518" y="1072"/>
                  </a:cubicBezTo>
                  <a:lnTo>
                    <a:pt x="4676" y="1077"/>
                  </a:lnTo>
                  <a:cubicBezTo>
                    <a:pt x="4699" y="1078"/>
                    <a:pt x="4715" y="1083"/>
                    <a:pt x="4724" y="1091"/>
                  </a:cubicBezTo>
                  <a:cubicBezTo>
                    <a:pt x="4733" y="1099"/>
                    <a:pt x="4738" y="1116"/>
                    <a:pt x="4739" y="1144"/>
                  </a:cubicBezTo>
                  <a:cubicBezTo>
                    <a:pt x="4739" y="1150"/>
                    <a:pt x="4739" y="1157"/>
                    <a:pt x="4738" y="1167"/>
                  </a:cubicBezTo>
                  <a:cubicBezTo>
                    <a:pt x="4738" y="1175"/>
                    <a:pt x="4738" y="1183"/>
                    <a:pt x="4739" y="1191"/>
                  </a:cubicBezTo>
                  <a:cubicBezTo>
                    <a:pt x="4740" y="1200"/>
                    <a:pt x="4742" y="1207"/>
                    <a:pt x="4746" y="1213"/>
                  </a:cubicBezTo>
                  <a:cubicBezTo>
                    <a:pt x="4750" y="1219"/>
                    <a:pt x="4756" y="1222"/>
                    <a:pt x="4764" y="1223"/>
                  </a:cubicBezTo>
                  <a:cubicBezTo>
                    <a:pt x="4768" y="1223"/>
                    <a:pt x="4771" y="1223"/>
                    <a:pt x="4773" y="1224"/>
                  </a:cubicBezTo>
                  <a:cubicBezTo>
                    <a:pt x="4776" y="1224"/>
                    <a:pt x="4778" y="1225"/>
                    <a:pt x="4781" y="1225"/>
                  </a:cubicBezTo>
                  <a:cubicBezTo>
                    <a:pt x="4786" y="1225"/>
                    <a:pt x="4789" y="1224"/>
                    <a:pt x="4792" y="1221"/>
                  </a:cubicBezTo>
                  <a:cubicBezTo>
                    <a:pt x="4794" y="1218"/>
                    <a:pt x="4797" y="1211"/>
                    <a:pt x="4799" y="1199"/>
                  </a:cubicBezTo>
                  <a:lnTo>
                    <a:pt x="4821" y="1052"/>
                  </a:lnTo>
                  <a:lnTo>
                    <a:pt x="4823" y="1047"/>
                  </a:lnTo>
                  <a:cubicBezTo>
                    <a:pt x="4823" y="1044"/>
                    <a:pt x="4823" y="1039"/>
                    <a:pt x="4823" y="1035"/>
                  </a:cubicBezTo>
                  <a:cubicBezTo>
                    <a:pt x="4823" y="1030"/>
                    <a:pt x="4822" y="1028"/>
                    <a:pt x="4819" y="1027"/>
                  </a:cubicBezTo>
                  <a:lnTo>
                    <a:pt x="4391" y="999"/>
                  </a:lnTo>
                  <a:lnTo>
                    <a:pt x="4384" y="1045"/>
                  </a:lnTo>
                  <a:lnTo>
                    <a:pt x="4451" y="1050"/>
                  </a:lnTo>
                  <a:cubicBezTo>
                    <a:pt x="4431" y="1137"/>
                    <a:pt x="4412" y="1226"/>
                    <a:pt x="4396" y="1314"/>
                  </a:cubicBezTo>
                  <a:cubicBezTo>
                    <a:pt x="4379" y="1402"/>
                    <a:pt x="4365" y="1491"/>
                    <a:pt x="4352" y="1580"/>
                  </a:cubicBezTo>
                  <a:cubicBezTo>
                    <a:pt x="4346" y="1621"/>
                    <a:pt x="4341" y="1661"/>
                    <a:pt x="4337" y="1701"/>
                  </a:cubicBezTo>
                  <a:cubicBezTo>
                    <a:pt x="4333" y="1741"/>
                    <a:pt x="4329" y="1782"/>
                    <a:pt x="4326" y="1822"/>
                  </a:cubicBezTo>
                  <a:lnTo>
                    <a:pt x="4273" y="1819"/>
                  </a:lnTo>
                  <a:lnTo>
                    <a:pt x="4267" y="1864"/>
                  </a:lnTo>
                  <a:lnTo>
                    <a:pt x="4702" y="1893"/>
                  </a:lnTo>
                  <a:cubicBezTo>
                    <a:pt x="4708" y="1893"/>
                    <a:pt x="4714" y="1885"/>
                    <a:pt x="4720" y="1867"/>
                  </a:cubicBezTo>
                  <a:cubicBezTo>
                    <a:pt x="4726" y="1848"/>
                    <a:pt x="4732" y="1828"/>
                    <a:pt x="4737" y="1805"/>
                  </a:cubicBezTo>
                  <a:cubicBezTo>
                    <a:pt x="4742" y="1783"/>
                    <a:pt x="4747" y="1761"/>
                    <a:pt x="4752" y="1740"/>
                  </a:cubicBezTo>
                  <a:cubicBezTo>
                    <a:pt x="4756" y="1720"/>
                    <a:pt x="4759" y="1707"/>
                    <a:pt x="4761" y="1702"/>
                  </a:cubicBezTo>
                  <a:close/>
                  <a:moveTo>
                    <a:pt x="5713" y="1888"/>
                  </a:moveTo>
                  <a:cubicBezTo>
                    <a:pt x="5714" y="1887"/>
                    <a:pt x="5715" y="1884"/>
                    <a:pt x="5715" y="1880"/>
                  </a:cubicBezTo>
                  <a:cubicBezTo>
                    <a:pt x="5715" y="1875"/>
                    <a:pt x="5714" y="1873"/>
                    <a:pt x="5711" y="1873"/>
                  </a:cubicBezTo>
                  <a:cubicBezTo>
                    <a:pt x="5703" y="1873"/>
                    <a:pt x="5694" y="1873"/>
                    <a:pt x="5686" y="1873"/>
                  </a:cubicBezTo>
                  <a:cubicBezTo>
                    <a:pt x="5677" y="1873"/>
                    <a:pt x="5669" y="1873"/>
                    <a:pt x="5660" y="1873"/>
                  </a:cubicBezTo>
                  <a:cubicBezTo>
                    <a:pt x="5649" y="1872"/>
                    <a:pt x="5638" y="1871"/>
                    <a:pt x="5628" y="1869"/>
                  </a:cubicBezTo>
                  <a:cubicBezTo>
                    <a:pt x="5617" y="1867"/>
                    <a:pt x="5606" y="1864"/>
                    <a:pt x="5596" y="1859"/>
                  </a:cubicBezTo>
                  <a:lnTo>
                    <a:pt x="5686" y="1081"/>
                  </a:lnTo>
                  <a:lnTo>
                    <a:pt x="5757" y="1083"/>
                  </a:lnTo>
                  <a:lnTo>
                    <a:pt x="5763" y="1037"/>
                  </a:lnTo>
                  <a:lnTo>
                    <a:pt x="5555" y="1031"/>
                  </a:lnTo>
                  <a:lnTo>
                    <a:pt x="5549" y="1077"/>
                  </a:lnTo>
                  <a:lnTo>
                    <a:pt x="5638" y="1079"/>
                  </a:lnTo>
                  <a:lnTo>
                    <a:pt x="5553" y="1821"/>
                  </a:lnTo>
                  <a:cubicBezTo>
                    <a:pt x="5527" y="1792"/>
                    <a:pt x="5503" y="1759"/>
                    <a:pt x="5482" y="1722"/>
                  </a:cubicBezTo>
                  <a:cubicBezTo>
                    <a:pt x="5461" y="1684"/>
                    <a:pt x="5440" y="1645"/>
                    <a:pt x="5422" y="1603"/>
                  </a:cubicBezTo>
                  <a:cubicBezTo>
                    <a:pt x="5403" y="1562"/>
                    <a:pt x="5386" y="1520"/>
                    <a:pt x="5370" y="1478"/>
                  </a:cubicBezTo>
                  <a:cubicBezTo>
                    <a:pt x="5353" y="1436"/>
                    <a:pt x="5338" y="1397"/>
                    <a:pt x="5323" y="1359"/>
                  </a:cubicBezTo>
                  <a:cubicBezTo>
                    <a:pt x="5300" y="1302"/>
                    <a:pt x="5277" y="1245"/>
                    <a:pt x="5253" y="1188"/>
                  </a:cubicBezTo>
                  <a:cubicBezTo>
                    <a:pt x="5229" y="1132"/>
                    <a:pt x="5204" y="1075"/>
                    <a:pt x="5180" y="1019"/>
                  </a:cubicBezTo>
                  <a:lnTo>
                    <a:pt x="5047" y="1015"/>
                  </a:lnTo>
                  <a:lnTo>
                    <a:pt x="5041" y="1061"/>
                  </a:lnTo>
                  <a:lnTo>
                    <a:pt x="5116" y="1063"/>
                  </a:lnTo>
                  <a:lnTo>
                    <a:pt x="5026" y="1840"/>
                  </a:lnTo>
                  <a:lnTo>
                    <a:pt x="4951" y="1838"/>
                  </a:lnTo>
                  <a:lnTo>
                    <a:pt x="4946" y="1884"/>
                  </a:lnTo>
                  <a:lnTo>
                    <a:pt x="5143" y="1890"/>
                  </a:lnTo>
                  <a:lnTo>
                    <a:pt x="5148" y="1844"/>
                  </a:lnTo>
                  <a:lnTo>
                    <a:pt x="5072" y="1842"/>
                  </a:lnTo>
                  <a:lnTo>
                    <a:pt x="5150" y="1166"/>
                  </a:lnTo>
                  <a:lnTo>
                    <a:pt x="5164" y="1220"/>
                  </a:lnTo>
                  <a:cubicBezTo>
                    <a:pt x="5175" y="1265"/>
                    <a:pt x="5188" y="1308"/>
                    <a:pt x="5202" y="1350"/>
                  </a:cubicBezTo>
                  <a:cubicBezTo>
                    <a:pt x="5216" y="1393"/>
                    <a:pt x="5231" y="1435"/>
                    <a:pt x="5246" y="1477"/>
                  </a:cubicBezTo>
                  <a:cubicBezTo>
                    <a:pt x="5264" y="1524"/>
                    <a:pt x="5284" y="1574"/>
                    <a:pt x="5305" y="1625"/>
                  </a:cubicBezTo>
                  <a:cubicBezTo>
                    <a:pt x="5327" y="1677"/>
                    <a:pt x="5352" y="1724"/>
                    <a:pt x="5381" y="1767"/>
                  </a:cubicBezTo>
                  <a:cubicBezTo>
                    <a:pt x="5411" y="1809"/>
                    <a:pt x="5445" y="1845"/>
                    <a:pt x="5485" y="1873"/>
                  </a:cubicBezTo>
                  <a:cubicBezTo>
                    <a:pt x="5525" y="1901"/>
                    <a:pt x="5571" y="1916"/>
                    <a:pt x="5625" y="1918"/>
                  </a:cubicBezTo>
                  <a:lnTo>
                    <a:pt x="5639" y="1918"/>
                  </a:lnTo>
                  <a:cubicBezTo>
                    <a:pt x="5645" y="1918"/>
                    <a:pt x="5653" y="1918"/>
                    <a:pt x="5661" y="1918"/>
                  </a:cubicBezTo>
                  <a:cubicBezTo>
                    <a:pt x="5669" y="1918"/>
                    <a:pt x="5677" y="1917"/>
                    <a:pt x="5685" y="1915"/>
                  </a:cubicBezTo>
                  <a:cubicBezTo>
                    <a:pt x="5693" y="1913"/>
                    <a:pt x="5699" y="1910"/>
                    <a:pt x="5704" y="1906"/>
                  </a:cubicBezTo>
                  <a:cubicBezTo>
                    <a:pt x="5710" y="1902"/>
                    <a:pt x="5713" y="1896"/>
                    <a:pt x="5713" y="1888"/>
                  </a:cubicBezTo>
                  <a:close/>
                  <a:moveTo>
                    <a:pt x="6582" y="1651"/>
                  </a:moveTo>
                  <a:cubicBezTo>
                    <a:pt x="6582" y="1644"/>
                    <a:pt x="6582" y="1640"/>
                    <a:pt x="6582" y="1639"/>
                  </a:cubicBezTo>
                  <a:cubicBezTo>
                    <a:pt x="6581" y="1637"/>
                    <a:pt x="6578" y="1636"/>
                    <a:pt x="6573" y="1636"/>
                  </a:cubicBezTo>
                  <a:cubicBezTo>
                    <a:pt x="6556" y="1638"/>
                    <a:pt x="6544" y="1642"/>
                    <a:pt x="6536" y="1650"/>
                  </a:cubicBezTo>
                  <a:cubicBezTo>
                    <a:pt x="6528" y="1658"/>
                    <a:pt x="6521" y="1668"/>
                    <a:pt x="6517" y="1680"/>
                  </a:cubicBezTo>
                  <a:cubicBezTo>
                    <a:pt x="6513" y="1692"/>
                    <a:pt x="6509" y="1704"/>
                    <a:pt x="6506" y="1717"/>
                  </a:cubicBezTo>
                  <a:cubicBezTo>
                    <a:pt x="6503" y="1730"/>
                    <a:pt x="6498" y="1742"/>
                    <a:pt x="6491" y="1754"/>
                  </a:cubicBezTo>
                  <a:cubicBezTo>
                    <a:pt x="6485" y="1767"/>
                    <a:pt x="6475" y="1777"/>
                    <a:pt x="6461" y="1785"/>
                  </a:cubicBezTo>
                  <a:cubicBezTo>
                    <a:pt x="6448" y="1793"/>
                    <a:pt x="6429" y="1798"/>
                    <a:pt x="6404" y="1800"/>
                  </a:cubicBezTo>
                  <a:cubicBezTo>
                    <a:pt x="6371" y="1803"/>
                    <a:pt x="6341" y="1804"/>
                    <a:pt x="6317" y="1805"/>
                  </a:cubicBezTo>
                  <a:cubicBezTo>
                    <a:pt x="6292" y="1806"/>
                    <a:pt x="6277" y="1802"/>
                    <a:pt x="6271" y="1795"/>
                  </a:cubicBezTo>
                  <a:cubicBezTo>
                    <a:pt x="6269" y="1793"/>
                    <a:pt x="6267" y="1786"/>
                    <a:pt x="6266" y="1774"/>
                  </a:cubicBezTo>
                  <a:cubicBezTo>
                    <a:pt x="6265" y="1762"/>
                    <a:pt x="6264" y="1748"/>
                    <a:pt x="6264" y="1731"/>
                  </a:cubicBezTo>
                  <a:cubicBezTo>
                    <a:pt x="6263" y="1714"/>
                    <a:pt x="6263" y="1696"/>
                    <a:pt x="6263" y="1676"/>
                  </a:cubicBezTo>
                  <a:cubicBezTo>
                    <a:pt x="6263" y="1656"/>
                    <a:pt x="6264" y="1638"/>
                    <a:pt x="6264" y="1620"/>
                  </a:cubicBezTo>
                  <a:cubicBezTo>
                    <a:pt x="6264" y="1602"/>
                    <a:pt x="6264" y="1586"/>
                    <a:pt x="6265" y="1573"/>
                  </a:cubicBezTo>
                  <a:cubicBezTo>
                    <a:pt x="6265" y="1559"/>
                    <a:pt x="6265" y="1549"/>
                    <a:pt x="6266" y="1544"/>
                  </a:cubicBezTo>
                  <a:lnTo>
                    <a:pt x="6269" y="1445"/>
                  </a:lnTo>
                  <a:lnTo>
                    <a:pt x="6452" y="1431"/>
                  </a:lnTo>
                  <a:cubicBezTo>
                    <a:pt x="6463" y="1431"/>
                    <a:pt x="6471" y="1428"/>
                    <a:pt x="6477" y="1423"/>
                  </a:cubicBezTo>
                  <a:cubicBezTo>
                    <a:pt x="6482" y="1419"/>
                    <a:pt x="6485" y="1410"/>
                    <a:pt x="6486" y="1397"/>
                  </a:cubicBezTo>
                  <a:lnTo>
                    <a:pt x="6487" y="1360"/>
                  </a:lnTo>
                  <a:lnTo>
                    <a:pt x="6271" y="1376"/>
                  </a:lnTo>
                  <a:cubicBezTo>
                    <a:pt x="6271" y="1322"/>
                    <a:pt x="6272" y="1270"/>
                    <a:pt x="6272" y="1218"/>
                  </a:cubicBezTo>
                  <a:cubicBezTo>
                    <a:pt x="6272" y="1166"/>
                    <a:pt x="6272" y="1113"/>
                    <a:pt x="6273" y="1060"/>
                  </a:cubicBezTo>
                  <a:lnTo>
                    <a:pt x="6430" y="1043"/>
                  </a:lnTo>
                  <a:cubicBezTo>
                    <a:pt x="6453" y="1041"/>
                    <a:pt x="6469" y="1043"/>
                    <a:pt x="6479" y="1050"/>
                  </a:cubicBezTo>
                  <a:cubicBezTo>
                    <a:pt x="6489" y="1056"/>
                    <a:pt x="6496" y="1073"/>
                    <a:pt x="6500" y="1100"/>
                  </a:cubicBezTo>
                  <a:cubicBezTo>
                    <a:pt x="6501" y="1106"/>
                    <a:pt x="6501" y="1114"/>
                    <a:pt x="6502" y="1123"/>
                  </a:cubicBezTo>
                  <a:cubicBezTo>
                    <a:pt x="6502" y="1131"/>
                    <a:pt x="6503" y="1139"/>
                    <a:pt x="6505" y="1147"/>
                  </a:cubicBezTo>
                  <a:cubicBezTo>
                    <a:pt x="6507" y="1155"/>
                    <a:pt x="6510" y="1162"/>
                    <a:pt x="6514" y="1167"/>
                  </a:cubicBezTo>
                  <a:cubicBezTo>
                    <a:pt x="6519" y="1173"/>
                    <a:pt x="6525" y="1175"/>
                    <a:pt x="6533" y="1175"/>
                  </a:cubicBezTo>
                  <a:cubicBezTo>
                    <a:pt x="6537" y="1174"/>
                    <a:pt x="6540" y="1174"/>
                    <a:pt x="6543" y="1175"/>
                  </a:cubicBezTo>
                  <a:cubicBezTo>
                    <a:pt x="6545" y="1175"/>
                    <a:pt x="6548" y="1175"/>
                    <a:pt x="6550" y="1175"/>
                  </a:cubicBezTo>
                  <a:cubicBezTo>
                    <a:pt x="6555" y="1174"/>
                    <a:pt x="6559" y="1172"/>
                    <a:pt x="6561" y="1169"/>
                  </a:cubicBezTo>
                  <a:cubicBezTo>
                    <a:pt x="6563" y="1166"/>
                    <a:pt x="6564" y="1159"/>
                    <a:pt x="6565" y="1147"/>
                  </a:cubicBezTo>
                  <a:lnTo>
                    <a:pt x="6572" y="997"/>
                  </a:lnTo>
                  <a:lnTo>
                    <a:pt x="6572" y="993"/>
                  </a:lnTo>
                  <a:cubicBezTo>
                    <a:pt x="6572" y="989"/>
                    <a:pt x="6572" y="985"/>
                    <a:pt x="6572" y="980"/>
                  </a:cubicBezTo>
                  <a:cubicBezTo>
                    <a:pt x="6571" y="975"/>
                    <a:pt x="6570" y="973"/>
                    <a:pt x="6566" y="973"/>
                  </a:cubicBezTo>
                  <a:lnTo>
                    <a:pt x="6139" y="1005"/>
                  </a:lnTo>
                  <a:lnTo>
                    <a:pt x="6137" y="1052"/>
                  </a:lnTo>
                  <a:lnTo>
                    <a:pt x="6204" y="1047"/>
                  </a:lnTo>
                  <a:cubicBezTo>
                    <a:pt x="6193" y="1137"/>
                    <a:pt x="6184" y="1227"/>
                    <a:pt x="6178" y="1317"/>
                  </a:cubicBezTo>
                  <a:cubicBezTo>
                    <a:pt x="6171" y="1407"/>
                    <a:pt x="6166" y="1497"/>
                    <a:pt x="6163" y="1587"/>
                  </a:cubicBezTo>
                  <a:cubicBezTo>
                    <a:pt x="6162" y="1628"/>
                    <a:pt x="6161" y="1669"/>
                    <a:pt x="6161" y="1709"/>
                  </a:cubicBezTo>
                  <a:cubicBezTo>
                    <a:pt x="6161" y="1750"/>
                    <a:pt x="6162" y="1790"/>
                    <a:pt x="6163" y="1831"/>
                  </a:cubicBezTo>
                  <a:lnTo>
                    <a:pt x="6110" y="1835"/>
                  </a:lnTo>
                  <a:lnTo>
                    <a:pt x="6109" y="1881"/>
                  </a:lnTo>
                  <a:lnTo>
                    <a:pt x="6544" y="1849"/>
                  </a:lnTo>
                  <a:cubicBezTo>
                    <a:pt x="6550" y="1848"/>
                    <a:pt x="6555" y="1839"/>
                    <a:pt x="6559" y="1820"/>
                  </a:cubicBezTo>
                  <a:cubicBezTo>
                    <a:pt x="6563" y="1801"/>
                    <a:pt x="6567" y="1780"/>
                    <a:pt x="6570" y="1757"/>
                  </a:cubicBezTo>
                  <a:cubicBezTo>
                    <a:pt x="6572" y="1733"/>
                    <a:pt x="6575" y="1711"/>
                    <a:pt x="6577" y="1690"/>
                  </a:cubicBezTo>
                  <a:cubicBezTo>
                    <a:pt x="6579" y="1669"/>
                    <a:pt x="6581" y="1656"/>
                    <a:pt x="6582" y="1651"/>
                  </a:cubicBezTo>
                  <a:close/>
                  <a:moveTo>
                    <a:pt x="7211" y="1557"/>
                  </a:moveTo>
                  <a:cubicBezTo>
                    <a:pt x="7211" y="1552"/>
                    <a:pt x="7211" y="1548"/>
                    <a:pt x="7210" y="1546"/>
                  </a:cubicBezTo>
                  <a:cubicBezTo>
                    <a:pt x="7210" y="1543"/>
                    <a:pt x="7207" y="1543"/>
                    <a:pt x="7201" y="1544"/>
                  </a:cubicBezTo>
                  <a:cubicBezTo>
                    <a:pt x="7184" y="1546"/>
                    <a:pt x="7171" y="1552"/>
                    <a:pt x="7164" y="1560"/>
                  </a:cubicBezTo>
                  <a:cubicBezTo>
                    <a:pt x="7156" y="1569"/>
                    <a:pt x="7151" y="1579"/>
                    <a:pt x="7147" y="1591"/>
                  </a:cubicBezTo>
                  <a:cubicBezTo>
                    <a:pt x="7144" y="1603"/>
                    <a:pt x="7141" y="1616"/>
                    <a:pt x="7139" y="1629"/>
                  </a:cubicBezTo>
                  <a:cubicBezTo>
                    <a:pt x="7137" y="1642"/>
                    <a:pt x="7133" y="1655"/>
                    <a:pt x="7127" y="1668"/>
                  </a:cubicBezTo>
                  <a:cubicBezTo>
                    <a:pt x="7121" y="1680"/>
                    <a:pt x="7111" y="1691"/>
                    <a:pt x="7098" y="1700"/>
                  </a:cubicBezTo>
                  <a:cubicBezTo>
                    <a:pt x="7084" y="1710"/>
                    <a:pt x="7065" y="1716"/>
                    <a:pt x="7040" y="1720"/>
                  </a:cubicBezTo>
                  <a:cubicBezTo>
                    <a:pt x="7029" y="1722"/>
                    <a:pt x="7020" y="1723"/>
                    <a:pt x="7011" y="1725"/>
                  </a:cubicBezTo>
                  <a:cubicBezTo>
                    <a:pt x="7003" y="1727"/>
                    <a:pt x="6994" y="1728"/>
                    <a:pt x="6986" y="1729"/>
                  </a:cubicBezTo>
                  <a:cubicBezTo>
                    <a:pt x="6976" y="1731"/>
                    <a:pt x="6966" y="1732"/>
                    <a:pt x="6957" y="1731"/>
                  </a:cubicBezTo>
                  <a:cubicBezTo>
                    <a:pt x="6949" y="1731"/>
                    <a:pt x="6942" y="1728"/>
                    <a:pt x="6936" y="1724"/>
                  </a:cubicBezTo>
                  <a:cubicBezTo>
                    <a:pt x="6930" y="1719"/>
                    <a:pt x="6925" y="1711"/>
                    <a:pt x="6922" y="1701"/>
                  </a:cubicBezTo>
                  <a:cubicBezTo>
                    <a:pt x="6918" y="1691"/>
                    <a:pt x="6917" y="1677"/>
                    <a:pt x="6916" y="1660"/>
                  </a:cubicBezTo>
                  <a:cubicBezTo>
                    <a:pt x="6913" y="1544"/>
                    <a:pt x="6909" y="1429"/>
                    <a:pt x="6904" y="1314"/>
                  </a:cubicBezTo>
                  <a:cubicBezTo>
                    <a:pt x="6898" y="1200"/>
                    <a:pt x="6893" y="1085"/>
                    <a:pt x="6887" y="970"/>
                  </a:cubicBezTo>
                  <a:lnTo>
                    <a:pt x="6985" y="955"/>
                  </a:lnTo>
                  <a:lnTo>
                    <a:pt x="6984" y="908"/>
                  </a:lnTo>
                  <a:lnTo>
                    <a:pt x="6752" y="943"/>
                  </a:lnTo>
                  <a:lnTo>
                    <a:pt x="6752" y="990"/>
                  </a:lnTo>
                  <a:lnTo>
                    <a:pt x="6820" y="980"/>
                  </a:lnTo>
                  <a:cubicBezTo>
                    <a:pt x="6814" y="1070"/>
                    <a:pt x="6810" y="1161"/>
                    <a:pt x="6809" y="1251"/>
                  </a:cubicBezTo>
                  <a:cubicBezTo>
                    <a:pt x="6807" y="1341"/>
                    <a:pt x="6807" y="1432"/>
                    <a:pt x="6810" y="1522"/>
                  </a:cubicBezTo>
                  <a:cubicBezTo>
                    <a:pt x="6810" y="1563"/>
                    <a:pt x="6812" y="1604"/>
                    <a:pt x="6815" y="1644"/>
                  </a:cubicBezTo>
                  <a:cubicBezTo>
                    <a:pt x="6817" y="1684"/>
                    <a:pt x="6820" y="1725"/>
                    <a:pt x="6824" y="1765"/>
                  </a:cubicBezTo>
                  <a:lnTo>
                    <a:pt x="6771" y="1773"/>
                  </a:lnTo>
                  <a:lnTo>
                    <a:pt x="6773" y="1819"/>
                  </a:lnTo>
                  <a:lnTo>
                    <a:pt x="7185" y="1758"/>
                  </a:lnTo>
                  <a:cubicBezTo>
                    <a:pt x="7191" y="1757"/>
                    <a:pt x="7193" y="1754"/>
                    <a:pt x="7194" y="1748"/>
                  </a:cubicBezTo>
                  <a:cubicBezTo>
                    <a:pt x="7194" y="1743"/>
                    <a:pt x="7194" y="1738"/>
                    <a:pt x="7195" y="1734"/>
                  </a:cubicBezTo>
                  <a:cubicBezTo>
                    <a:pt x="7198" y="1705"/>
                    <a:pt x="7202" y="1675"/>
                    <a:pt x="7206" y="1646"/>
                  </a:cubicBezTo>
                  <a:cubicBezTo>
                    <a:pt x="7210" y="1616"/>
                    <a:pt x="7212" y="1587"/>
                    <a:pt x="7211" y="1557"/>
                  </a:cubicBezTo>
                  <a:close/>
                  <a:moveTo>
                    <a:pt x="8001" y="1384"/>
                  </a:moveTo>
                  <a:cubicBezTo>
                    <a:pt x="8000" y="1340"/>
                    <a:pt x="7992" y="1303"/>
                    <a:pt x="7976" y="1275"/>
                  </a:cubicBezTo>
                  <a:cubicBezTo>
                    <a:pt x="7959" y="1246"/>
                    <a:pt x="7940" y="1222"/>
                    <a:pt x="7916" y="1202"/>
                  </a:cubicBezTo>
                  <a:cubicBezTo>
                    <a:pt x="7893" y="1182"/>
                    <a:pt x="7867" y="1165"/>
                    <a:pt x="7840" y="1151"/>
                  </a:cubicBezTo>
                  <a:cubicBezTo>
                    <a:pt x="7813" y="1136"/>
                    <a:pt x="7787" y="1120"/>
                    <a:pt x="7764" y="1104"/>
                  </a:cubicBezTo>
                  <a:cubicBezTo>
                    <a:pt x="7740" y="1087"/>
                    <a:pt x="7720" y="1068"/>
                    <a:pt x="7704" y="1047"/>
                  </a:cubicBezTo>
                  <a:cubicBezTo>
                    <a:pt x="7688" y="1025"/>
                    <a:pt x="7680" y="998"/>
                    <a:pt x="7679" y="964"/>
                  </a:cubicBezTo>
                  <a:cubicBezTo>
                    <a:pt x="7678" y="925"/>
                    <a:pt x="7687" y="894"/>
                    <a:pt x="7706" y="871"/>
                  </a:cubicBezTo>
                  <a:cubicBezTo>
                    <a:pt x="7725" y="847"/>
                    <a:pt x="7751" y="833"/>
                    <a:pt x="7784" y="829"/>
                  </a:cubicBezTo>
                  <a:cubicBezTo>
                    <a:pt x="7806" y="825"/>
                    <a:pt x="7825" y="826"/>
                    <a:pt x="7838" y="832"/>
                  </a:cubicBezTo>
                  <a:cubicBezTo>
                    <a:pt x="7851" y="838"/>
                    <a:pt x="7862" y="846"/>
                    <a:pt x="7869" y="856"/>
                  </a:cubicBezTo>
                  <a:cubicBezTo>
                    <a:pt x="7877" y="866"/>
                    <a:pt x="7882" y="878"/>
                    <a:pt x="7886" y="890"/>
                  </a:cubicBezTo>
                  <a:cubicBezTo>
                    <a:pt x="7889" y="903"/>
                    <a:pt x="7893" y="915"/>
                    <a:pt x="7895" y="926"/>
                  </a:cubicBezTo>
                  <a:cubicBezTo>
                    <a:pt x="7898" y="936"/>
                    <a:pt x="7902" y="945"/>
                    <a:pt x="7906" y="953"/>
                  </a:cubicBezTo>
                  <a:cubicBezTo>
                    <a:pt x="7910" y="960"/>
                    <a:pt x="7916" y="963"/>
                    <a:pt x="7925" y="961"/>
                  </a:cubicBezTo>
                  <a:cubicBezTo>
                    <a:pt x="7927" y="961"/>
                    <a:pt x="7929" y="961"/>
                    <a:pt x="7932" y="961"/>
                  </a:cubicBezTo>
                  <a:cubicBezTo>
                    <a:pt x="7935" y="961"/>
                    <a:pt x="7939" y="961"/>
                    <a:pt x="7942" y="960"/>
                  </a:cubicBezTo>
                  <a:cubicBezTo>
                    <a:pt x="7947" y="959"/>
                    <a:pt x="7952" y="958"/>
                    <a:pt x="7955" y="955"/>
                  </a:cubicBezTo>
                  <a:cubicBezTo>
                    <a:pt x="7959" y="953"/>
                    <a:pt x="7961" y="948"/>
                    <a:pt x="7961" y="942"/>
                  </a:cubicBezTo>
                  <a:lnTo>
                    <a:pt x="7958" y="817"/>
                  </a:lnTo>
                  <a:cubicBezTo>
                    <a:pt x="7958" y="808"/>
                    <a:pt x="7957" y="800"/>
                    <a:pt x="7955" y="792"/>
                  </a:cubicBezTo>
                  <a:cubicBezTo>
                    <a:pt x="7954" y="783"/>
                    <a:pt x="7949" y="778"/>
                    <a:pt x="7941" y="774"/>
                  </a:cubicBezTo>
                  <a:lnTo>
                    <a:pt x="7940" y="774"/>
                  </a:lnTo>
                  <a:cubicBezTo>
                    <a:pt x="7925" y="766"/>
                    <a:pt x="7906" y="761"/>
                    <a:pt x="7884" y="759"/>
                  </a:cubicBezTo>
                  <a:cubicBezTo>
                    <a:pt x="7862" y="758"/>
                    <a:pt x="7843" y="758"/>
                    <a:pt x="7825" y="761"/>
                  </a:cubicBezTo>
                  <a:cubicBezTo>
                    <a:pt x="7793" y="766"/>
                    <a:pt x="7763" y="776"/>
                    <a:pt x="7735" y="791"/>
                  </a:cubicBezTo>
                  <a:cubicBezTo>
                    <a:pt x="7708" y="807"/>
                    <a:pt x="7684" y="827"/>
                    <a:pt x="7664" y="852"/>
                  </a:cubicBezTo>
                  <a:cubicBezTo>
                    <a:pt x="7644" y="877"/>
                    <a:pt x="7628" y="905"/>
                    <a:pt x="7617" y="938"/>
                  </a:cubicBezTo>
                  <a:cubicBezTo>
                    <a:pt x="7606" y="971"/>
                    <a:pt x="7601" y="1006"/>
                    <a:pt x="7601" y="1044"/>
                  </a:cubicBezTo>
                  <a:cubicBezTo>
                    <a:pt x="7602" y="1074"/>
                    <a:pt x="7606" y="1099"/>
                    <a:pt x="7612" y="1119"/>
                  </a:cubicBezTo>
                  <a:cubicBezTo>
                    <a:pt x="7618" y="1139"/>
                    <a:pt x="7627" y="1156"/>
                    <a:pt x="7638" y="1171"/>
                  </a:cubicBezTo>
                  <a:cubicBezTo>
                    <a:pt x="7650" y="1186"/>
                    <a:pt x="7663" y="1200"/>
                    <a:pt x="7679" y="1211"/>
                  </a:cubicBezTo>
                  <a:cubicBezTo>
                    <a:pt x="7695" y="1223"/>
                    <a:pt x="7713" y="1235"/>
                    <a:pt x="7733" y="1249"/>
                  </a:cubicBezTo>
                  <a:cubicBezTo>
                    <a:pt x="7752" y="1261"/>
                    <a:pt x="7773" y="1274"/>
                    <a:pt x="7794" y="1286"/>
                  </a:cubicBezTo>
                  <a:cubicBezTo>
                    <a:pt x="7816" y="1298"/>
                    <a:pt x="7836" y="1312"/>
                    <a:pt x="7854" y="1328"/>
                  </a:cubicBezTo>
                  <a:cubicBezTo>
                    <a:pt x="7872" y="1344"/>
                    <a:pt x="7887" y="1362"/>
                    <a:pt x="7899" y="1383"/>
                  </a:cubicBezTo>
                  <a:cubicBezTo>
                    <a:pt x="7912" y="1404"/>
                    <a:pt x="7918" y="1430"/>
                    <a:pt x="7919" y="1460"/>
                  </a:cubicBezTo>
                  <a:cubicBezTo>
                    <a:pt x="7920" y="1505"/>
                    <a:pt x="7909" y="1543"/>
                    <a:pt x="7886" y="1573"/>
                  </a:cubicBezTo>
                  <a:cubicBezTo>
                    <a:pt x="7863" y="1604"/>
                    <a:pt x="7832" y="1623"/>
                    <a:pt x="7793" y="1628"/>
                  </a:cubicBezTo>
                  <a:cubicBezTo>
                    <a:pt x="7762" y="1633"/>
                    <a:pt x="7738" y="1631"/>
                    <a:pt x="7722" y="1623"/>
                  </a:cubicBezTo>
                  <a:cubicBezTo>
                    <a:pt x="7705" y="1615"/>
                    <a:pt x="7693" y="1604"/>
                    <a:pt x="7685" y="1590"/>
                  </a:cubicBezTo>
                  <a:cubicBezTo>
                    <a:pt x="7677" y="1575"/>
                    <a:pt x="7672" y="1559"/>
                    <a:pt x="7670" y="1541"/>
                  </a:cubicBezTo>
                  <a:cubicBezTo>
                    <a:pt x="7668" y="1522"/>
                    <a:pt x="7666" y="1506"/>
                    <a:pt x="7664" y="1490"/>
                  </a:cubicBezTo>
                  <a:cubicBezTo>
                    <a:pt x="7663" y="1475"/>
                    <a:pt x="7660" y="1462"/>
                    <a:pt x="7655" y="1453"/>
                  </a:cubicBezTo>
                  <a:cubicBezTo>
                    <a:pt x="7651" y="1443"/>
                    <a:pt x="7642" y="1439"/>
                    <a:pt x="7628" y="1441"/>
                  </a:cubicBezTo>
                  <a:lnTo>
                    <a:pt x="7624" y="1442"/>
                  </a:lnTo>
                  <a:cubicBezTo>
                    <a:pt x="7615" y="1443"/>
                    <a:pt x="7607" y="1445"/>
                    <a:pt x="7601" y="1449"/>
                  </a:cubicBezTo>
                  <a:cubicBezTo>
                    <a:pt x="7596" y="1452"/>
                    <a:pt x="7593" y="1462"/>
                    <a:pt x="7593" y="1477"/>
                  </a:cubicBezTo>
                  <a:lnTo>
                    <a:pt x="7597" y="1627"/>
                  </a:lnTo>
                  <a:cubicBezTo>
                    <a:pt x="7597" y="1638"/>
                    <a:pt x="7598" y="1646"/>
                    <a:pt x="7600" y="1653"/>
                  </a:cubicBezTo>
                  <a:cubicBezTo>
                    <a:pt x="7602" y="1659"/>
                    <a:pt x="7608" y="1665"/>
                    <a:pt x="7617" y="1672"/>
                  </a:cubicBezTo>
                  <a:cubicBezTo>
                    <a:pt x="7636" y="1686"/>
                    <a:pt x="7659" y="1694"/>
                    <a:pt x="7685" y="1697"/>
                  </a:cubicBezTo>
                  <a:cubicBezTo>
                    <a:pt x="7712" y="1699"/>
                    <a:pt x="7737" y="1698"/>
                    <a:pt x="7760" y="1695"/>
                  </a:cubicBezTo>
                  <a:cubicBezTo>
                    <a:pt x="7797" y="1689"/>
                    <a:pt x="7830" y="1678"/>
                    <a:pt x="7859" y="1661"/>
                  </a:cubicBezTo>
                  <a:cubicBezTo>
                    <a:pt x="7889" y="1644"/>
                    <a:pt x="7915" y="1622"/>
                    <a:pt x="7936" y="1595"/>
                  </a:cubicBezTo>
                  <a:cubicBezTo>
                    <a:pt x="7958" y="1568"/>
                    <a:pt x="7974" y="1537"/>
                    <a:pt x="7985" y="1501"/>
                  </a:cubicBezTo>
                  <a:cubicBezTo>
                    <a:pt x="7997" y="1466"/>
                    <a:pt x="8002" y="1426"/>
                    <a:pt x="8001" y="1384"/>
                  </a:cubicBezTo>
                  <a:close/>
                  <a:moveTo>
                    <a:pt x="8780" y="1474"/>
                  </a:moveTo>
                  <a:lnTo>
                    <a:pt x="8777" y="1427"/>
                  </a:lnTo>
                  <a:cubicBezTo>
                    <a:pt x="8760" y="1430"/>
                    <a:pt x="8745" y="1430"/>
                    <a:pt x="8734" y="1425"/>
                  </a:cubicBezTo>
                  <a:cubicBezTo>
                    <a:pt x="8723" y="1421"/>
                    <a:pt x="8713" y="1413"/>
                    <a:pt x="8705" y="1404"/>
                  </a:cubicBezTo>
                  <a:cubicBezTo>
                    <a:pt x="8697" y="1394"/>
                    <a:pt x="8691" y="1382"/>
                    <a:pt x="8686" y="1369"/>
                  </a:cubicBezTo>
                  <a:cubicBezTo>
                    <a:pt x="8680" y="1355"/>
                    <a:pt x="8675" y="1341"/>
                    <a:pt x="8669" y="1326"/>
                  </a:cubicBezTo>
                  <a:cubicBezTo>
                    <a:pt x="8627" y="1213"/>
                    <a:pt x="8585" y="1101"/>
                    <a:pt x="8544" y="989"/>
                  </a:cubicBezTo>
                  <a:cubicBezTo>
                    <a:pt x="8502" y="878"/>
                    <a:pt x="8458" y="768"/>
                    <a:pt x="8411" y="658"/>
                  </a:cubicBezTo>
                  <a:lnTo>
                    <a:pt x="8264" y="685"/>
                  </a:lnTo>
                  <a:lnTo>
                    <a:pt x="8265" y="732"/>
                  </a:lnTo>
                  <a:lnTo>
                    <a:pt x="8354" y="715"/>
                  </a:lnTo>
                  <a:lnTo>
                    <a:pt x="8167" y="1445"/>
                  </a:lnTo>
                  <a:cubicBezTo>
                    <a:pt x="8163" y="1459"/>
                    <a:pt x="8159" y="1473"/>
                    <a:pt x="8155" y="1485"/>
                  </a:cubicBezTo>
                  <a:cubicBezTo>
                    <a:pt x="8151" y="1497"/>
                    <a:pt x="8145" y="1508"/>
                    <a:pt x="8139" y="1517"/>
                  </a:cubicBezTo>
                  <a:cubicBezTo>
                    <a:pt x="8133" y="1527"/>
                    <a:pt x="8125" y="1535"/>
                    <a:pt x="8116" y="1542"/>
                  </a:cubicBezTo>
                  <a:cubicBezTo>
                    <a:pt x="8107" y="1548"/>
                    <a:pt x="8095" y="1552"/>
                    <a:pt x="8081" y="1555"/>
                  </a:cubicBezTo>
                  <a:lnTo>
                    <a:pt x="8083" y="1601"/>
                  </a:lnTo>
                  <a:lnTo>
                    <a:pt x="8269" y="1567"/>
                  </a:lnTo>
                  <a:lnTo>
                    <a:pt x="8266" y="1521"/>
                  </a:lnTo>
                  <a:lnTo>
                    <a:pt x="8198" y="1533"/>
                  </a:lnTo>
                  <a:lnTo>
                    <a:pt x="8274" y="1205"/>
                  </a:lnTo>
                  <a:lnTo>
                    <a:pt x="8499" y="1164"/>
                  </a:lnTo>
                  <a:cubicBezTo>
                    <a:pt x="8517" y="1214"/>
                    <a:pt x="8534" y="1263"/>
                    <a:pt x="8552" y="1312"/>
                  </a:cubicBezTo>
                  <a:cubicBezTo>
                    <a:pt x="8570" y="1361"/>
                    <a:pt x="8589" y="1410"/>
                    <a:pt x="8609" y="1458"/>
                  </a:cubicBezTo>
                  <a:lnTo>
                    <a:pt x="8550" y="1469"/>
                  </a:lnTo>
                  <a:lnTo>
                    <a:pt x="8552" y="1515"/>
                  </a:lnTo>
                  <a:lnTo>
                    <a:pt x="8780" y="1474"/>
                  </a:lnTo>
                  <a:close/>
                  <a:moveTo>
                    <a:pt x="8479" y="1107"/>
                  </a:moveTo>
                  <a:lnTo>
                    <a:pt x="8292" y="1141"/>
                  </a:lnTo>
                  <a:lnTo>
                    <a:pt x="8378" y="788"/>
                  </a:lnTo>
                  <a:lnTo>
                    <a:pt x="8479" y="1107"/>
                  </a:lnTo>
                  <a:close/>
                  <a:moveTo>
                    <a:pt x="9397" y="1033"/>
                  </a:moveTo>
                  <a:cubicBezTo>
                    <a:pt x="9391" y="975"/>
                    <a:pt x="9372" y="930"/>
                    <a:pt x="9341" y="897"/>
                  </a:cubicBezTo>
                  <a:cubicBezTo>
                    <a:pt x="9309" y="865"/>
                    <a:pt x="9267" y="850"/>
                    <a:pt x="9216" y="854"/>
                  </a:cubicBezTo>
                  <a:lnTo>
                    <a:pt x="9212" y="855"/>
                  </a:lnTo>
                  <a:lnTo>
                    <a:pt x="9212" y="848"/>
                  </a:lnTo>
                  <a:lnTo>
                    <a:pt x="9215" y="847"/>
                  </a:lnTo>
                  <a:cubicBezTo>
                    <a:pt x="9246" y="821"/>
                    <a:pt x="9269" y="788"/>
                    <a:pt x="9284" y="750"/>
                  </a:cubicBezTo>
                  <a:cubicBezTo>
                    <a:pt x="9298" y="712"/>
                    <a:pt x="9303" y="672"/>
                    <a:pt x="9298" y="630"/>
                  </a:cubicBezTo>
                  <a:cubicBezTo>
                    <a:pt x="9294" y="598"/>
                    <a:pt x="9286" y="571"/>
                    <a:pt x="9275" y="550"/>
                  </a:cubicBezTo>
                  <a:cubicBezTo>
                    <a:pt x="9263" y="529"/>
                    <a:pt x="9248" y="513"/>
                    <a:pt x="9230" y="503"/>
                  </a:cubicBezTo>
                  <a:cubicBezTo>
                    <a:pt x="9213" y="492"/>
                    <a:pt x="9192" y="486"/>
                    <a:pt x="9170" y="485"/>
                  </a:cubicBezTo>
                  <a:cubicBezTo>
                    <a:pt x="9147" y="484"/>
                    <a:pt x="9122" y="487"/>
                    <a:pt x="9097" y="493"/>
                  </a:cubicBezTo>
                  <a:cubicBezTo>
                    <a:pt x="9053" y="505"/>
                    <a:pt x="9009" y="517"/>
                    <a:pt x="8966" y="530"/>
                  </a:cubicBezTo>
                  <a:cubicBezTo>
                    <a:pt x="8923" y="543"/>
                    <a:pt x="8879" y="555"/>
                    <a:pt x="8835" y="567"/>
                  </a:cubicBezTo>
                  <a:lnTo>
                    <a:pt x="8839" y="613"/>
                  </a:lnTo>
                  <a:lnTo>
                    <a:pt x="8907" y="595"/>
                  </a:lnTo>
                  <a:cubicBezTo>
                    <a:pt x="8907" y="687"/>
                    <a:pt x="8910" y="778"/>
                    <a:pt x="8917" y="867"/>
                  </a:cubicBezTo>
                  <a:cubicBezTo>
                    <a:pt x="8923" y="957"/>
                    <a:pt x="8932" y="1047"/>
                    <a:pt x="8942" y="1138"/>
                  </a:cubicBezTo>
                  <a:cubicBezTo>
                    <a:pt x="8946" y="1178"/>
                    <a:pt x="8951" y="1218"/>
                    <a:pt x="8957" y="1257"/>
                  </a:cubicBezTo>
                  <a:cubicBezTo>
                    <a:pt x="8963" y="1297"/>
                    <a:pt x="8969" y="1336"/>
                    <a:pt x="8976" y="1375"/>
                  </a:cubicBezTo>
                  <a:lnTo>
                    <a:pt x="8924" y="1389"/>
                  </a:lnTo>
                  <a:lnTo>
                    <a:pt x="8930" y="1437"/>
                  </a:lnTo>
                  <a:cubicBezTo>
                    <a:pt x="8959" y="1429"/>
                    <a:pt x="8989" y="1422"/>
                    <a:pt x="9019" y="1416"/>
                  </a:cubicBezTo>
                  <a:cubicBezTo>
                    <a:pt x="9049" y="1411"/>
                    <a:pt x="9078" y="1404"/>
                    <a:pt x="9108" y="1396"/>
                  </a:cubicBezTo>
                  <a:lnTo>
                    <a:pt x="9134" y="1389"/>
                  </a:lnTo>
                  <a:cubicBezTo>
                    <a:pt x="9169" y="1380"/>
                    <a:pt x="9204" y="1365"/>
                    <a:pt x="9238" y="1344"/>
                  </a:cubicBezTo>
                  <a:cubicBezTo>
                    <a:pt x="9272" y="1323"/>
                    <a:pt x="9301" y="1297"/>
                    <a:pt x="9327" y="1267"/>
                  </a:cubicBezTo>
                  <a:cubicBezTo>
                    <a:pt x="9352" y="1236"/>
                    <a:pt x="9372" y="1201"/>
                    <a:pt x="9385" y="1161"/>
                  </a:cubicBezTo>
                  <a:cubicBezTo>
                    <a:pt x="9399" y="1122"/>
                    <a:pt x="9403" y="1079"/>
                    <a:pt x="9397" y="1033"/>
                  </a:cubicBezTo>
                  <a:close/>
                  <a:moveTo>
                    <a:pt x="9297" y="1093"/>
                  </a:moveTo>
                  <a:cubicBezTo>
                    <a:pt x="9303" y="1150"/>
                    <a:pt x="9296" y="1199"/>
                    <a:pt x="9274" y="1239"/>
                  </a:cubicBezTo>
                  <a:cubicBezTo>
                    <a:pt x="9253" y="1279"/>
                    <a:pt x="9217" y="1306"/>
                    <a:pt x="9165" y="1319"/>
                  </a:cubicBezTo>
                  <a:cubicBezTo>
                    <a:pt x="9148" y="1324"/>
                    <a:pt x="9133" y="1327"/>
                    <a:pt x="9121" y="1329"/>
                  </a:cubicBezTo>
                  <a:cubicBezTo>
                    <a:pt x="9108" y="1330"/>
                    <a:pt x="9098" y="1329"/>
                    <a:pt x="9089" y="1325"/>
                  </a:cubicBezTo>
                  <a:cubicBezTo>
                    <a:pt x="9081" y="1320"/>
                    <a:pt x="9074" y="1312"/>
                    <a:pt x="9069" y="1301"/>
                  </a:cubicBezTo>
                  <a:cubicBezTo>
                    <a:pt x="9064" y="1290"/>
                    <a:pt x="9060" y="1274"/>
                    <a:pt x="9058" y="1253"/>
                  </a:cubicBezTo>
                  <a:lnTo>
                    <a:pt x="9024" y="954"/>
                  </a:lnTo>
                  <a:lnTo>
                    <a:pt x="9032" y="952"/>
                  </a:lnTo>
                  <a:cubicBezTo>
                    <a:pt x="9040" y="950"/>
                    <a:pt x="9048" y="947"/>
                    <a:pt x="9056" y="944"/>
                  </a:cubicBezTo>
                  <a:cubicBezTo>
                    <a:pt x="9064" y="942"/>
                    <a:pt x="9072" y="939"/>
                    <a:pt x="9079" y="937"/>
                  </a:cubicBezTo>
                  <a:cubicBezTo>
                    <a:pt x="9109" y="929"/>
                    <a:pt x="9136" y="926"/>
                    <a:pt x="9161" y="928"/>
                  </a:cubicBezTo>
                  <a:cubicBezTo>
                    <a:pt x="9186" y="930"/>
                    <a:pt x="9208" y="937"/>
                    <a:pt x="9227" y="949"/>
                  </a:cubicBezTo>
                  <a:cubicBezTo>
                    <a:pt x="9246" y="962"/>
                    <a:pt x="9261" y="980"/>
                    <a:pt x="9273" y="1003"/>
                  </a:cubicBezTo>
                  <a:cubicBezTo>
                    <a:pt x="9285" y="1027"/>
                    <a:pt x="9293" y="1057"/>
                    <a:pt x="9297" y="1093"/>
                  </a:cubicBezTo>
                  <a:close/>
                  <a:moveTo>
                    <a:pt x="9203" y="686"/>
                  </a:moveTo>
                  <a:cubicBezTo>
                    <a:pt x="9206" y="719"/>
                    <a:pt x="9205" y="747"/>
                    <a:pt x="9201" y="769"/>
                  </a:cubicBezTo>
                  <a:cubicBezTo>
                    <a:pt x="9196" y="791"/>
                    <a:pt x="9188" y="810"/>
                    <a:pt x="9176" y="825"/>
                  </a:cubicBezTo>
                  <a:cubicBezTo>
                    <a:pt x="9165" y="840"/>
                    <a:pt x="9149" y="852"/>
                    <a:pt x="9130" y="861"/>
                  </a:cubicBezTo>
                  <a:cubicBezTo>
                    <a:pt x="9110" y="870"/>
                    <a:pt x="9088" y="878"/>
                    <a:pt x="9062" y="885"/>
                  </a:cubicBezTo>
                  <a:lnTo>
                    <a:pt x="9017" y="897"/>
                  </a:lnTo>
                  <a:cubicBezTo>
                    <a:pt x="9011" y="844"/>
                    <a:pt x="9005" y="792"/>
                    <a:pt x="8998" y="740"/>
                  </a:cubicBezTo>
                  <a:cubicBezTo>
                    <a:pt x="8990" y="689"/>
                    <a:pt x="8983" y="637"/>
                    <a:pt x="8976" y="584"/>
                  </a:cubicBezTo>
                  <a:cubicBezTo>
                    <a:pt x="8986" y="582"/>
                    <a:pt x="8997" y="578"/>
                    <a:pt x="9007" y="575"/>
                  </a:cubicBezTo>
                  <a:cubicBezTo>
                    <a:pt x="9018" y="571"/>
                    <a:pt x="9028" y="568"/>
                    <a:pt x="9039" y="565"/>
                  </a:cubicBezTo>
                  <a:cubicBezTo>
                    <a:pt x="9085" y="553"/>
                    <a:pt x="9122" y="556"/>
                    <a:pt x="9151" y="574"/>
                  </a:cubicBezTo>
                  <a:cubicBezTo>
                    <a:pt x="9179" y="593"/>
                    <a:pt x="9197" y="630"/>
                    <a:pt x="9203" y="686"/>
                  </a:cubicBezTo>
                  <a:close/>
                  <a:moveTo>
                    <a:pt x="9997" y="906"/>
                  </a:moveTo>
                  <a:cubicBezTo>
                    <a:pt x="9996" y="900"/>
                    <a:pt x="9995" y="896"/>
                    <a:pt x="9995" y="894"/>
                  </a:cubicBezTo>
                  <a:cubicBezTo>
                    <a:pt x="9994" y="892"/>
                    <a:pt x="9991" y="892"/>
                    <a:pt x="9986" y="894"/>
                  </a:cubicBezTo>
                  <a:cubicBezTo>
                    <a:pt x="9969" y="899"/>
                    <a:pt x="9958" y="906"/>
                    <a:pt x="9951" y="916"/>
                  </a:cubicBezTo>
                  <a:cubicBezTo>
                    <a:pt x="9945" y="926"/>
                    <a:pt x="9941" y="937"/>
                    <a:pt x="9938" y="949"/>
                  </a:cubicBezTo>
                  <a:cubicBezTo>
                    <a:pt x="9936" y="962"/>
                    <a:pt x="9935" y="975"/>
                    <a:pt x="9934" y="988"/>
                  </a:cubicBezTo>
                  <a:cubicBezTo>
                    <a:pt x="9934" y="1002"/>
                    <a:pt x="9931" y="1015"/>
                    <a:pt x="9927" y="1028"/>
                  </a:cubicBezTo>
                  <a:cubicBezTo>
                    <a:pt x="9922" y="1042"/>
                    <a:pt x="9914" y="1054"/>
                    <a:pt x="9903" y="1065"/>
                  </a:cubicBezTo>
                  <a:cubicBezTo>
                    <a:pt x="9892" y="1076"/>
                    <a:pt x="9874" y="1086"/>
                    <a:pt x="9850" y="1093"/>
                  </a:cubicBezTo>
                  <a:cubicBezTo>
                    <a:pt x="9817" y="1103"/>
                    <a:pt x="9789" y="1112"/>
                    <a:pt x="9765" y="1118"/>
                  </a:cubicBezTo>
                  <a:cubicBezTo>
                    <a:pt x="9741" y="1124"/>
                    <a:pt x="9725" y="1125"/>
                    <a:pt x="9718" y="1119"/>
                  </a:cubicBezTo>
                  <a:cubicBezTo>
                    <a:pt x="9716" y="1117"/>
                    <a:pt x="9713" y="1111"/>
                    <a:pt x="9710" y="1099"/>
                  </a:cubicBezTo>
                  <a:cubicBezTo>
                    <a:pt x="9707" y="1088"/>
                    <a:pt x="9703" y="1074"/>
                    <a:pt x="9700" y="1058"/>
                  </a:cubicBezTo>
                  <a:cubicBezTo>
                    <a:pt x="9696" y="1041"/>
                    <a:pt x="9692" y="1023"/>
                    <a:pt x="9689" y="1004"/>
                  </a:cubicBezTo>
                  <a:cubicBezTo>
                    <a:pt x="9686" y="985"/>
                    <a:pt x="9683" y="966"/>
                    <a:pt x="9680" y="949"/>
                  </a:cubicBezTo>
                  <a:cubicBezTo>
                    <a:pt x="9677" y="932"/>
                    <a:pt x="9675" y="916"/>
                    <a:pt x="9672" y="902"/>
                  </a:cubicBezTo>
                  <a:cubicBezTo>
                    <a:pt x="9670" y="889"/>
                    <a:pt x="9669" y="879"/>
                    <a:pt x="9668" y="874"/>
                  </a:cubicBezTo>
                  <a:lnTo>
                    <a:pt x="9654" y="777"/>
                  </a:lnTo>
                  <a:lnTo>
                    <a:pt x="9831" y="721"/>
                  </a:lnTo>
                  <a:cubicBezTo>
                    <a:pt x="9841" y="718"/>
                    <a:pt x="9849" y="713"/>
                    <a:pt x="9853" y="707"/>
                  </a:cubicBezTo>
                  <a:cubicBezTo>
                    <a:pt x="9858" y="702"/>
                    <a:pt x="9859" y="692"/>
                    <a:pt x="9858" y="679"/>
                  </a:cubicBezTo>
                  <a:lnTo>
                    <a:pt x="9852" y="643"/>
                  </a:lnTo>
                  <a:lnTo>
                    <a:pt x="9644" y="708"/>
                  </a:lnTo>
                  <a:cubicBezTo>
                    <a:pt x="9634" y="656"/>
                    <a:pt x="9625" y="604"/>
                    <a:pt x="9616" y="553"/>
                  </a:cubicBezTo>
                  <a:cubicBezTo>
                    <a:pt x="9607" y="502"/>
                    <a:pt x="9598" y="451"/>
                    <a:pt x="9590" y="398"/>
                  </a:cubicBezTo>
                  <a:lnTo>
                    <a:pt x="9740" y="345"/>
                  </a:lnTo>
                  <a:cubicBezTo>
                    <a:pt x="9762" y="338"/>
                    <a:pt x="9779" y="337"/>
                    <a:pt x="9789" y="341"/>
                  </a:cubicBezTo>
                  <a:cubicBezTo>
                    <a:pt x="9800" y="345"/>
                    <a:pt x="9810" y="360"/>
                    <a:pt x="9819" y="385"/>
                  </a:cubicBezTo>
                  <a:cubicBezTo>
                    <a:pt x="9820" y="391"/>
                    <a:pt x="9822" y="398"/>
                    <a:pt x="9824" y="407"/>
                  </a:cubicBezTo>
                  <a:cubicBezTo>
                    <a:pt x="9826" y="415"/>
                    <a:pt x="9829" y="423"/>
                    <a:pt x="9832" y="431"/>
                  </a:cubicBezTo>
                  <a:cubicBezTo>
                    <a:pt x="9835" y="438"/>
                    <a:pt x="9840" y="444"/>
                    <a:pt x="9845" y="448"/>
                  </a:cubicBezTo>
                  <a:cubicBezTo>
                    <a:pt x="9850" y="453"/>
                    <a:pt x="9857" y="453"/>
                    <a:pt x="9864" y="451"/>
                  </a:cubicBezTo>
                  <a:cubicBezTo>
                    <a:pt x="9868" y="450"/>
                    <a:pt x="9871" y="449"/>
                    <a:pt x="9874" y="449"/>
                  </a:cubicBezTo>
                  <a:cubicBezTo>
                    <a:pt x="9876" y="448"/>
                    <a:pt x="9879" y="448"/>
                    <a:pt x="9881" y="447"/>
                  </a:cubicBezTo>
                  <a:cubicBezTo>
                    <a:pt x="9886" y="445"/>
                    <a:pt x="9889" y="443"/>
                    <a:pt x="9891" y="439"/>
                  </a:cubicBezTo>
                  <a:cubicBezTo>
                    <a:pt x="9892" y="436"/>
                    <a:pt x="9892" y="428"/>
                    <a:pt x="9891" y="416"/>
                  </a:cubicBezTo>
                  <a:lnTo>
                    <a:pt x="9871" y="268"/>
                  </a:lnTo>
                  <a:lnTo>
                    <a:pt x="9871" y="264"/>
                  </a:lnTo>
                  <a:cubicBezTo>
                    <a:pt x="9870" y="260"/>
                    <a:pt x="9869" y="256"/>
                    <a:pt x="9868" y="251"/>
                  </a:cubicBezTo>
                  <a:cubicBezTo>
                    <a:pt x="9867" y="247"/>
                    <a:pt x="9864" y="245"/>
                    <a:pt x="9861" y="246"/>
                  </a:cubicBezTo>
                  <a:lnTo>
                    <a:pt x="9448" y="376"/>
                  </a:lnTo>
                  <a:lnTo>
                    <a:pt x="9454" y="422"/>
                  </a:lnTo>
                  <a:lnTo>
                    <a:pt x="9520" y="401"/>
                  </a:lnTo>
                  <a:cubicBezTo>
                    <a:pt x="9525" y="492"/>
                    <a:pt x="9532" y="582"/>
                    <a:pt x="9542" y="672"/>
                  </a:cubicBezTo>
                  <a:cubicBezTo>
                    <a:pt x="9551" y="761"/>
                    <a:pt x="9562" y="851"/>
                    <a:pt x="9576" y="940"/>
                  </a:cubicBezTo>
                  <a:cubicBezTo>
                    <a:pt x="9581" y="980"/>
                    <a:pt x="9588" y="1020"/>
                    <a:pt x="9595" y="1060"/>
                  </a:cubicBezTo>
                  <a:cubicBezTo>
                    <a:pt x="9603" y="1099"/>
                    <a:pt x="9611" y="1139"/>
                    <a:pt x="9619" y="1179"/>
                  </a:cubicBezTo>
                  <a:lnTo>
                    <a:pt x="9568" y="1195"/>
                  </a:lnTo>
                  <a:lnTo>
                    <a:pt x="9575" y="1240"/>
                  </a:lnTo>
                  <a:lnTo>
                    <a:pt x="9996" y="1109"/>
                  </a:lnTo>
                  <a:cubicBezTo>
                    <a:pt x="10001" y="1107"/>
                    <a:pt x="10004" y="1096"/>
                    <a:pt x="10005" y="1077"/>
                  </a:cubicBezTo>
                  <a:cubicBezTo>
                    <a:pt x="10006" y="1058"/>
                    <a:pt x="10005" y="1036"/>
                    <a:pt x="10004" y="1013"/>
                  </a:cubicBezTo>
                  <a:cubicBezTo>
                    <a:pt x="10002" y="989"/>
                    <a:pt x="10001" y="967"/>
                    <a:pt x="9999" y="946"/>
                  </a:cubicBezTo>
                  <a:cubicBezTo>
                    <a:pt x="9998" y="925"/>
                    <a:pt x="9997" y="912"/>
                    <a:pt x="9997" y="906"/>
                  </a:cubicBezTo>
                  <a:close/>
                  <a:moveTo>
                    <a:pt x="10783" y="820"/>
                  </a:moveTo>
                  <a:lnTo>
                    <a:pt x="10766" y="784"/>
                  </a:lnTo>
                  <a:cubicBezTo>
                    <a:pt x="10762" y="787"/>
                    <a:pt x="10758" y="789"/>
                    <a:pt x="10754" y="791"/>
                  </a:cubicBezTo>
                  <a:cubicBezTo>
                    <a:pt x="10750" y="793"/>
                    <a:pt x="10746" y="795"/>
                    <a:pt x="10740" y="797"/>
                  </a:cubicBezTo>
                  <a:cubicBezTo>
                    <a:pt x="10722" y="804"/>
                    <a:pt x="10704" y="802"/>
                    <a:pt x="10688" y="792"/>
                  </a:cubicBezTo>
                  <a:cubicBezTo>
                    <a:pt x="10671" y="782"/>
                    <a:pt x="10655" y="767"/>
                    <a:pt x="10640" y="747"/>
                  </a:cubicBezTo>
                  <a:cubicBezTo>
                    <a:pt x="10624" y="727"/>
                    <a:pt x="10610" y="705"/>
                    <a:pt x="10595" y="680"/>
                  </a:cubicBezTo>
                  <a:cubicBezTo>
                    <a:pt x="10581" y="656"/>
                    <a:pt x="10567" y="632"/>
                    <a:pt x="10552" y="608"/>
                  </a:cubicBezTo>
                  <a:cubicBezTo>
                    <a:pt x="10538" y="585"/>
                    <a:pt x="10524" y="565"/>
                    <a:pt x="10509" y="547"/>
                  </a:cubicBezTo>
                  <a:cubicBezTo>
                    <a:pt x="10495" y="530"/>
                    <a:pt x="10480" y="518"/>
                    <a:pt x="10464" y="513"/>
                  </a:cubicBezTo>
                  <a:cubicBezTo>
                    <a:pt x="10508" y="474"/>
                    <a:pt x="10541" y="429"/>
                    <a:pt x="10561" y="379"/>
                  </a:cubicBezTo>
                  <a:cubicBezTo>
                    <a:pt x="10581" y="329"/>
                    <a:pt x="10585" y="273"/>
                    <a:pt x="10575" y="210"/>
                  </a:cubicBezTo>
                  <a:cubicBezTo>
                    <a:pt x="10569" y="169"/>
                    <a:pt x="10558" y="137"/>
                    <a:pt x="10543" y="112"/>
                  </a:cubicBezTo>
                  <a:cubicBezTo>
                    <a:pt x="10528" y="87"/>
                    <a:pt x="10510" y="69"/>
                    <a:pt x="10489" y="58"/>
                  </a:cubicBezTo>
                  <a:cubicBezTo>
                    <a:pt x="10467" y="46"/>
                    <a:pt x="10443" y="41"/>
                    <a:pt x="10415" y="42"/>
                  </a:cubicBezTo>
                  <a:cubicBezTo>
                    <a:pt x="10387" y="43"/>
                    <a:pt x="10357" y="49"/>
                    <a:pt x="10325" y="60"/>
                  </a:cubicBezTo>
                  <a:cubicBezTo>
                    <a:pt x="10284" y="74"/>
                    <a:pt x="10244" y="88"/>
                    <a:pt x="10204" y="104"/>
                  </a:cubicBezTo>
                  <a:cubicBezTo>
                    <a:pt x="10164" y="120"/>
                    <a:pt x="10124" y="135"/>
                    <a:pt x="10083" y="149"/>
                  </a:cubicBezTo>
                  <a:lnTo>
                    <a:pt x="10089" y="195"/>
                  </a:lnTo>
                  <a:lnTo>
                    <a:pt x="10155" y="173"/>
                  </a:lnTo>
                  <a:cubicBezTo>
                    <a:pt x="10161" y="258"/>
                    <a:pt x="10168" y="341"/>
                    <a:pt x="10178" y="423"/>
                  </a:cubicBezTo>
                  <a:cubicBezTo>
                    <a:pt x="10188" y="505"/>
                    <a:pt x="10199" y="588"/>
                    <a:pt x="10213" y="670"/>
                  </a:cubicBezTo>
                  <a:cubicBezTo>
                    <a:pt x="10222" y="717"/>
                    <a:pt x="10230" y="764"/>
                    <a:pt x="10239" y="810"/>
                  </a:cubicBezTo>
                  <a:cubicBezTo>
                    <a:pt x="10248" y="856"/>
                    <a:pt x="10258" y="902"/>
                    <a:pt x="10268" y="948"/>
                  </a:cubicBezTo>
                  <a:lnTo>
                    <a:pt x="10218" y="965"/>
                  </a:lnTo>
                  <a:lnTo>
                    <a:pt x="10226" y="1011"/>
                  </a:lnTo>
                  <a:lnTo>
                    <a:pt x="10425" y="943"/>
                  </a:lnTo>
                  <a:lnTo>
                    <a:pt x="10417" y="897"/>
                  </a:lnTo>
                  <a:lnTo>
                    <a:pt x="10353" y="919"/>
                  </a:lnTo>
                  <a:cubicBezTo>
                    <a:pt x="10346" y="864"/>
                    <a:pt x="10338" y="809"/>
                    <a:pt x="10330" y="756"/>
                  </a:cubicBezTo>
                  <a:cubicBezTo>
                    <a:pt x="10321" y="702"/>
                    <a:pt x="10313" y="647"/>
                    <a:pt x="10304" y="593"/>
                  </a:cubicBezTo>
                  <a:cubicBezTo>
                    <a:pt x="10318" y="588"/>
                    <a:pt x="10333" y="583"/>
                    <a:pt x="10347" y="577"/>
                  </a:cubicBezTo>
                  <a:cubicBezTo>
                    <a:pt x="10361" y="571"/>
                    <a:pt x="10375" y="566"/>
                    <a:pt x="10389" y="561"/>
                  </a:cubicBezTo>
                  <a:lnTo>
                    <a:pt x="10394" y="560"/>
                  </a:lnTo>
                  <a:cubicBezTo>
                    <a:pt x="10404" y="580"/>
                    <a:pt x="10416" y="602"/>
                    <a:pt x="10429" y="626"/>
                  </a:cubicBezTo>
                  <a:cubicBezTo>
                    <a:pt x="10441" y="651"/>
                    <a:pt x="10455" y="676"/>
                    <a:pt x="10471" y="701"/>
                  </a:cubicBezTo>
                  <a:cubicBezTo>
                    <a:pt x="10486" y="726"/>
                    <a:pt x="10503" y="750"/>
                    <a:pt x="10521" y="773"/>
                  </a:cubicBezTo>
                  <a:cubicBezTo>
                    <a:pt x="10539" y="796"/>
                    <a:pt x="10558" y="815"/>
                    <a:pt x="10579" y="831"/>
                  </a:cubicBezTo>
                  <a:cubicBezTo>
                    <a:pt x="10599" y="847"/>
                    <a:pt x="10621" y="858"/>
                    <a:pt x="10643" y="864"/>
                  </a:cubicBezTo>
                  <a:cubicBezTo>
                    <a:pt x="10665" y="870"/>
                    <a:pt x="10689" y="869"/>
                    <a:pt x="10713" y="861"/>
                  </a:cubicBezTo>
                  <a:cubicBezTo>
                    <a:pt x="10726" y="856"/>
                    <a:pt x="10738" y="851"/>
                    <a:pt x="10749" y="843"/>
                  </a:cubicBezTo>
                  <a:cubicBezTo>
                    <a:pt x="10761" y="836"/>
                    <a:pt x="10772" y="828"/>
                    <a:pt x="10783" y="820"/>
                  </a:cubicBezTo>
                  <a:close/>
                  <a:moveTo>
                    <a:pt x="10480" y="282"/>
                  </a:moveTo>
                  <a:cubicBezTo>
                    <a:pt x="10490" y="342"/>
                    <a:pt x="10486" y="392"/>
                    <a:pt x="10466" y="430"/>
                  </a:cubicBezTo>
                  <a:cubicBezTo>
                    <a:pt x="10447" y="468"/>
                    <a:pt x="10411" y="496"/>
                    <a:pt x="10359" y="514"/>
                  </a:cubicBezTo>
                  <a:cubicBezTo>
                    <a:pt x="10350" y="517"/>
                    <a:pt x="10340" y="520"/>
                    <a:pt x="10329" y="522"/>
                  </a:cubicBezTo>
                  <a:cubicBezTo>
                    <a:pt x="10319" y="523"/>
                    <a:pt x="10309" y="526"/>
                    <a:pt x="10300" y="529"/>
                  </a:cubicBezTo>
                  <a:lnTo>
                    <a:pt x="10294" y="531"/>
                  </a:lnTo>
                  <a:cubicBezTo>
                    <a:pt x="10283" y="468"/>
                    <a:pt x="10271" y="406"/>
                    <a:pt x="10259" y="344"/>
                  </a:cubicBezTo>
                  <a:cubicBezTo>
                    <a:pt x="10247" y="283"/>
                    <a:pt x="10235" y="221"/>
                    <a:pt x="10222" y="159"/>
                  </a:cubicBezTo>
                  <a:lnTo>
                    <a:pt x="10229" y="156"/>
                  </a:lnTo>
                  <a:cubicBezTo>
                    <a:pt x="10236" y="154"/>
                    <a:pt x="10243" y="151"/>
                    <a:pt x="10250" y="148"/>
                  </a:cubicBezTo>
                  <a:cubicBezTo>
                    <a:pt x="10257" y="145"/>
                    <a:pt x="10264" y="142"/>
                    <a:pt x="10271" y="139"/>
                  </a:cubicBezTo>
                  <a:cubicBezTo>
                    <a:pt x="10330" y="119"/>
                    <a:pt x="10377" y="120"/>
                    <a:pt x="10411" y="142"/>
                  </a:cubicBezTo>
                  <a:cubicBezTo>
                    <a:pt x="10445" y="163"/>
                    <a:pt x="10468" y="210"/>
                    <a:pt x="10480" y="282"/>
                  </a:cubicBezTo>
                  <a:close/>
                </a:path>
              </a:pathLst>
            </a:custGeom>
            <a:solidFill>
              <a:srgbClr val="00A5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7015BEA0-4039-C1FF-DB63-CA2CE32D8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55" y="320040"/>
              <a:ext cx="818515" cy="930910"/>
            </a:xfrm>
            <a:custGeom>
              <a:avLst/>
              <a:gdLst>
                <a:gd name="T0" fmla="*/ 14207 w 14486"/>
                <a:gd name="T1" fmla="*/ 483 h 16184"/>
                <a:gd name="T2" fmla="*/ 14209 w 14486"/>
                <a:gd name="T3" fmla="*/ 9669 h 16184"/>
                <a:gd name="T4" fmla="*/ 13699 w 14486"/>
                <a:gd name="T5" fmla="*/ 12104 h 16184"/>
                <a:gd name="T6" fmla="*/ 10976 w 14486"/>
                <a:gd name="T7" fmla="*/ 14640 h 16184"/>
                <a:gd name="T8" fmla="*/ 7319 w 14486"/>
                <a:gd name="T9" fmla="*/ 15826 h 16184"/>
                <a:gd name="T10" fmla="*/ 3588 w 14486"/>
                <a:gd name="T11" fmla="*/ 14695 h 16184"/>
                <a:gd name="T12" fmla="*/ 484 w 14486"/>
                <a:gd name="T13" fmla="*/ 6475 h 16184"/>
                <a:gd name="T14" fmla="*/ 490 w 14486"/>
                <a:gd name="T15" fmla="*/ 273 h 16184"/>
                <a:gd name="T16" fmla="*/ 532 w 14486"/>
                <a:gd name="T17" fmla="*/ 273 h 16184"/>
                <a:gd name="T18" fmla="*/ 532 w 14486"/>
                <a:gd name="T19" fmla="*/ 8 h 16184"/>
                <a:gd name="T20" fmla="*/ 158 w 14486"/>
                <a:gd name="T21" fmla="*/ 8 h 16184"/>
                <a:gd name="T22" fmla="*/ 151 w 14486"/>
                <a:gd name="T23" fmla="*/ 5155 h 16184"/>
                <a:gd name="T24" fmla="*/ 152 w 14486"/>
                <a:gd name="T25" fmla="*/ 10296 h 16184"/>
                <a:gd name="T26" fmla="*/ 1515 w 14486"/>
                <a:gd name="T27" fmla="*/ 13570 h 16184"/>
                <a:gd name="T28" fmla="*/ 4100 w 14486"/>
                <a:gd name="T29" fmla="*/ 15182 h 16184"/>
                <a:gd name="T30" fmla="*/ 7216 w 14486"/>
                <a:gd name="T31" fmla="*/ 16123 h 16184"/>
                <a:gd name="T32" fmla="*/ 12955 w 14486"/>
                <a:gd name="T33" fmla="*/ 13664 h 16184"/>
                <a:gd name="T34" fmla="*/ 13913 w 14486"/>
                <a:gd name="T35" fmla="*/ 12401 h 16184"/>
                <a:gd name="T36" fmla="*/ 14481 w 14486"/>
                <a:gd name="T37" fmla="*/ 10632 h 16184"/>
                <a:gd name="T38" fmla="*/ 14486 w 14486"/>
                <a:gd name="T39" fmla="*/ 0 h 16184"/>
                <a:gd name="T40" fmla="*/ 14260 w 14486"/>
                <a:gd name="T41" fmla="*/ 0 h 16184"/>
                <a:gd name="T42" fmla="*/ 14260 w 14486"/>
                <a:gd name="T43" fmla="*/ 429 h 16184"/>
                <a:gd name="T44" fmla="*/ 14260 w 14486"/>
                <a:gd name="T45" fmla="*/ 483 h 16184"/>
                <a:gd name="T46" fmla="*/ 14207 w 14486"/>
                <a:gd name="T47" fmla="*/ 483 h 16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486" h="16184">
                  <a:moveTo>
                    <a:pt x="14207" y="483"/>
                  </a:moveTo>
                  <a:cubicBezTo>
                    <a:pt x="14265" y="3412"/>
                    <a:pt x="14189" y="6671"/>
                    <a:pt x="14209" y="9669"/>
                  </a:cubicBezTo>
                  <a:cubicBezTo>
                    <a:pt x="14215" y="10636"/>
                    <a:pt x="14126" y="11317"/>
                    <a:pt x="13699" y="12104"/>
                  </a:cubicBezTo>
                  <a:cubicBezTo>
                    <a:pt x="12927" y="13527"/>
                    <a:pt x="12197" y="14079"/>
                    <a:pt x="10976" y="14640"/>
                  </a:cubicBezTo>
                  <a:cubicBezTo>
                    <a:pt x="10018" y="15080"/>
                    <a:pt x="8329" y="15591"/>
                    <a:pt x="7319" y="15826"/>
                  </a:cubicBezTo>
                  <a:cubicBezTo>
                    <a:pt x="6780" y="15951"/>
                    <a:pt x="4224" y="14988"/>
                    <a:pt x="3588" y="14695"/>
                  </a:cubicBezTo>
                  <a:cubicBezTo>
                    <a:pt x="0" y="13041"/>
                    <a:pt x="484" y="10204"/>
                    <a:pt x="484" y="6475"/>
                  </a:cubicBezTo>
                  <a:cubicBezTo>
                    <a:pt x="484" y="4429"/>
                    <a:pt x="439" y="2310"/>
                    <a:pt x="490" y="273"/>
                  </a:cubicBezTo>
                  <a:lnTo>
                    <a:pt x="532" y="273"/>
                  </a:lnTo>
                  <a:lnTo>
                    <a:pt x="532" y="8"/>
                  </a:lnTo>
                  <a:lnTo>
                    <a:pt x="158" y="8"/>
                  </a:lnTo>
                  <a:cubicBezTo>
                    <a:pt x="122" y="1687"/>
                    <a:pt x="134" y="3472"/>
                    <a:pt x="151" y="5155"/>
                  </a:cubicBezTo>
                  <a:cubicBezTo>
                    <a:pt x="168" y="6827"/>
                    <a:pt x="87" y="8656"/>
                    <a:pt x="152" y="10296"/>
                  </a:cubicBezTo>
                  <a:cubicBezTo>
                    <a:pt x="201" y="11548"/>
                    <a:pt x="810" y="12817"/>
                    <a:pt x="1515" y="13570"/>
                  </a:cubicBezTo>
                  <a:cubicBezTo>
                    <a:pt x="2268" y="14374"/>
                    <a:pt x="3189" y="14816"/>
                    <a:pt x="4100" y="15182"/>
                  </a:cubicBezTo>
                  <a:cubicBezTo>
                    <a:pt x="4634" y="15397"/>
                    <a:pt x="6783" y="16184"/>
                    <a:pt x="7216" y="16123"/>
                  </a:cubicBezTo>
                  <a:cubicBezTo>
                    <a:pt x="8612" y="15925"/>
                    <a:pt x="11845" y="14814"/>
                    <a:pt x="12955" y="13664"/>
                  </a:cubicBezTo>
                  <a:cubicBezTo>
                    <a:pt x="13357" y="13248"/>
                    <a:pt x="13614" y="12979"/>
                    <a:pt x="13913" y="12401"/>
                  </a:cubicBezTo>
                  <a:cubicBezTo>
                    <a:pt x="14140" y="11961"/>
                    <a:pt x="14483" y="11171"/>
                    <a:pt x="14481" y="10632"/>
                  </a:cubicBezTo>
                  <a:lnTo>
                    <a:pt x="14486" y="0"/>
                  </a:lnTo>
                  <a:lnTo>
                    <a:pt x="14260" y="0"/>
                  </a:lnTo>
                  <a:lnTo>
                    <a:pt x="14260" y="429"/>
                  </a:lnTo>
                  <a:lnTo>
                    <a:pt x="14260" y="483"/>
                  </a:lnTo>
                  <a:lnTo>
                    <a:pt x="14207" y="48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42DC141E-9989-5742-DFD1-C2AA45D20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" y="320040"/>
              <a:ext cx="945515" cy="1001395"/>
            </a:xfrm>
            <a:custGeom>
              <a:avLst/>
              <a:gdLst>
                <a:gd name="T0" fmla="*/ 16413 w 16735"/>
                <a:gd name="T1" fmla="*/ 510 h 17410"/>
                <a:gd name="T2" fmla="*/ 16414 w 16735"/>
                <a:gd name="T3" fmla="*/ 10205 h 17410"/>
                <a:gd name="T4" fmla="*/ 15825 w 16735"/>
                <a:gd name="T5" fmla="*/ 12777 h 17410"/>
                <a:gd name="T6" fmla="*/ 12680 w 16735"/>
                <a:gd name="T7" fmla="*/ 15453 h 17410"/>
                <a:gd name="T8" fmla="*/ 8629 w 16735"/>
                <a:gd name="T9" fmla="*/ 16993 h 17410"/>
                <a:gd name="T10" fmla="*/ 4144 w 16735"/>
                <a:gd name="T11" fmla="*/ 15511 h 17410"/>
                <a:gd name="T12" fmla="*/ 559 w 16735"/>
                <a:gd name="T13" fmla="*/ 6834 h 17410"/>
                <a:gd name="T14" fmla="*/ 565 w 16735"/>
                <a:gd name="T15" fmla="*/ 288 h 17410"/>
                <a:gd name="T16" fmla="*/ 615 w 16735"/>
                <a:gd name="T17" fmla="*/ 288 h 17410"/>
                <a:gd name="T18" fmla="*/ 615 w 16735"/>
                <a:gd name="T19" fmla="*/ 8 h 17410"/>
                <a:gd name="T20" fmla="*/ 181 w 16735"/>
                <a:gd name="T21" fmla="*/ 9 h 17410"/>
                <a:gd name="T22" fmla="*/ 174 w 16735"/>
                <a:gd name="T23" fmla="*/ 5442 h 17410"/>
                <a:gd name="T24" fmla="*/ 175 w 16735"/>
                <a:gd name="T25" fmla="*/ 10868 h 17410"/>
                <a:gd name="T26" fmla="*/ 1750 w 16735"/>
                <a:gd name="T27" fmla="*/ 14324 h 17410"/>
                <a:gd name="T28" fmla="*/ 4737 w 16735"/>
                <a:gd name="T29" fmla="*/ 16025 h 17410"/>
                <a:gd name="T30" fmla="*/ 8576 w 16735"/>
                <a:gd name="T31" fmla="*/ 17410 h 17410"/>
                <a:gd name="T32" fmla="*/ 14967 w 16735"/>
                <a:gd name="T33" fmla="*/ 14423 h 17410"/>
                <a:gd name="T34" fmla="*/ 16073 w 16735"/>
                <a:gd name="T35" fmla="*/ 13089 h 17410"/>
                <a:gd name="T36" fmla="*/ 16729 w 16735"/>
                <a:gd name="T37" fmla="*/ 11222 h 17410"/>
                <a:gd name="T38" fmla="*/ 16735 w 16735"/>
                <a:gd name="T39" fmla="*/ 0 h 17410"/>
                <a:gd name="T40" fmla="*/ 16474 w 16735"/>
                <a:gd name="T41" fmla="*/ 0 h 17410"/>
                <a:gd name="T42" fmla="*/ 16474 w 16735"/>
                <a:gd name="T43" fmla="*/ 452 h 17410"/>
                <a:gd name="T44" fmla="*/ 16474 w 16735"/>
                <a:gd name="T45" fmla="*/ 510 h 17410"/>
                <a:gd name="T46" fmla="*/ 16413 w 16735"/>
                <a:gd name="T47" fmla="*/ 510 h 17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735" h="17410">
                  <a:moveTo>
                    <a:pt x="16413" y="510"/>
                  </a:moveTo>
                  <a:cubicBezTo>
                    <a:pt x="16480" y="3602"/>
                    <a:pt x="16391" y="7041"/>
                    <a:pt x="16414" y="10205"/>
                  </a:cubicBezTo>
                  <a:cubicBezTo>
                    <a:pt x="16422" y="11227"/>
                    <a:pt x="16319" y="11945"/>
                    <a:pt x="15825" y="12777"/>
                  </a:cubicBezTo>
                  <a:cubicBezTo>
                    <a:pt x="14964" y="14215"/>
                    <a:pt x="14150" y="14740"/>
                    <a:pt x="12680" y="15453"/>
                  </a:cubicBezTo>
                  <a:cubicBezTo>
                    <a:pt x="11583" y="15905"/>
                    <a:pt x="9723" y="16669"/>
                    <a:pt x="8629" y="16993"/>
                  </a:cubicBezTo>
                  <a:cubicBezTo>
                    <a:pt x="9031" y="17050"/>
                    <a:pt x="4987" y="15784"/>
                    <a:pt x="4144" y="15511"/>
                  </a:cubicBezTo>
                  <a:cubicBezTo>
                    <a:pt x="0" y="13765"/>
                    <a:pt x="559" y="10771"/>
                    <a:pt x="559" y="6834"/>
                  </a:cubicBezTo>
                  <a:cubicBezTo>
                    <a:pt x="559" y="4675"/>
                    <a:pt x="506" y="2438"/>
                    <a:pt x="565" y="288"/>
                  </a:cubicBezTo>
                  <a:lnTo>
                    <a:pt x="615" y="288"/>
                  </a:lnTo>
                  <a:lnTo>
                    <a:pt x="615" y="8"/>
                  </a:lnTo>
                  <a:lnTo>
                    <a:pt x="181" y="9"/>
                  </a:lnTo>
                  <a:cubicBezTo>
                    <a:pt x="141" y="1781"/>
                    <a:pt x="154" y="3665"/>
                    <a:pt x="174" y="5442"/>
                  </a:cubicBezTo>
                  <a:cubicBezTo>
                    <a:pt x="193" y="7206"/>
                    <a:pt x="100" y="9136"/>
                    <a:pt x="175" y="10868"/>
                  </a:cubicBezTo>
                  <a:cubicBezTo>
                    <a:pt x="232" y="12189"/>
                    <a:pt x="935" y="13529"/>
                    <a:pt x="1750" y="14324"/>
                  </a:cubicBezTo>
                  <a:cubicBezTo>
                    <a:pt x="2619" y="15172"/>
                    <a:pt x="3684" y="15639"/>
                    <a:pt x="4737" y="16025"/>
                  </a:cubicBezTo>
                  <a:cubicBezTo>
                    <a:pt x="5467" y="16198"/>
                    <a:pt x="8479" y="17284"/>
                    <a:pt x="8576" y="17410"/>
                  </a:cubicBezTo>
                  <a:cubicBezTo>
                    <a:pt x="10048" y="16672"/>
                    <a:pt x="13658" y="15540"/>
                    <a:pt x="14967" y="14423"/>
                  </a:cubicBezTo>
                  <a:cubicBezTo>
                    <a:pt x="15431" y="13984"/>
                    <a:pt x="15728" y="13700"/>
                    <a:pt x="16073" y="13089"/>
                  </a:cubicBezTo>
                  <a:cubicBezTo>
                    <a:pt x="16335" y="12625"/>
                    <a:pt x="16731" y="11791"/>
                    <a:pt x="16729" y="11222"/>
                  </a:cubicBezTo>
                  <a:lnTo>
                    <a:pt x="16735" y="0"/>
                  </a:lnTo>
                  <a:lnTo>
                    <a:pt x="16474" y="0"/>
                  </a:lnTo>
                  <a:lnTo>
                    <a:pt x="16474" y="452"/>
                  </a:lnTo>
                  <a:lnTo>
                    <a:pt x="16474" y="510"/>
                  </a:lnTo>
                  <a:lnTo>
                    <a:pt x="16413" y="51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9483ACCD-F4A7-8EDC-6500-21E24C5DB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3495" y="95885"/>
              <a:ext cx="211455" cy="209550"/>
            </a:xfrm>
            <a:custGeom>
              <a:avLst/>
              <a:gdLst>
                <a:gd name="T0" fmla="*/ 1894 w 3743"/>
                <a:gd name="T1" fmla="*/ 1237 h 3639"/>
                <a:gd name="T2" fmla="*/ 1694 w 3743"/>
                <a:gd name="T3" fmla="*/ 1383 h 3639"/>
                <a:gd name="T4" fmla="*/ 1832 w 3743"/>
                <a:gd name="T5" fmla="*/ 1247 h 3639"/>
                <a:gd name="T6" fmla="*/ 1894 w 3743"/>
                <a:gd name="T7" fmla="*/ 1237 h 3639"/>
                <a:gd name="T8" fmla="*/ 1894 w 3743"/>
                <a:gd name="T9" fmla="*/ 1237 h 3639"/>
                <a:gd name="T10" fmla="*/ 3306 w 3743"/>
                <a:gd name="T11" fmla="*/ 1940 h 3639"/>
                <a:gd name="T12" fmla="*/ 2152 w 3743"/>
                <a:gd name="T13" fmla="*/ 3149 h 3639"/>
                <a:gd name="T14" fmla="*/ 593 w 3743"/>
                <a:gd name="T15" fmla="*/ 2225 h 3639"/>
                <a:gd name="T16" fmla="*/ 546 w 3743"/>
                <a:gd name="T17" fmla="*/ 1430 h 3639"/>
                <a:gd name="T18" fmla="*/ 1098 w 3743"/>
                <a:gd name="T19" fmla="*/ 581 h 3639"/>
                <a:gd name="T20" fmla="*/ 648 w 3743"/>
                <a:gd name="T21" fmla="*/ 2075 h 3639"/>
                <a:gd name="T22" fmla="*/ 2784 w 3743"/>
                <a:gd name="T23" fmla="*/ 2750 h 3639"/>
                <a:gd name="T24" fmla="*/ 3171 w 3743"/>
                <a:gd name="T25" fmla="*/ 1965 h 3639"/>
                <a:gd name="T26" fmla="*/ 2308 w 3743"/>
                <a:gd name="T27" fmla="*/ 1176 h 3639"/>
                <a:gd name="T28" fmla="*/ 1894 w 3743"/>
                <a:gd name="T29" fmla="*/ 1237 h 3639"/>
                <a:gd name="T30" fmla="*/ 2630 w 3743"/>
                <a:gd name="T31" fmla="*/ 140 h 3639"/>
                <a:gd name="T32" fmla="*/ 1184 w 3743"/>
                <a:gd name="T33" fmla="*/ 458 h 3639"/>
                <a:gd name="T34" fmla="*/ 1305 w 3743"/>
                <a:gd name="T35" fmla="*/ 3036 h 3639"/>
                <a:gd name="T36" fmla="*/ 3268 w 3743"/>
                <a:gd name="T37" fmla="*/ 1616 h 3639"/>
                <a:gd name="T38" fmla="*/ 1853 w 3743"/>
                <a:gd name="T39" fmla="*/ 1163 h 3639"/>
                <a:gd name="T40" fmla="*/ 1864 w 3743"/>
                <a:gd name="T41" fmla="*/ 2402 h 3639"/>
                <a:gd name="T42" fmla="*/ 2297 w 3743"/>
                <a:gd name="T43" fmla="*/ 1615 h 3639"/>
                <a:gd name="T44" fmla="*/ 1953 w 3743"/>
                <a:gd name="T45" fmla="*/ 2278 h 3639"/>
                <a:gd name="T46" fmla="*/ 2690 w 3743"/>
                <a:gd name="T47" fmla="*/ 1433 h 3639"/>
                <a:gd name="T48" fmla="*/ 3025 w 3743"/>
                <a:gd name="T49" fmla="*/ 1922 h 3639"/>
                <a:gd name="T50" fmla="*/ 2319 w 3743"/>
                <a:gd name="T51" fmla="*/ 2852 h 3639"/>
                <a:gd name="T52" fmla="*/ 1492 w 3743"/>
                <a:gd name="T53" fmla="*/ 433 h 3639"/>
                <a:gd name="T54" fmla="*/ 2630 w 3743"/>
                <a:gd name="T55" fmla="*/ 140 h 3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39">
                  <a:moveTo>
                    <a:pt x="1894" y="1237"/>
                  </a:moveTo>
                  <a:cubicBezTo>
                    <a:pt x="1847" y="1287"/>
                    <a:pt x="1750" y="1348"/>
                    <a:pt x="1694" y="1383"/>
                  </a:cubicBezTo>
                  <a:lnTo>
                    <a:pt x="1832" y="1247"/>
                  </a:lnTo>
                  <a:cubicBezTo>
                    <a:pt x="1894" y="1217"/>
                    <a:pt x="1846" y="1235"/>
                    <a:pt x="1894" y="1237"/>
                  </a:cubicBezTo>
                  <a:close/>
                  <a:moveTo>
                    <a:pt x="1894" y="1237"/>
                  </a:moveTo>
                  <a:cubicBezTo>
                    <a:pt x="2127" y="997"/>
                    <a:pt x="3146" y="1064"/>
                    <a:pt x="3306" y="1940"/>
                  </a:cubicBezTo>
                  <a:cubicBezTo>
                    <a:pt x="3396" y="2437"/>
                    <a:pt x="2926" y="3059"/>
                    <a:pt x="2152" y="3149"/>
                  </a:cubicBezTo>
                  <a:cubicBezTo>
                    <a:pt x="1499" y="3225"/>
                    <a:pt x="807" y="2761"/>
                    <a:pt x="593" y="2225"/>
                  </a:cubicBezTo>
                  <a:cubicBezTo>
                    <a:pt x="498" y="1989"/>
                    <a:pt x="466" y="1735"/>
                    <a:pt x="546" y="1430"/>
                  </a:cubicBezTo>
                  <a:cubicBezTo>
                    <a:pt x="650" y="1032"/>
                    <a:pt x="805" y="884"/>
                    <a:pt x="1098" y="581"/>
                  </a:cubicBezTo>
                  <a:cubicBezTo>
                    <a:pt x="647" y="1134"/>
                    <a:pt x="472" y="1570"/>
                    <a:pt x="648" y="2075"/>
                  </a:cubicBezTo>
                  <a:cubicBezTo>
                    <a:pt x="927" y="2878"/>
                    <a:pt x="2029" y="3337"/>
                    <a:pt x="2784" y="2750"/>
                  </a:cubicBezTo>
                  <a:cubicBezTo>
                    <a:pt x="3040" y="2551"/>
                    <a:pt x="3194" y="2210"/>
                    <a:pt x="3171" y="1965"/>
                  </a:cubicBezTo>
                  <a:cubicBezTo>
                    <a:pt x="3133" y="1552"/>
                    <a:pt x="2783" y="1203"/>
                    <a:pt x="2308" y="1176"/>
                  </a:cubicBezTo>
                  <a:cubicBezTo>
                    <a:pt x="2061" y="1162"/>
                    <a:pt x="2021" y="1222"/>
                    <a:pt x="1894" y="1237"/>
                  </a:cubicBezTo>
                  <a:close/>
                  <a:moveTo>
                    <a:pt x="2630" y="140"/>
                  </a:moveTo>
                  <a:cubicBezTo>
                    <a:pt x="2299" y="0"/>
                    <a:pt x="1548" y="210"/>
                    <a:pt x="1184" y="458"/>
                  </a:cubicBezTo>
                  <a:cubicBezTo>
                    <a:pt x="229" y="1107"/>
                    <a:pt x="144" y="2465"/>
                    <a:pt x="1305" y="3036"/>
                  </a:cubicBezTo>
                  <a:cubicBezTo>
                    <a:pt x="2531" y="3639"/>
                    <a:pt x="3743" y="2527"/>
                    <a:pt x="3268" y="1616"/>
                  </a:cubicBezTo>
                  <a:cubicBezTo>
                    <a:pt x="2986" y="1076"/>
                    <a:pt x="2305" y="933"/>
                    <a:pt x="1853" y="1163"/>
                  </a:cubicBezTo>
                  <a:cubicBezTo>
                    <a:pt x="1290" y="1449"/>
                    <a:pt x="1254" y="2184"/>
                    <a:pt x="1864" y="2402"/>
                  </a:cubicBezTo>
                  <a:cubicBezTo>
                    <a:pt x="2563" y="2651"/>
                    <a:pt x="2968" y="1724"/>
                    <a:pt x="2297" y="1615"/>
                  </a:cubicBezTo>
                  <a:cubicBezTo>
                    <a:pt x="2898" y="1980"/>
                    <a:pt x="2354" y="2429"/>
                    <a:pt x="1953" y="2278"/>
                  </a:cubicBezTo>
                  <a:cubicBezTo>
                    <a:pt x="1210" y="1999"/>
                    <a:pt x="1888" y="943"/>
                    <a:pt x="2690" y="1433"/>
                  </a:cubicBezTo>
                  <a:cubicBezTo>
                    <a:pt x="2927" y="1579"/>
                    <a:pt x="2989" y="1748"/>
                    <a:pt x="3025" y="1922"/>
                  </a:cubicBezTo>
                  <a:cubicBezTo>
                    <a:pt x="3105" y="2317"/>
                    <a:pt x="2719" y="2759"/>
                    <a:pt x="2319" y="2852"/>
                  </a:cubicBezTo>
                  <a:cubicBezTo>
                    <a:pt x="894" y="3185"/>
                    <a:pt x="0" y="1362"/>
                    <a:pt x="1492" y="433"/>
                  </a:cubicBezTo>
                  <a:cubicBezTo>
                    <a:pt x="1997" y="118"/>
                    <a:pt x="2287" y="188"/>
                    <a:pt x="2630" y="14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07B8C338-4929-6C97-AB93-444D28B88A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90" y="96520"/>
              <a:ext cx="4445" cy="5080"/>
            </a:xfrm>
            <a:custGeom>
              <a:avLst/>
              <a:gdLst>
                <a:gd name="T0" fmla="*/ 0 w 74"/>
                <a:gd name="T1" fmla="*/ 0 h 86"/>
                <a:gd name="T2" fmla="*/ 58 w 74"/>
                <a:gd name="T3" fmla="*/ 34 h 86"/>
                <a:gd name="T4" fmla="*/ 74 w 74"/>
                <a:gd name="T5" fmla="*/ 86 h 86"/>
                <a:gd name="T6" fmla="*/ 0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0" y="0"/>
                  </a:moveTo>
                  <a:lnTo>
                    <a:pt x="58" y="34"/>
                  </a:lnTo>
                  <a:cubicBezTo>
                    <a:pt x="64" y="51"/>
                    <a:pt x="69" y="69"/>
                    <a:pt x="74" y="86"/>
                  </a:cubicBezTo>
                  <a:cubicBezTo>
                    <a:pt x="49" y="66"/>
                    <a:pt x="24" y="36"/>
                    <a:pt x="0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FCB67AE6-0548-D1FE-A6ED-4D1DEEC78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28905"/>
              <a:ext cx="165735" cy="158750"/>
            </a:xfrm>
            <a:custGeom>
              <a:avLst/>
              <a:gdLst>
                <a:gd name="T0" fmla="*/ 1428 w 2930"/>
                <a:gd name="T1" fmla="*/ 656 h 2756"/>
                <a:gd name="T2" fmla="*/ 1842 w 2930"/>
                <a:gd name="T3" fmla="*/ 595 h 2756"/>
                <a:gd name="T4" fmla="*/ 2705 w 2930"/>
                <a:gd name="T5" fmla="*/ 1384 h 2756"/>
                <a:gd name="T6" fmla="*/ 2318 w 2930"/>
                <a:gd name="T7" fmla="*/ 2169 h 2756"/>
                <a:gd name="T8" fmla="*/ 182 w 2930"/>
                <a:gd name="T9" fmla="*/ 1494 h 2756"/>
                <a:gd name="T10" fmla="*/ 632 w 2930"/>
                <a:gd name="T11" fmla="*/ 0 h 2756"/>
                <a:gd name="T12" fmla="*/ 80 w 2930"/>
                <a:gd name="T13" fmla="*/ 849 h 2756"/>
                <a:gd name="T14" fmla="*/ 127 w 2930"/>
                <a:gd name="T15" fmla="*/ 1644 h 2756"/>
                <a:gd name="T16" fmla="*/ 1686 w 2930"/>
                <a:gd name="T17" fmla="*/ 2568 h 2756"/>
                <a:gd name="T18" fmla="*/ 2840 w 2930"/>
                <a:gd name="T19" fmla="*/ 1359 h 2756"/>
                <a:gd name="T20" fmla="*/ 1428 w 2930"/>
                <a:gd name="T21" fmla="*/ 656 h 2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6">
                  <a:moveTo>
                    <a:pt x="1428" y="656"/>
                  </a:moveTo>
                  <a:cubicBezTo>
                    <a:pt x="1555" y="641"/>
                    <a:pt x="1595" y="581"/>
                    <a:pt x="1842" y="595"/>
                  </a:cubicBezTo>
                  <a:cubicBezTo>
                    <a:pt x="2317" y="622"/>
                    <a:pt x="2667" y="971"/>
                    <a:pt x="2705" y="1384"/>
                  </a:cubicBezTo>
                  <a:cubicBezTo>
                    <a:pt x="2728" y="1629"/>
                    <a:pt x="2574" y="1970"/>
                    <a:pt x="2318" y="2169"/>
                  </a:cubicBezTo>
                  <a:cubicBezTo>
                    <a:pt x="1563" y="2756"/>
                    <a:pt x="461" y="2297"/>
                    <a:pt x="182" y="1494"/>
                  </a:cubicBezTo>
                  <a:cubicBezTo>
                    <a:pt x="6" y="989"/>
                    <a:pt x="181" y="553"/>
                    <a:pt x="632" y="0"/>
                  </a:cubicBezTo>
                  <a:cubicBezTo>
                    <a:pt x="339" y="303"/>
                    <a:pt x="184" y="451"/>
                    <a:pt x="80" y="849"/>
                  </a:cubicBezTo>
                  <a:cubicBezTo>
                    <a:pt x="0" y="1154"/>
                    <a:pt x="32" y="1408"/>
                    <a:pt x="127" y="1644"/>
                  </a:cubicBezTo>
                  <a:cubicBezTo>
                    <a:pt x="341" y="2180"/>
                    <a:pt x="1033" y="2644"/>
                    <a:pt x="1686" y="2568"/>
                  </a:cubicBezTo>
                  <a:cubicBezTo>
                    <a:pt x="2460" y="2478"/>
                    <a:pt x="2930" y="1856"/>
                    <a:pt x="2840" y="1359"/>
                  </a:cubicBezTo>
                  <a:cubicBezTo>
                    <a:pt x="2680" y="483"/>
                    <a:pt x="1661" y="416"/>
                    <a:pt x="1428" y="65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E4431A09-888F-E666-054F-2AE8C9F86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" y="102235"/>
              <a:ext cx="8255" cy="2540"/>
            </a:xfrm>
            <a:custGeom>
              <a:avLst/>
              <a:gdLst>
                <a:gd name="T0" fmla="*/ 144 w 144"/>
                <a:gd name="T1" fmla="*/ 16 h 43"/>
                <a:gd name="T2" fmla="*/ 31 w 144"/>
                <a:gd name="T3" fmla="*/ 0 h 43"/>
                <a:gd name="T4" fmla="*/ 0 w 144"/>
                <a:gd name="T5" fmla="*/ 43 h 43"/>
                <a:gd name="T6" fmla="*/ 144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144" y="16"/>
                  </a:moveTo>
                  <a:cubicBezTo>
                    <a:pt x="104" y="9"/>
                    <a:pt x="67" y="4"/>
                    <a:pt x="31" y="0"/>
                  </a:cubicBezTo>
                  <a:lnTo>
                    <a:pt x="0" y="43"/>
                  </a:lnTo>
                  <a:cubicBezTo>
                    <a:pt x="59" y="37"/>
                    <a:pt x="109" y="28"/>
                    <a:pt x="144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A70C52E4-DEE9-3C41-4E59-C94C89871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90" y="165735"/>
              <a:ext cx="11430" cy="9525"/>
            </a:xfrm>
            <a:custGeom>
              <a:avLst/>
              <a:gdLst>
                <a:gd name="T0" fmla="*/ 200 w 200"/>
                <a:gd name="T1" fmla="*/ 20 h 166"/>
                <a:gd name="T2" fmla="*/ 138 w 200"/>
                <a:gd name="T3" fmla="*/ 30 h 166"/>
                <a:gd name="T4" fmla="*/ 0 w 200"/>
                <a:gd name="T5" fmla="*/ 166 h 166"/>
                <a:gd name="T6" fmla="*/ 200 w 200"/>
                <a:gd name="T7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6">
                  <a:moveTo>
                    <a:pt x="200" y="20"/>
                  </a:moveTo>
                  <a:cubicBezTo>
                    <a:pt x="152" y="18"/>
                    <a:pt x="200" y="0"/>
                    <a:pt x="138" y="30"/>
                  </a:cubicBezTo>
                  <a:lnTo>
                    <a:pt x="0" y="166"/>
                  </a:lnTo>
                  <a:cubicBezTo>
                    <a:pt x="56" y="131"/>
                    <a:pt x="153" y="70"/>
                    <a:pt x="20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35213456-F5D9-E182-2AF0-F71478A3E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095" y="101600"/>
              <a:ext cx="4445" cy="3175"/>
            </a:xfrm>
            <a:custGeom>
              <a:avLst/>
              <a:gdLst>
                <a:gd name="T0" fmla="*/ 37 w 80"/>
                <a:gd name="T1" fmla="*/ 0 h 65"/>
                <a:gd name="T2" fmla="*/ 0 w 80"/>
                <a:gd name="T3" fmla="*/ 44 h 65"/>
                <a:gd name="T4" fmla="*/ 68 w 80"/>
                <a:gd name="T5" fmla="*/ 65 h 65"/>
                <a:gd name="T6" fmla="*/ 37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37" y="0"/>
                  </a:moveTo>
                  <a:lnTo>
                    <a:pt x="0" y="44"/>
                  </a:lnTo>
                  <a:lnTo>
                    <a:pt x="68" y="65"/>
                  </a:lnTo>
                  <a:cubicBezTo>
                    <a:pt x="68" y="7"/>
                    <a:pt x="80" y="43"/>
                    <a:pt x="37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4E0728DC-BF84-E87B-F3DA-812DFE4EB3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8520" y="97155"/>
              <a:ext cx="211455" cy="208915"/>
            </a:xfrm>
            <a:custGeom>
              <a:avLst/>
              <a:gdLst>
                <a:gd name="T0" fmla="*/ 1848 w 3743"/>
                <a:gd name="T1" fmla="*/ 1238 h 3640"/>
                <a:gd name="T2" fmla="*/ 2048 w 3743"/>
                <a:gd name="T3" fmla="*/ 1383 h 3640"/>
                <a:gd name="T4" fmla="*/ 1910 w 3743"/>
                <a:gd name="T5" fmla="*/ 1248 h 3640"/>
                <a:gd name="T6" fmla="*/ 1848 w 3743"/>
                <a:gd name="T7" fmla="*/ 1238 h 3640"/>
                <a:gd name="T8" fmla="*/ 1848 w 3743"/>
                <a:gd name="T9" fmla="*/ 1238 h 3640"/>
                <a:gd name="T10" fmla="*/ 436 w 3743"/>
                <a:gd name="T11" fmla="*/ 1941 h 3640"/>
                <a:gd name="T12" fmla="*/ 1590 w 3743"/>
                <a:gd name="T13" fmla="*/ 3150 h 3640"/>
                <a:gd name="T14" fmla="*/ 3149 w 3743"/>
                <a:gd name="T15" fmla="*/ 2226 h 3640"/>
                <a:gd name="T16" fmla="*/ 3197 w 3743"/>
                <a:gd name="T17" fmla="*/ 1431 h 3640"/>
                <a:gd name="T18" fmla="*/ 2644 w 3743"/>
                <a:gd name="T19" fmla="*/ 581 h 3640"/>
                <a:gd name="T20" fmla="*/ 3094 w 3743"/>
                <a:gd name="T21" fmla="*/ 2076 h 3640"/>
                <a:gd name="T22" fmla="*/ 958 w 3743"/>
                <a:gd name="T23" fmla="*/ 2751 h 3640"/>
                <a:gd name="T24" fmla="*/ 571 w 3743"/>
                <a:gd name="T25" fmla="*/ 1966 h 3640"/>
                <a:gd name="T26" fmla="*/ 1434 w 3743"/>
                <a:gd name="T27" fmla="*/ 1177 h 3640"/>
                <a:gd name="T28" fmla="*/ 1848 w 3743"/>
                <a:gd name="T29" fmla="*/ 1238 h 3640"/>
                <a:gd name="T30" fmla="*/ 1112 w 3743"/>
                <a:gd name="T31" fmla="*/ 141 h 3640"/>
                <a:gd name="T32" fmla="*/ 2558 w 3743"/>
                <a:gd name="T33" fmla="*/ 458 h 3640"/>
                <a:gd name="T34" fmla="*/ 2437 w 3743"/>
                <a:gd name="T35" fmla="*/ 3037 h 3640"/>
                <a:gd name="T36" fmla="*/ 475 w 3743"/>
                <a:gd name="T37" fmla="*/ 1617 h 3640"/>
                <a:gd name="T38" fmla="*/ 1889 w 3743"/>
                <a:gd name="T39" fmla="*/ 1164 h 3640"/>
                <a:gd name="T40" fmla="*/ 1879 w 3743"/>
                <a:gd name="T41" fmla="*/ 2402 h 3640"/>
                <a:gd name="T42" fmla="*/ 1445 w 3743"/>
                <a:gd name="T43" fmla="*/ 1616 h 3640"/>
                <a:gd name="T44" fmla="*/ 1789 w 3743"/>
                <a:gd name="T45" fmla="*/ 2279 h 3640"/>
                <a:gd name="T46" fmla="*/ 1053 w 3743"/>
                <a:gd name="T47" fmla="*/ 1434 h 3640"/>
                <a:gd name="T48" fmla="*/ 718 w 3743"/>
                <a:gd name="T49" fmla="*/ 1923 h 3640"/>
                <a:gd name="T50" fmla="*/ 1424 w 3743"/>
                <a:gd name="T51" fmla="*/ 2853 h 3640"/>
                <a:gd name="T52" fmla="*/ 2251 w 3743"/>
                <a:gd name="T53" fmla="*/ 434 h 3640"/>
                <a:gd name="T54" fmla="*/ 1112 w 3743"/>
                <a:gd name="T55" fmla="*/ 141 h 3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40">
                  <a:moveTo>
                    <a:pt x="1848" y="1238"/>
                  </a:moveTo>
                  <a:cubicBezTo>
                    <a:pt x="1895" y="1287"/>
                    <a:pt x="1992" y="1349"/>
                    <a:pt x="2048" y="1383"/>
                  </a:cubicBezTo>
                  <a:lnTo>
                    <a:pt x="1910" y="1248"/>
                  </a:lnTo>
                  <a:cubicBezTo>
                    <a:pt x="1848" y="1218"/>
                    <a:pt x="1896" y="1235"/>
                    <a:pt x="1848" y="1238"/>
                  </a:cubicBezTo>
                  <a:close/>
                  <a:moveTo>
                    <a:pt x="1848" y="1238"/>
                  </a:moveTo>
                  <a:cubicBezTo>
                    <a:pt x="1615" y="998"/>
                    <a:pt x="596" y="1065"/>
                    <a:pt x="436" y="1941"/>
                  </a:cubicBezTo>
                  <a:cubicBezTo>
                    <a:pt x="346" y="2438"/>
                    <a:pt x="816" y="3060"/>
                    <a:pt x="1590" y="3150"/>
                  </a:cubicBezTo>
                  <a:cubicBezTo>
                    <a:pt x="2243" y="3226"/>
                    <a:pt x="2935" y="2762"/>
                    <a:pt x="3149" y="2226"/>
                  </a:cubicBezTo>
                  <a:cubicBezTo>
                    <a:pt x="3244" y="1989"/>
                    <a:pt x="3276" y="1735"/>
                    <a:pt x="3197" y="1431"/>
                  </a:cubicBezTo>
                  <a:cubicBezTo>
                    <a:pt x="3093" y="1033"/>
                    <a:pt x="2937" y="885"/>
                    <a:pt x="2644" y="581"/>
                  </a:cubicBezTo>
                  <a:cubicBezTo>
                    <a:pt x="3095" y="1135"/>
                    <a:pt x="3270" y="1570"/>
                    <a:pt x="3094" y="2076"/>
                  </a:cubicBezTo>
                  <a:cubicBezTo>
                    <a:pt x="2815" y="2878"/>
                    <a:pt x="1713" y="3338"/>
                    <a:pt x="958" y="2751"/>
                  </a:cubicBezTo>
                  <a:cubicBezTo>
                    <a:pt x="703" y="2552"/>
                    <a:pt x="548" y="2210"/>
                    <a:pt x="571" y="1966"/>
                  </a:cubicBezTo>
                  <a:cubicBezTo>
                    <a:pt x="609" y="1552"/>
                    <a:pt x="959" y="1204"/>
                    <a:pt x="1434" y="1177"/>
                  </a:cubicBezTo>
                  <a:cubicBezTo>
                    <a:pt x="1681" y="1163"/>
                    <a:pt x="1721" y="1223"/>
                    <a:pt x="1848" y="1238"/>
                  </a:cubicBezTo>
                  <a:close/>
                  <a:moveTo>
                    <a:pt x="1112" y="141"/>
                  </a:moveTo>
                  <a:cubicBezTo>
                    <a:pt x="1444" y="0"/>
                    <a:pt x="2194" y="211"/>
                    <a:pt x="2558" y="458"/>
                  </a:cubicBezTo>
                  <a:cubicBezTo>
                    <a:pt x="3513" y="1108"/>
                    <a:pt x="3598" y="2466"/>
                    <a:pt x="2437" y="3037"/>
                  </a:cubicBezTo>
                  <a:cubicBezTo>
                    <a:pt x="1211" y="3640"/>
                    <a:pt x="0" y="2528"/>
                    <a:pt x="475" y="1617"/>
                  </a:cubicBezTo>
                  <a:cubicBezTo>
                    <a:pt x="756" y="1077"/>
                    <a:pt x="1438" y="934"/>
                    <a:pt x="1889" y="1164"/>
                  </a:cubicBezTo>
                  <a:cubicBezTo>
                    <a:pt x="2452" y="1450"/>
                    <a:pt x="2488" y="2185"/>
                    <a:pt x="1879" y="2402"/>
                  </a:cubicBezTo>
                  <a:cubicBezTo>
                    <a:pt x="1179" y="2652"/>
                    <a:pt x="775" y="1725"/>
                    <a:pt x="1445" y="1616"/>
                  </a:cubicBezTo>
                  <a:cubicBezTo>
                    <a:pt x="844" y="1981"/>
                    <a:pt x="1388" y="2429"/>
                    <a:pt x="1789" y="2279"/>
                  </a:cubicBezTo>
                  <a:cubicBezTo>
                    <a:pt x="2532" y="2000"/>
                    <a:pt x="1854" y="943"/>
                    <a:pt x="1053" y="1434"/>
                  </a:cubicBezTo>
                  <a:cubicBezTo>
                    <a:pt x="815" y="1579"/>
                    <a:pt x="753" y="1748"/>
                    <a:pt x="718" y="1923"/>
                  </a:cubicBezTo>
                  <a:cubicBezTo>
                    <a:pt x="638" y="2318"/>
                    <a:pt x="1023" y="2760"/>
                    <a:pt x="1424" y="2853"/>
                  </a:cubicBezTo>
                  <a:cubicBezTo>
                    <a:pt x="2848" y="3186"/>
                    <a:pt x="3743" y="1363"/>
                    <a:pt x="2251" y="434"/>
                  </a:cubicBezTo>
                  <a:cubicBezTo>
                    <a:pt x="1745" y="119"/>
                    <a:pt x="1455" y="189"/>
                    <a:pt x="1112" y="141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F0C663EC-CAC2-B8C1-5E85-A2E6DBA1E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5" y="97790"/>
              <a:ext cx="4445" cy="4445"/>
            </a:xfrm>
            <a:custGeom>
              <a:avLst/>
              <a:gdLst>
                <a:gd name="T0" fmla="*/ 74 w 74"/>
                <a:gd name="T1" fmla="*/ 0 h 86"/>
                <a:gd name="T2" fmla="*/ 16 w 74"/>
                <a:gd name="T3" fmla="*/ 34 h 86"/>
                <a:gd name="T4" fmla="*/ 0 w 74"/>
                <a:gd name="T5" fmla="*/ 86 h 86"/>
                <a:gd name="T6" fmla="*/ 74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74" y="0"/>
                  </a:moveTo>
                  <a:lnTo>
                    <a:pt x="16" y="34"/>
                  </a:lnTo>
                  <a:cubicBezTo>
                    <a:pt x="11" y="51"/>
                    <a:pt x="5" y="68"/>
                    <a:pt x="0" y="86"/>
                  </a:cubicBezTo>
                  <a:cubicBezTo>
                    <a:pt x="26" y="65"/>
                    <a:pt x="50" y="36"/>
                    <a:pt x="74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EAF2B9A5-66A3-CF00-80F7-498C4B9A7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570" y="130175"/>
              <a:ext cx="165735" cy="158750"/>
            </a:xfrm>
            <a:custGeom>
              <a:avLst/>
              <a:gdLst>
                <a:gd name="T0" fmla="*/ 1502 w 2930"/>
                <a:gd name="T1" fmla="*/ 657 h 2757"/>
                <a:gd name="T2" fmla="*/ 1088 w 2930"/>
                <a:gd name="T3" fmla="*/ 596 h 2757"/>
                <a:gd name="T4" fmla="*/ 225 w 2930"/>
                <a:gd name="T5" fmla="*/ 1385 h 2757"/>
                <a:gd name="T6" fmla="*/ 612 w 2930"/>
                <a:gd name="T7" fmla="*/ 2170 h 2757"/>
                <a:gd name="T8" fmla="*/ 2748 w 2930"/>
                <a:gd name="T9" fmla="*/ 1495 h 2757"/>
                <a:gd name="T10" fmla="*/ 2298 w 2930"/>
                <a:gd name="T11" fmla="*/ 0 h 2757"/>
                <a:gd name="T12" fmla="*/ 2851 w 2930"/>
                <a:gd name="T13" fmla="*/ 850 h 2757"/>
                <a:gd name="T14" fmla="*/ 2803 w 2930"/>
                <a:gd name="T15" fmla="*/ 1645 h 2757"/>
                <a:gd name="T16" fmla="*/ 1244 w 2930"/>
                <a:gd name="T17" fmla="*/ 2569 h 2757"/>
                <a:gd name="T18" fmla="*/ 90 w 2930"/>
                <a:gd name="T19" fmla="*/ 1360 h 2757"/>
                <a:gd name="T20" fmla="*/ 1502 w 2930"/>
                <a:gd name="T21" fmla="*/ 657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7">
                  <a:moveTo>
                    <a:pt x="1502" y="657"/>
                  </a:moveTo>
                  <a:cubicBezTo>
                    <a:pt x="1375" y="642"/>
                    <a:pt x="1335" y="582"/>
                    <a:pt x="1088" y="596"/>
                  </a:cubicBezTo>
                  <a:cubicBezTo>
                    <a:pt x="613" y="623"/>
                    <a:pt x="263" y="971"/>
                    <a:pt x="225" y="1385"/>
                  </a:cubicBezTo>
                  <a:cubicBezTo>
                    <a:pt x="202" y="1629"/>
                    <a:pt x="357" y="1971"/>
                    <a:pt x="612" y="2170"/>
                  </a:cubicBezTo>
                  <a:cubicBezTo>
                    <a:pt x="1367" y="2757"/>
                    <a:pt x="2469" y="2297"/>
                    <a:pt x="2748" y="1495"/>
                  </a:cubicBezTo>
                  <a:cubicBezTo>
                    <a:pt x="2924" y="989"/>
                    <a:pt x="2749" y="554"/>
                    <a:pt x="2298" y="0"/>
                  </a:cubicBezTo>
                  <a:cubicBezTo>
                    <a:pt x="2591" y="304"/>
                    <a:pt x="2747" y="452"/>
                    <a:pt x="2851" y="850"/>
                  </a:cubicBezTo>
                  <a:cubicBezTo>
                    <a:pt x="2930" y="1154"/>
                    <a:pt x="2898" y="1408"/>
                    <a:pt x="2803" y="1645"/>
                  </a:cubicBezTo>
                  <a:cubicBezTo>
                    <a:pt x="2589" y="2181"/>
                    <a:pt x="1897" y="2645"/>
                    <a:pt x="1244" y="2569"/>
                  </a:cubicBezTo>
                  <a:cubicBezTo>
                    <a:pt x="470" y="2479"/>
                    <a:pt x="0" y="1857"/>
                    <a:pt x="90" y="1360"/>
                  </a:cubicBezTo>
                  <a:cubicBezTo>
                    <a:pt x="250" y="484"/>
                    <a:pt x="1269" y="417"/>
                    <a:pt x="1502" y="657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CE8809A6-9803-2579-110E-235C27BEC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460" y="103505"/>
              <a:ext cx="8255" cy="1905"/>
            </a:xfrm>
            <a:custGeom>
              <a:avLst/>
              <a:gdLst>
                <a:gd name="T0" fmla="*/ 0 w 144"/>
                <a:gd name="T1" fmla="*/ 16 h 43"/>
                <a:gd name="T2" fmla="*/ 113 w 144"/>
                <a:gd name="T3" fmla="*/ 0 h 43"/>
                <a:gd name="T4" fmla="*/ 144 w 144"/>
                <a:gd name="T5" fmla="*/ 43 h 43"/>
                <a:gd name="T6" fmla="*/ 0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0" y="16"/>
                  </a:moveTo>
                  <a:cubicBezTo>
                    <a:pt x="41" y="9"/>
                    <a:pt x="78" y="4"/>
                    <a:pt x="113" y="0"/>
                  </a:cubicBezTo>
                  <a:lnTo>
                    <a:pt x="144" y="43"/>
                  </a:lnTo>
                  <a:cubicBezTo>
                    <a:pt x="85" y="37"/>
                    <a:pt x="35" y="28"/>
                    <a:pt x="0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4BE4FC6F-29ED-49EB-D1B8-0AE3A398C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60" y="167005"/>
              <a:ext cx="11430" cy="9525"/>
            </a:xfrm>
            <a:custGeom>
              <a:avLst/>
              <a:gdLst>
                <a:gd name="T0" fmla="*/ 0 w 200"/>
                <a:gd name="T1" fmla="*/ 20 h 165"/>
                <a:gd name="T2" fmla="*/ 62 w 200"/>
                <a:gd name="T3" fmla="*/ 30 h 165"/>
                <a:gd name="T4" fmla="*/ 200 w 200"/>
                <a:gd name="T5" fmla="*/ 165 h 165"/>
                <a:gd name="T6" fmla="*/ 0 w 200"/>
                <a:gd name="T7" fmla="*/ 2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5">
                  <a:moveTo>
                    <a:pt x="0" y="20"/>
                  </a:moveTo>
                  <a:cubicBezTo>
                    <a:pt x="48" y="17"/>
                    <a:pt x="0" y="0"/>
                    <a:pt x="62" y="30"/>
                  </a:cubicBezTo>
                  <a:lnTo>
                    <a:pt x="200" y="165"/>
                  </a:lnTo>
                  <a:cubicBezTo>
                    <a:pt x="144" y="131"/>
                    <a:pt x="47" y="69"/>
                    <a:pt x="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69611478-309E-7A56-5D8E-811239E9A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940" y="102235"/>
              <a:ext cx="4445" cy="3810"/>
            </a:xfrm>
            <a:custGeom>
              <a:avLst/>
              <a:gdLst>
                <a:gd name="T0" fmla="*/ 43 w 80"/>
                <a:gd name="T1" fmla="*/ 0 h 65"/>
                <a:gd name="T2" fmla="*/ 80 w 80"/>
                <a:gd name="T3" fmla="*/ 44 h 65"/>
                <a:gd name="T4" fmla="*/ 13 w 80"/>
                <a:gd name="T5" fmla="*/ 65 h 65"/>
                <a:gd name="T6" fmla="*/ 43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43" y="0"/>
                  </a:moveTo>
                  <a:lnTo>
                    <a:pt x="80" y="44"/>
                  </a:lnTo>
                  <a:lnTo>
                    <a:pt x="13" y="65"/>
                  </a:lnTo>
                  <a:cubicBezTo>
                    <a:pt x="12" y="6"/>
                    <a:pt x="0" y="43"/>
                    <a:pt x="43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A6058AFC-8D52-C806-5A25-072EC1C8C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5" y="-19050"/>
              <a:ext cx="513080" cy="149860"/>
            </a:xfrm>
            <a:custGeom>
              <a:avLst/>
              <a:gdLst>
                <a:gd name="T0" fmla="*/ 138 w 9072"/>
                <a:gd name="T1" fmla="*/ 2182 h 2602"/>
                <a:gd name="T2" fmla="*/ 6417 w 9072"/>
                <a:gd name="T3" fmla="*/ 2104 h 2602"/>
                <a:gd name="T4" fmla="*/ 8192 w 9072"/>
                <a:gd name="T5" fmla="*/ 835 h 2602"/>
                <a:gd name="T6" fmla="*/ 6960 w 9072"/>
                <a:gd name="T7" fmla="*/ 1290 h 2602"/>
                <a:gd name="T8" fmla="*/ 7365 w 9072"/>
                <a:gd name="T9" fmla="*/ 969 h 2602"/>
                <a:gd name="T10" fmla="*/ 7232 w 9072"/>
                <a:gd name="T11" fmla="*/ 888 h 2602"/>
                <a:gd name="T12" fmla="*/ 7363 w 9072"/>
                <a:gd name="T13" fmla="*/ 935 h 2602"/>
                <a:gd name="T14" fmla="*/ 6859 w 9072"/>
                <a:gd name="T15" fmla="*/ 1359 h 2602"/>
                <a:gd name="T16" fmla="*/ 8355 w 9072"/>
                <a:gd name="T17" fmla="*/ 747 h 2602"/>
                <a:gd name="T18" fmla="*/ 6442 w 9072"/>
                <a:gd name="T19" fmla="*/ 2323 h 2602"/>
                <a:gd name="T20" fmla="*/ 238 w 9072"/>
                <a:gd name="T21" fmla="*/ 2469 h 2602"/>
                <a:gd name="T22" fmla="*/ 27 w 9072"/>
                <a:gd name="T23" fmla="*/ 2370 h 2602"/>
                <a:gd name="T24" fmla="*/ 138 w 9072"/>
                <a:gd name="T25" fmla="*/ 2182 h 2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2">
                  <a:moveTo>
                    <a:pt x="138" y="2182"/>
                  </a:moveTo>
                  <a:cubicBezTo>
                    <a:pt x="2834" y="1544"/>
                    <a:pt x="3817" y="2348"/>
                    <a:pt x="6417" y="2104"/>
                  </a:cubicBezTo>
                  <a:cubicBezTo>
                    <a:pt x="6970" y="2052"/>
                    <a:pt x="8782" y="1754"/>
                    <a:pt x="8192" y="835"/>
                  </a:cubicBezTo>
                  <a:cubicBezTo>
                    <a:pt x="7817" y="251"/>
                    <a:pt x="6332" y="503"/>
                    <a:pt x="6960" y="1290"/>
                  </a:cubicBezTo>
                  <a:cubicBezTo>
                    <a:pt x="7082" y="1442"/>
                    <a:pt x="8678" y="1331"/>
                    <a:pt x="7365" y="969"/>
                  </a:cubicBezTo>
                  <a:cubicBezTo>
                    <a:pt x="7272" y="944"/>
                    <a:pt x="7359" y="916"/>
                    <a:pt x="7232" y="888"/>
                  </a:cubicBezTo>
                  <a:cubicBezTo>
                    <a:pt x="7346" y="864"/>
                    <a:pt x="7305" y="921"/>
                    <a:pt x="7363" y="935"/>
                  </a:cubicBezTo>
                  <a:cubicBezTo>
                    <a:pt x="8892" y="1308"/>
                    <a:pt x="7086" y="1623"/>
                    <a:pt x="6859" y="1359"/>
                  </a:cubicBezTo>
                  <a:cubicBezTo>
                    <a:pt x="6069" y="441"/>
                    <a:pt x="7852" y="0"/>
                    <a:pt x="8355" y="747"/>
                  </a:cubicBezTo>
                  <a:cubicBezTo>
                    <a:pt x="9072" y="1811"/>
                    <a:pt x="7157" y="2245"/>
                    <a:pt x="6442" y="2323"/>
                  </a:cubicBezTo>
                  <a:cubicBezTo>
                    <a:pt x="3891" y="2602"/>
                    <a:pt x="2811" y="1827"/>
                    <a:pt x="238" y="2469"/>
                  </a:cubicBezTo>
                  <a:cubicBezTo>
                    <a:pt x="149" y="2494"/>
                    <a:pt x="55" y="2449"/>
                    <a:pt x="27" y="2370"/>
                  </a:cubicBezTo>
                  <a:cubicBezTo>
                    <a:pt x="0" y="2291"/>
                    <a:pt x="49" y="2207"/>
                    <a:pt x="138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070419BC-2688-9F76-E83D-765484856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-17780"/>
              <a:ext cx="512445" cy="149860"/>
            </a:xfrm>
            <a:custGeom>
              <a:avLst/>
              <a:gdLst>
                <a:gd name="T0" fmla="*/ 8933 w 9072"/>
                <a:gd name="T1" fmla="*/ 2182 h 2601"/>
                <a:gd name="T2" fmla="*/ 2655 w 9072"/>
                <a:gd name="T3" fmla="*/ 2104 h 2601"/>
                <a:gd name="T4" fmla="*/ 880 w 9072"/>
                <a:gd name="T5" fmla="*/ 834 h 2601"/>
                <a:gd name="T6" fmla="*/ 2111 w 9072"/>
                <a:gd name="T7" fmla="*/ 1290 h 2601"/>
                <a:gd name="T8" fmla="*/ 1706 w 9072"/>
                <a:gd name="T9" fmla="*/ 969 h 2601"/>
                <a:gd name="T10" fmla="*/ 1840 w 9072"/>
                <a:gd name="T11" fmla="*/ 888 h 2601"/>
                <a:gd name="T12" fmla="*/ 1709 w 9072"/>
                <a:gd name="T13" fmla="*/ 935 h 2601"/>
                <a:gd name="T14" fmla="*/ 2212 w 9072"/>
                <a:gd name="T15" fmla="*/ 1359 h 2601"/>
                <a:gd name="T16" fmla="*/ 716 w 9072"/>
                <a:gd name="T17" fmla="*/ 747 h 2601"/>
                <a:gd name="T18" fmla="*/ 2629 w 9072"/>
                <a:gd name="T19" fmla="*/ 2322 h 2601"/>
                <a:gd name="T20" fmla="*/ 8833 w 9072"/>
                <a:gd name="T21" fmla="*/ 2469 h 2601"/>
                <a:gd name="T22" fmla="*/ 9044 w 9072"/>
                <a:gd name="T23" fmla="*/ 2370 h 2601"/>
                <a:gd name="T24" fmla="*/ 8933 w 9072"/>
                <a:gd name="T25" fmla="*/ 2182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1">
                  <a:moveTo>
                    <a:pt x="8933" y="2182"/>
                  </a:moveTo>
                  <a:cubicBezTo>
                    <a:pt x="6238" y="1543"/>
                    <a:pt x="5254" y="2348"/>
                    <a:pt x="2655" y="2104"/>
                  </a:cubicBezTo>
                  <a:cubicBezTo>
                    <a:pt x="2101" y="2052"/>
                    <a:pt x="289" y="1754"/>
                    <a:pt x="880" y="834"/>
                  </a:cubicBezTo>
                  <a:cubicBezTo>
                    <a:pt x="1255" y="251"/>
                    <a:pt x="2739" y="503"/>
                    <a:pt x="2111" y="1290"/>
                  </a:cubicBezTo>
                  <a:cubicBezTo>
                    <a:pt x="1990" y="1442"/>
                    <a:pt x="393" y="1331"/>
                    <a:pt x="1706" y="969"/>
                  </a:cubicBezTo>
                  <a:cubicBezTo>
                    <a:pt x="1799" y="944"/>
                    <a:pt x="1713" y="916"/>
                    <a:pt x="1840" y="888"/>
                  </a:cubicBezTo>
                  <a:cubicBezTo>
                    <a:pt x="1726" y="864"/>
                    <a:pt x="1766" y="921"/>
                    <a:pt x="1709" y="935"/>
                  </a:cubicBezTo>
                  <a:cubicBezTo>
                    <a:pt x="179" y="1308"/>
                    <a:pt x="1985" y="1622"/>
                    <a:pt x="2212" y="1359"/>
                  </a:cubicBezTo>
                  <a:cubicBezTo>
                    <a:pt x="3002" y="441"/>
                    <a:pt x="1219" y="0"/>
                    <a:pt x="716" y="747"/>
                  </a:cubicBezTo>
                  <a:cubicBezTo>
                    <a:pt x="0" y="1811"/>
                    <a:pt x="1915" y="2244"/>
                    <a:pt x="2629" y="2322"/>
                  </a:cubicBezTo>
                  <a:cubicBezTo>
                    <a:pt x="5181" y="2601"/>
                    <a:pt x="6261" y="1827"/>
                    <a:pt x="8833" y="2469"/>
                  </a:cubicBezTo>
                  <a:cubicBezTo>
                    <a:pt x="8922" y="2493"/>
                    <a:pt x="9016" y="2449"/>
                    <a:pt x="9044" y="2370"/>
                  </a:cubicBezTo>
                  <a:cubicBezTo>
                    <a:pt x="9072" y="2291"/>
                    <a:pt x="9022" y="2207"/>
                    <a:pt x="8933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61BDE406-2CDC-6485-069A-282B0F771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515" y="492760"/>
              <a:ext cx="73660" cy="80010"/>
            </a:xfrm>
            <a:custGeom>
              <a:avLst/>
              <a:gdLst>
                <a:gd name="T0" fmla="*/ 600 w 1310"/>
                <a:gd name="T1" fmla="*/ 516 h 1396"/>
                <a:gd name="T2" fmla="*/ 576 w 1310"/>
                <a:gd name="T3" fmla="*/ 513 h 1396"/>
                <a:gd name="T4" fmla="*/ 551 w 1310"/>
                <a:gd name="T5" fmla="*/ 283 h 1396"/>
                <a:gd name="T6" fmla="*/ 498 w 1310"/>
                <a:gd name="T7" fmla="*/ 334 h 1396"/>
                <a:gd name="T8" fmla="*/ 434 w 1310"/>
                <a:gd name="T9" fmla="*/ 195 h 1396"/>
                <a:gd name="T10" fmla="*/ 402 w 1310"/>
                <a:gd name="T11" fmla="*/ 229 h 1396"/>
                <a:gd name="T12" fmla="*/ 318 w 1310"/>
                <a:gd name="T13" fmla="*/ 75 h 1396"/>
                <a:gd name="T14" fmla="*/ 284 w 1310"/>
                <a:gd name="T15" fmla="*/ 141 h 1396"/>
                <a:gd name="T16" fmla="*/ 185 w 1310"/>
                <a:gd name="T17" fmla="*/ 30 h 1396"/>
                <a:gd name="T18" fmla="*/ 194 w 1310"/>
                <a:gd name="T19" fmla="*/ 91 h 1396"/>
                <a:gd name="T20" fmla="*/ 43 w 1310"/>
                <a:gd name="T21" fmla="*/ 0 h 1396"/>
                <a:gd name="T22" fmla="*/ 220 w 1310"/>
                <a:gd name="T23" fmla="*/ 340 h 1396"/>
                <a:gd name="T24" fmla="*/ 243 w 1310"/>
                <a:gd name="T25" fmla="*/ 680 h 1396"/>
                <a:gd name="T26" fmla="*/ 288 w 1310"/>
                <a:gd name="T27" fmla="*/ 754 h 1396"/>
                <a:gd name="T28" fmla="*/ 0 w 1310"/>
                <a:gd name="T29" fmla="*/ 806 h 1396"/>
                <a:gd name="T30" fmla="*/ 524 w 1310"/>
                <a:gd name="T31" fmla="*/ 1185 h 1396"/>
                <a:gd name="T32" fmla="*/ 919 w 1310"/>
                <a:gd name="T33" fmla="*/ 1200 h 1396"/>
                <a:gd name="T34" fmla="*/ 1045 w 1310"/>
                <a:gd name="T35" fmla="*/ 1301 h 1396"/>
                <a:gd name="T36" fmla="*/ 1173 w 1310"/>
                <a:gd name="T37" fmla="*/ 1384 h 1396"/>
                <a:gd name="T38" fmla="*/ 1172 w 1310"/>
                <a:gd name="T39" fmla="*/ 1273 h 1396"/>
                <a:gd name="T40" fmla="*/ 1251 w 1310"/>
                <a:gd name="T41" fmla="*/ 1265 h 1396"/>
                <a:gd name="T42" fmla="*/ 1204 w 1310"/>
                <a:gd name="T43" fmla="*/ 1180 h 1396"/>
                <a:gd name="T44" fmla="*/ 1310 w 1310"/>
                <a:gd name="T45" fmla="*/ 1127 h 1396"/>
                <a:gd name="T46" fmla="*/ 1209 w 1310"/>
                <a:gd name="T47" fmla="*/ 1069 h 1396"/>
                <a:gd name="T48" fmla="*/ 1272 w 1310"/>
                <a:gd name="T49" fmla="*/ 984 h 1396"/>
                <a:gd name="T50" fmla="*/ 984 w 1310"/>
                <a:gd name="T51" fmla="*/ 1037 h 1396"/>
                <a:gd name="T52" fmla="*/ 711 w 1310"/>
                <a:gd name="T53" fmla="*/ 970 h 1396"/>
                <a:gd name="T54" fmla="*/ 901 w 1310"/>
                <a:gd name="T55" fmla="*/ 920 h 1396"/>
                <a:gd name="T56" fmla="*/ 1001 w 1310"/>
                <a:gd name="T57" fmla="*/ 787 h 1396"/>
                <a:gd name="T58" fmla="*/ 951 w 1310"/>
                <a:gd name="T59" fmla="*/ 778 h 1396"/>
                <a:gd name="T60" fmla="*/ 1003 w 1310"/>
                <a:gd name="T61" fmla="*/ 720 h 1396"/>
                <a:gd name="T62" fmla="*/ 1033 w 1310"/>
                <a:gd name="T63" fmla="*/ 638 h 1396"/>
                <a:gd name="T64" fmla="*/ 994 w 1310"/>
                <a:gd name="T65" fmla="*/ 625 h 1396"/>
                <a:gd name="T66" fmla="*/ 1062 w 1310"/>
                <a:gd name="T67" fmla="*/ 459 h 1396"/>
                <a:gd name="T68" fmla="*/ 1012 w 1310"/>
                <a:gd name="T69" fmla="*/ 468 h 1396"/>
                <a:gd name="T70" fmla="*/ 1038 w 1310"/>
                <a:gd name="T71" fmla="*/ 310 h 1396"/>
                <a:gd name="T72" fmla="*/ 960 w 1310"/>
                <a:gd name="T73" fmla="*/ 328 h 1396"/>
                <a:gd name="T74" fmla="*/ 1011 w 1310"/>
                <a:gd name="T75" fmla="*/ 212 h 1396"/>
                <a:gd name="T76" fmla="*/ 1031 w 1310"/>
                <a:gd name="T77" fmla="*/ 111 h 1396"/>
                <a:gd name="T78" fmla="*/ 1018 w 1310"/>
                <a:gd name="T79" fmla="*/ 82 h 1396"/>
                <a:gd name="T80" fmla="*/ 854 w 1310"/>
                <a:gd name="T81" fmla="*/ 317 h 1396"/>
                <a:gd name="T82" fmla="*/ 652 w 1310"/>
                <a:gd name="T83" fmla="*/ 507 h 1396"/>
                <a:gd name="T84" fmla="*/ 541 w 1310"/>
                <a:gd name="T85" fmla="*/ 595 h 1396"/>
                <a:gd name="T86" fmla="*/ 474 w 1310"/>
                <a:gd name="T87" fmla="*/ 954 h 1396"/>
                <a:gd name="T88" fmla="*/ 408 w 1310"/>
                <a:gd name="T89" fmla="*/ 709 h 1396"/>
                <a:gd name="T90" fmla="*/ 500 w 1310"/>
                <a:gd name="T91" fmla="*/ 608 h 1396"/>
                <a:gd name="T92" fmla="*/ 600 w 1310"/>
                <a:gd name="T93" fmla="*/ 51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10" h="1396">
                  <a:moveTo>
                    <a:pt x="600" y="516"/>
                  </a:moveTo>
                  <a:lnTo>
                    <a:pt x="576" y="513"/>
                  </a:lnTo>
                  <a:cubicBezTo>
                    <a:pt x="572" y="445"/>
                    <a:pt x="589" y="339"/>
                    <a:pt x="551" y="283"/>
                  </a:cubicBezTo>
                  <a:cubicBezTo>
                    <a:pt x="507" y="286"/>
                    <a:pt x="523" y="306"/>
                    <a:pt x="498" y="334"/>
                  </a:cubicBezTo>
                  <a:cubicBezTo>
                    <a:pt x="451" y="304"/>
                    <a:pt x="476" y="228"/>
                    <a:pt x="434" y="195"/>
                  </a:cubicBezTo>
                  <a:cubicBezTo>
                    <a:pt x="408" y="206"/>
                    <a:pt x="426" y="211"/>
                    <a:pt x="402" y="229"/>
                  </a:cubicBezTo>
                  <a:cubicBezTo>
                    <a:pt x="371" y="191"/>
                    <a:pt x="363" y="95"/>
                    <a:pt x="318" y="75"/>
                  </a:cubicBezTo>
                  <a:cubicBezTo>
                    <a:pt x="288" y="93"/>
                    <a:pt x="304" y="114"/>
                    <a:pt x="284" y="141"/>
                  </a:cubicBezTo>
                  <a:cubicBezTo>
                    <a:pt x="249" y="113"/>
                    <a:pt x="237" y="34"/>
                    <a:pt x="185" y="30"/>
                  </a:cubicBezTo>
                  <a:lnTo>
                    <a:pt x="194" y="91"/>
                  </a:lnTo>
                  <a:cubicBezTo>
                    <a:pt x="149" y="81"/>
                    <a:pt x="111" y="8"/>
                    <a:pt x="43" y="0"/>
                  </a:cubicBezTo>
                  <a:cubicBezTo>
                    <a:pt x="32" y="97"/>
                    <a:pt x="198" y="205"/>
                    <a:pt x="220" y="340"/>
                  </a:cubicBezTo>
                  <a:cubicBezTo>
                    <a:pt x="241" y="470"/>
                    <a:pt x="158" y="551"/>
                    <a:pt x="243" y="680"/>
                  </a:cubicBezTo>
                  <a:cubicBezTo>
                    <a:pt x="265" y="712"/>
                    <a:pt x="293" y="722"/>
                    <a:pt x="288" y="754"/>
                  </a:cubicBezTo>
                  <a:cubicBezTo>
                    <a:pt x="252" y="761"/>
                    <a:pt x="144" y="670"/>
                    <a:pt x="0" y="806"/>
                  </a:cubicBezTo>
                  <a:cubicBezTo>
                    <a:pt x="210" y="859"/>
                    <a:pt x="160" y="1180"/>
                    <a:pt x="524" y="1185"/>
                  </a:cubicBezTo>
                  <a:cubicBezTo>
                    <a:pt x="675" y="1188"/>
                    <a:pt x="764" y="1125"/>
                    <a:pt x="919" y="1200"/>
                  </a:cubicBezTo>
                  <a:cubicBezTo>
                    <a:pt x="961" y="1221"/>
                    <a:pt x="1012" y="1271"/>
                    <a:pt x="1045" y="1301"/>
                  </a:cubicBezTo>
                  <a:cubicBezTo>
                    <a:pt x="1075" y="1327"/>
                    <a:pt x="1134" y="1396"/>
                    <a:pt x="1173" y="1384"/>
                  </a:cubicBezTo>
                  <a:cubicBezTo>
                    <a:pt x="1194" y="1342"/>
                    <a:pt x="1170" y="1314"/>
                    <a:pt x="1172" y="1273"/>
                  </a:cubicBezTo>
                  <a:cubicBezTo>
                    <a:pt x="1211" y="1268"/>
                    <a:pt x="1218" y="1288"/>
                    <a:pt x="1251" y="1265"/>
                  </a:cubicBezTo>
                  <a:cubicBezTo>
                    <a:pt x="1243" y="1212"/>
                    <a:pt x="1210" y="1215"/>
                    <a:pt x="1204" y="1180"/>
                  </a:cubicBezTo>
                  <a:cubicBezTo>
                    <a:pt x="1249" y="1172"/>
                    <a:pt x="1294" y="1183"/>
                    <a:pt x="1310" y="1127"/>
                  </a:cubicBezTo>
                  <a:cubicBezTo>
                    <a:pt x="1268" y="1067"/>
                    <a:pt x="1241" y="1097"/>
                    <a:pt x="1209" y="1069"/>
                  </a:cubicBezTo>
                  <a:cubicBezTo>
                    <a:pt x="1214" y="1037"/>
                    <a:pt x="1268" y="1043"/>
                    <a:pt x="1272" y="984"/>
                  </a:cubicBezTo>
                  <a:cubicBezTo>
                    <a:pt x="1227" y="977"/>
                    <a:pt x="1050" y="1030"/>
                    <a:pt x="984" y="1037"/>
                  </a:cubicBezTo>
                  <a:cubicBezTo>
                    <a:pt x="920" y="1044"/>
                    <a:pt x="730" y="1047"/>
                    <a:pt x="711" y="970"/>
                  </a:cubicBezTo>
                  <a:cubicBezTo>
                    <a:pt x="724" y="961"/>
                    <a:pt x="858" y="937"/>
                    <a:pt x="901" y="920"/>
                  </a:cubicBezTo>
                  <a:cubicBezTo>
                    <a:pt x="943" y="902"/>
                    <a:pt x="1013" y="838"/>
                    <a:pt x="1001" y="787"/>
                  </a:cubicBezTo>
                  <a:lnTo>
                    <a:pt x="951" y="778"/>
                  </a:lnTo>
                  <a:cubicBezTo>
                    <a:pt x="955" y="749"/>
                    <a:pt x="981" y="745"/>
                    <a:pt x="1003" y="720"/>
                  </a:cubicBezTo>
                  <a:cubicBezTo>
                    <a:pt x="1025" y="693"/>
                    <a:pt x="1033" y="675"/>
                    <a:pt x="1033" y="638"/>
                  </a:cubicBezTo>
                  <a:lnTo>
                    <a:pt x="994" y="625"/>
                  </a:lnTo>
                  <a:cubicBezTo>
                    <a:pt x="1006" y="571"/>
                    <a:pt x="1088" y="518"/>
                    <a:pt x="1062" y="459"/>
                  </a:cubicBezTo>
                  <a:cubicBezTo>
                    <a:pt x="1033" y="454"/>
                    <a:pt x="1052" y="469"/>
                    <a:pt x="1012" y="468"/>
                  </a:cubicBezTo>
                  <a:cubicBezTo>
                    <a:pt x="1015" y="410"/>
                    <a:pt x="1064" y="387"/>
                    <a:pt x="1038" y="310"/>
                  </a:cubicBezTo>
                  <a:cubicBezTo>
                    <a:pt x="986" y="299"/>
                    <a:pt x="1000" y="328"/>
                    <a:pt x="960" y="328"/>
                  </a:cubicBezTo>
                  <a:cubicBezTo>
                    <a:pt x="955" y="290"/>
                    <a:pt x="996" y="248"/>
                    <a:pt x="1011" y="212"/>
                  </a:cubicBezTo>
                  <a:cubicBezTo>
                    <a:pt x="1022" y="185"/>
                    <a:pt x="1034" y="142"/>
                    <a:pt x="1031" y="111"/>
                  </a:cubicBezTo>
                  <a:cubicBezTo>
                    <a:pt x="1029" y="88"/>
                    <a:pt x="1023" y="87"/>
                    <a:pt x="1018" y="82"/>
                  </a:cubicBezTo>
                  <a:cubicBezTo>
                    <a:pt x="969" y="110"/>
                    <a:pt x="898" y="265"/>
                    <a:pt x="854" y="317"/>
                  </a:cubicBezTo>
                  <a:cubicBezTo>
                    <a:pt x="789" y="391"/>
                    <a:pt x="731" y="444"/>
                    <a:pt x="652" y="507"/>
                  </a:cubicBezTo>
                  <a:cubicBezTo>
                    <a:pt x="617" y="535"/>
                    <a:pt x="575" y="565"/>
                    <a:pt x="541" y="595"/>
                  </a:cubicBezTo>
                  <a:cubicBezTo>
                    <a:pt x="260" y="839"/>
                    <a:pt x="461" y="904"/>
                    <a:pt x="474" y="954"/>
                  </a:cubicBezTo>
                  <a:cubicBezTo>
                    <a:pt x="411" y="951"/>
                    <a:pt x="323" y="821"/>
                    <a:pt x="408" y="709"/>
                  </a:cubicBezTo>
                  <a:cubicBezTo>
                    <a:pt x="434" y="674"/>
                    <a:pt x="469" y="637"/>
                    <a:pt x="500" y="608"/>
                  </a:cubicBezTo>
                  <a:lnTo>
                    <a:pt x="600" y="51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400E4827-232A-D253-64FE-60D9EFCDB6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4990" y="491490"/>
              <a:ext cx="84455" cy="83820"/>
            </a:xfrm>
            <a:custGeom>
              <a:avLst/>
              <a:gdLst>
                <a:gd name="T0" fmla="*/ 101 w 1496"/>
                <a:gd name="T1" fmla="*/ 837 h 1459"/>
                <a:gd name="T2" fmla="*/ 120 w 1496"/>
                <a:gd name="T3" fmla="*/ 794 h 1459"/>
                <a:gd name="T4" fmla="*/ 113 w 1496"/>
                <a:gd name="T5" fmla="*/ 758 h 1459"/>
                <a:gd name="T6" fmla="*/ 132 w 1496"/>
                <a:gd name="T7" fmla="*/ 696 h 1459"/>
                <a:gd name="T8" fmla="*/ 135 w 1496"/>
                <a:gd name="T9" fmla="*/ 767 h 1459"/>
                <a:gd name="T10" fmla="*/ 147 w 1496"/>
                <a:gd name="T11" fmla="*/ 779 h 1459"/>
                <a:gd name="T12" fmla="*/ 119 w 1496"/>
                <a:gd name="T13" fmla="*/ 827 h 1459"/>
                <a:gd name="T14" fmla="*/ 62 w 1496"/>
                <a:gd name="T15" fmla="*/ 687 h 1459"/>
                <a:gd name="T16" fmla="*/ 767 w 1496"/>
                <a:gd name="T17" fmla="*/ 533 h 1459"/>
                <a:gd name="T18" fmla="*/ 575 w 1496"/>
                <a:gd name="T19" fmla="*/ 726 h 1459"/>
                <a:gd name="T20" fmla="*/ 708 w 1496"/>
                <a:gd name="T21" fmla="*/ 612 h 1459"/>
                <a:gd name="T22" fmla="*/ 1021 w 1496"/>
                <a:gd name="T23" fmla="*/ 334 h 1459"/>
                <a:gd name="T24" fmla="*/ 1198 w 1496"/>
                <a:gd name="T25" fmla="*/ 128 h 1459"/>
                <a:gd name="T26" fmla="*/ 1127 w 1496"/>
                <a:gd name="T27" fmla="*/ 345 h 1459"/>
                <a:gd name="T28" fmla="*/ 1179 w 1496"/>
                <a:gd name="T29" fmla="*/ 485 h 1459"/>
                <a:gd name="T30" fmla="*/ 1161 w 1496"/>
                <a:gd name="T31" fmla="*/ 642 h 1459"/>
                <a:gd name="T32" fmla="*/ 1170 w 1496"/>
                <a:gd name="T33" fmla="*/ 737 h 1459"/>
                <a:gd name="T34" fmla="*/ 1168 w 1496"/>
                <a:gd name="T35" fmla="*/ 804 h 1459"/>
                <a:gd name="T36" fmla="*/ 878 w 1496"/>
                <a:gd name="T37" fmla="*/ 987 h 1459"/>
                <a:gd name="T38" fmla="*/ 1439 w 1496"/>
                <a:gd name="T39" fmla="*/ 1001 h 1459"/>
                <a:gd name="T40" fmla="*/ 1477 w 1496"/>
                <a:gd name="T41" fmla="*/ 1144 h 1459"/>
                <a:gd name="T42" fmla="*/ 1418 w 1496"/>
                <a:gd name="T43" fmla="*/ 1282 h 1459"/>
                <a:gd name="T44" fmla="*/ 1340 w 1496"/>
                <a:gd name="T45" fmla="*/ 1401 h 1459"/>
                <a:gd name="T46" fmla="*/ 1086 w 1496"/>
                <a:gd name="T47" fmla="*/ 1217 h 1459"/>
                <a:gd name="T48" fmla="*/ 167 w 1496"/>
                <a:gd name="T49" fmla="*/ 823 h 1459"/>
                <a:gd name="T50" fmla="*/ 410 w 1496"/>
                <a:gd name="T51" fmla="*/ 697 h 1459"/>
                <a:gd name="T52" fmla="*/ 210 w 1496"/>
                <a:gd name="T53" fmla="*/ 17 h 1459"/>
                <a:gd name="T54" fmla="*/ 352 w 1496"/>
                <a:gd name="T55" fmla="*/ 47 h 1459"/>
                <a:gd name="T56" fmla="*/ 485 w 1496"/>
                <a:gd name="T57" fmla="*/ 92 h 1459"/>
                <a:gd name="T58" fmla="*/ 601 w 1496"/>
                <a:gd name="T59" fmla="*/ 212 h 1459"/>
                <a:gd name="T60" fmla="*/ 718 w 1496"/>
                <a:gd name="T61" fmla="*/ 300 h 1459"/>
                <a:gd name="T62" fmla="*/ 767 w 1496"/>
                <a:gd name="T63" fmla="*/ 533 h 1459"/>
                <a:gd name="T64" fmla="*/ 412 w 1496"/>
                <a:gd name="T65" fmla="*/ 736 h 1459"/>
                <a:gd name="T66" fmla="*/ 263 w 1496"/>
                <a:gd name="T67" fmla="*/ 737 h 1459"/>
                <a:gd name="T68" fmla="*/ 185 w 1496"/>
                <a:gd name="T69" fmla="*/ 738 h 1459"/>
                <a:gd name="T70" fmla="*/ 155 w 1496"/>
                <a:gd name="T71" fmla="*/ 679 h 1459"/>
                <a:gd name="T72" fmla="*/ 84 w 1496"/>
                <a:gd name="T73" fmla="*/ 753 h 1459"/>
                <a:gd name="T74" fmla="*/ 90 w 1496"/>
                <a:gd name="T75" fmla="*/ 805 h 1459"/>
                <a:gd name="T76" fmla="*/ 174 w 1496"/>
                <a:gd name="T77" fmla="*/ 851 h 1459"/>
                <a:gd name="T78" fmla="*/ 204 w 1496"/>
                <a:gd name="T79" fmla="*/ 864 h 1459"/>
                <a:gd name="T80" fmla="*/ 726 w 1496"/>
                <a:gd name="T81" fmla="*/ 1222 h 1459"/>
                <a:gd name="T82" fmla="*/ 1352 w 1496"/>
                <a:gd name="T83" fmla="*/ 1421 h 1459"/>
                <a:gd name="T84" fmla="*/ 1437 w 1496"/>
                <a:gd name="T85" fmla="*/ 1302 h 1459"/>
                <a:gd name="T86" fmla="*/ 1493 w 1496"/>
                <a:gd name="T87" fmla="*/ 1150 h 1459"/>
                <a:gd name="T88" fmla="*/ 1456 w 1496"/>
                <a:gd name="T89" fmla="*/ 987 h 1459"/>
                <a:gd name="T90" fmla="*/ 909 w 1496"/>
                <a:gd name="T91" fmla="*/ 1001 h 1459"/>
                <a:gd name="T92" fmla="*/ 1186 w 1496"/>
                <a:gd name="T93" fmla="*/ 801 h 1459"/>
                <a:gd name="T94" fmla="*/ 1213 w 1496"/>
                <a:gd name="T95" fmla="*/ 643 h 1459"/>
                <a:gd name="T96" fmla="*/ 1214 w 1496"/>
                <a:gd name="T97" fmla="*/ 451 h 1459"/>
                <a:gd name="T98" fmla="*/ 1193 w 1496"/>
                <a:gd name="T99" fmla="*/ 79 h 1459"/>
                <a:gd name="T100" fmla="*/ 767 w 1496"/>
                <a:gd name="T101" fmla="*/ 533 h 1459"/>
                <a:gd name="T102" fmla="*/ 670 w 1496"/>
                <a:gd name="T103" fmla="*/ 304 h 1459"/>
                <a:gd name="T104" fmla="*/ 656 w 1496"/>
                <a:gd name="T105" fmla="*/ 301 h 1459"/>
                <a:gd name="T106" fmla="*/ 569 w 1496"/>
                <a:gd name="T107" fmla="*/ 205 h 1459"/>
                <a:gd name="T108" fmla="*/ 444 w 1496"/>
                <a:gd name="T109" fmla="*/ 113 h 1459"/>
                <a:gd name="T110" fmla="*/ 334 w 1496"/>
                <a:gd name="T111" fmla="*/ 51 h 1459"/>
                <a:gd name="T112" fmla="*/ 326 w 1496"/>
                <a:gd name="T113" fmla="*/ 64 h 1459"/>
                <a:gd name="T114" fmla="*/ 354 w 1496"/>
                <a:gd name="T115" fmla="*/ 313 h 1459"/>
                <a:gd name="T116" fmla="*/ 400 w 1496"/>
                <a:gd name="T117" fmla="*/ 728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96" h="1459">
                  <a:moveTo>
                    <a:pt x="119" y="827"/>
                  </a:moveTo>
                  <a:lnTo>
                    <a:pt x="101" y="837"/>
                  </a:lnTo>
                  <a:cubicBezTo>
                    <a:pt x="102" y="809"/>
                    <a:pt x="102" y="825"/>
                    <a:pt x="109" y="817"/>
                  </a:cubicBezTo>
                  <a:lnTo>
                    <a:pt x="120" y="794"/>
                  </a:lnTo>
                  <a:lnTo>
                    <a:pt x="76" y="788"/>
                  </a:lnTo>
                  <a:cubicBezTo>
                    <a:pt x="81" y="764"/>
                    <a:pt x="90" y="769"/>
                    <a:pt x="113" y="758"/>
                  </a:cubicBezTo>
                  <a:lnTo>
                    <a:pt x="109" y="745"/>
                  </a:lnTo>
                  <a:lnTo>
                    <a:pt x="132" y="696"/>
                  </a:lnTo>
                  <a:cubicBezTo>
                    <a:pt x="144" y="713"/>
                    <a:pt x="143" y="693"/>
                    <a:pt x="139" y="729"/>
                  </a:cubicBezTo>
                  <a:cubicBezTo>
                    <a:pt x="136" y="749"/>
                    <a:pt x="134" y="744"/>
                    <a:pt x="135" y="767"/>
                  </a:cubicBezTo>
                  <a:lnTo>
                    <a:pt x="160" y="745"/>
                  </a:lnTo>
                  <a:cubicBezTo>
                    <a:pt x="157" y="779"/>
                    <a:pt x="157" y="753"/>
                    <a:pt x="147" y="779"/>
                  </a:cubicBezTo>
                  <a:cubicBezTo>
                    <a:pt x="141" y="796"/>
                    <a:pt x="145" y="800"/>
                    <a:pt x="140" y="820"/>
                  </a:cubicBezTo>
                  <a:lnTo>
                    <a:pt x="119" y="827"/>
                  </a:lnTo>
                  <a:close/>
                  <a:moveTo>
                    <a:pt x="109" y="745"/>
                  </a:moveTo>
                  <a:cubicBezTo>
                    <a:pt x="77" y="738"/>
                    <a:pt x="60" y="722"/>
                    <a:pt x="62" y="687"/>
                  </a:cubicBezTo>
                  <a:cubicBezTo>
                    <a:pt x="85" y="698"/>
                    <a:pt x="99" y="722"/>
                    <a:pt x="109" y="745"/>
                  </a:cubicBezTo>
                  <a:close/>
                  <a:moveTo>
                    <a:pt x="767" y="533"/>
                  </a:moveTo>
                  <a:lnTo>
                    <a:pt x="667" y="625"/>
                  </a:lnTo>
                  <a:cubicBezTo>
                    <a:pt x="636" y="654"/>
                    <a:pt x="601" y="691"/>
                    <a:pt x="575" y="726"/>
                  </a:cubicBezTo>
                  <a:cubicBezTo>
                    <a:pt x="490" y="838"/>
                    <a:pt x="578" y="968"/>
                    <a:pt x="641" y="971"/>
                  </a:cubicBezTo>
                  <a:cubicBezTo>
                    <a:pt x="628" y="921"/>
                    <a:pt x="427" y="856"/>
                    <a:pt x="708" y="612"/>
                  </a:cubicBezTo>
                  <a:cubicBezTo>
                    <a:pt x="742" y="582"/>
                    <a:pt x="784" y="552"/>
                    <a:pt x="819" y="524"/>
                  </a:cubicBezTo>
                  <a:cubicBezTo>
                    <a:pt x="898" y="461"/>
                    <a:pt x="956" y="408"/>
                    <a:pt x="1021" y="334"/>
                  </a:cubicBezTo>
                  <a:cubicBezTo>
                    <a:pt x="1065" y="282"/>
                    <a:pt x="1136" y="127"/>
                    <a:pt x="1185" y="99"/>
                  </a:cubicBezTo>
                  <a:cubicBezTo>
                    <a:pt x="1190" y="104"/>
                    <a:pt x="1196" y="105"/>
                    <a:pt x="1198" y="128"/>
                  </a:cubicBezTo>
                  <a:cubicBezTo>
                    <a:pt x="1201" y="159"/>
                    <a:pt x="1189" y="202"/>
                    <a:pt x="1178" y="229"/>
                  </a:cubicBezTo>
                  <a:cubicBezTo>
                    <a:pt x="1163" y="265"/>
                    <a:pt x="1122" y="307"/>
                    <a:pt x="1127" y="345"/>
                  </a:cubicBezTo>
                  <a:cubicBezTo>
                    <a:pt x="1167" y="345"/>
                    <a:pt x="1153" y="316"/>
                    <a:pt x="1205" y="327"/>
                  </a:cubicBezTo>
                  <a:cubicBezTo>
                    <a:pt x="1231" y="404"/>
                    <a:pt x="1182" y="427"/>
                    <a:pt x="1179" y="485"/>
                  </a:cubicBezTo>
                  <a:cubicBezTo>
                    <a:pt x="1219" y="486"/>
                    <a:pt x="1200" y="471"/>
                    <a:pt x="1229" y="476"/>
                  </a:cubicBezTo>
                  <a:cubicBezTo>
                    <a:pt x="1255" y="535"/>
                    <a:pt x="1173" y="588"/>
                    <a:pt x="1161" y="642"/>
                  </a:cubicBezTo>
                  <a:lnTo>
                    <a:pt x="1200" y="655"/>
                  </a:lnTo>
                  <a:cubicBezTo>
                    <a:pt x="1200" y="692"/>
                    <a:pt x="1192" y="710"/>
                    <a:pt x="1170" y="737"/>
                  </a:cubicBezTo>
                  <a:cubicBezTo>
                    <a:pt x="1148" y="762"/>
                    <a:pt x="1122" y="766"/>
                    <a:pt x="1118" y="795"/>
                  </a:cubicBezTo>
                  <a:lnTo>
                    <a:pt x="1168" y="804"/>
                  </a:lnTo>
                  <a:cubicBezTo>
                    <a:pt x="1180" y="855"/>
                    <a:pt x="1110" y="919"/>
                    <a:pt x="1068" y="937"/>
                  </a:cubicBezTo>
                  <a:cubicBezTo>
                    <a:pt x="1025" y="954"/>
                    <a:pt x="891" y="978"/>
                    <a:pt x="878" y="987"/>
                  </a:cubicBezTo>
                  <a:cubicBezTo>
                    <a:pt x="897" y="1064"/>
                    <a:pt x="1087" y="1061"/>
                    <a:pt x="1151" y="1054"/>
                  </a:cubicBezTo>
                  <a:cubicBezTo>
                    <a:pt x="1217" y="1047"/>
                    <a:pt x="1394" y="994"/>
                    <a:pt x="1439" y="1001"/>
                  </a:cubicBezTo>
                  <a:cubicBezTo>
                    <a:pt x="1435" y="1060"/>
                    <a:pt x="1381" y="1054"/>
                    <a:pt x="1376" y="1086"/>
                  </a:cubicBezTo>
                  <a:cubicBezTo>
                    <a:pt x="1408" y="1114"/>
                    <a:pt x="1435" y="1084"/>
                    <a:pt x="1477" y="1144"/>
                  </a:cubicBezTo>
                  <a:cubicBezTo>
                    <a:pt x="1461" y="1200"/>
                    <a:pt x="1416" y="1189"/>
                    <a:pt x="1371" y="1197"/>
                  </a:cubicBezTo>
                  <a:cubicBezTo>
                    <a:pt x="1377" y="1232"/>
                    <a:pt x="1410" y="1229"/>
                    <a:pt x="1418" y="1282"/>
                  </a:cubicBezTo>
                  <a:cubicBezTo>
                    <a:pt x="1385" y="1305"/>
                    <a:pt x="1378" y="1285"/>
                    <a:pt x="1339" y="1290"/>
                  </a:cubicBezTo>
                  <a:cubicBezTo>
                    <a:pt x="1337" y="1331"/>
                    <a:pt x="1361" y="1359"/>
                    <a:pt x="1340" y="1401"/>
                  </a:cubicBezTo>
                  <a:cubicBezTo>
                    <a:pt x="1301" y="1413"/>
                    <a:pt x="1242" y="1344"/>
                    <a:pt x="1212" y="1318"/>
                  </a:cubicBezTo>
                  <a:cubicBezTo>
                    <a:pt x="1179" y="1288"/>
                    <a:pt x="1128" y="1238"/>
                    <a:pt x="1086" y="1217"/>
                  </a:cubicBezTo>
                  <a:cubicBezTo>
                    <a:pt x="931" y="1142"/>
                    <a:pt x="842" y="1205"/>
                    <a:pt x="691" y="1202"/>
                  </a:cubicBezTo>
                  <a:cubicBezTo>
                    <a:pt x="327" y="1197"/>
                    <a:pt x="377" y="876"/>
                    <a:pt x="167" y="823"/>
                  </a:cubicBezTo>
                  <a:cubicBezTo>
                    <a:pt x="311" y="687"/>
                    <a:pt x="419" y="778"/>
                    <a:pt x="455" y="771"/>
                  </a:cubicBezTo>
                  <a:cubicBezTo>
                    <a:pt x="460" y="739"/>
                    <a:pt x="432" y="729"/>
                    <a:pt x="410" y="697"/>
                  </a:cubicBezTo>
                  <a:cubicBezTo>
                    <a:pt x="325" y="568"/>
                    <a:pt x="408" y="487"/>
                    <a:pt x="387" y="357"/>
                  </a:cubicBezTo>
                  <a:cubicBezTo>
                    <a:pt x="365" y="222"/>
                    <a:pt x="199" y="114"/>
                    <a:pt x="210" y="17"/>
                  </a:cubicBezTo>
                  <a:cubicBezTo>
                    <a:pt x="278" y="25"/>
                    <a:pt x="316" y="98"/>
                    <a:pt x="361" y="108"/>
                  </a:cubicBezTo>
                  <a:lnTo>
                    <a:pt x="352" y="47"/>
                  </a:lnTo>
                  <a:cubicBezTo>
                    <a:pt x="404" y="51"/>
                    <a:pt x="416" y="130"/>
                    <a:pt x="451" y="158"/>
                  </a:cubicBezTo>
                  <a:cubicBezTo>
                    <a:pt x="471" y="131"/>
                    <a:pt x="455" y="110"/>
                    <a:pt x="485" y="92"/>
                  </a:cubicBezTo>
                  <a:cubicBezTo>
                    <a:pt x="530" y="112"/>
                    <a:pt x="538" y="208"/>
                    <a:pt x="569" y="246"/>
                  </a:cubicBezTo>
                  <a:cubicBezTo>
                    <a:pt x="593" y="228"/>
                    <a:pt x="575" y="223"/>
                    <a:pt x="601" y="212"/>
                  </a:cubicBezTo>
                  <a:cubicBezTo>
                    <a:pt x="643" y="245"/>
                    <a:pt x="618" y="321"/>
                    <a:pt x="665" y="351"/>
                  </a:cubicBezTo>
                  <a:cubicBezTo>
                    <a:pt x="690" y="323"/>
                    <a:pt x="674" y="303"/>
                    <a:pt x="718" y="300"/>
                  </a:cubicBezTo>
                  <a:cubicBezTo>
                    <a:pt x="756" y="356"/>
                    <a:pt x="739" y="462"/>
                    <a:pt x="743" y="530"/>
                  </a:cubicBezTo>
                  <a:lnTo>
                    <a:pt x="767" y="533"/>
                  </a:lnTo>
                  <a:close/>
                  <a:moveTo>
                    <a:pt x="400" y="728"/>
                  </a:moveTo>
                  <a:lnTo>
                    <a:pt x="412" y="736"/>
                  </a:lnTo>
                  <a:lnTo>
                    <a:pt x="398" y="729"/>
                  </a:lnTo>
                  <a:cubicBezTo>
                    <a:pt x="339" y="728"/>
                    <a:pt x="327" y="715"/>
                    <a:pt x="263" y="737"/>
                  </a:cubicBezTo>
                  <a:cubicBezTo>
                    <a:pt x="220" y="752"/>
                    <a:pt x="196" y="779"/>
                    <a:pt x="165" y="792"/>
                  </a:cubicBezTo>
                  <a:cubicBezTo>
                    <a:pt x="176" y="762"/>
                    <a:pt x="181" y="772"/>
                    <a:pt x="185" y="738"/>
                  </a:cubicBezTo>
                  <a:lnTo>
                    <a:pt x="158" y="723"/>
                  </a:lnTo>
                  <a:lnTo>
                    <a:pt x="155" y="679"/>
                  </a:lnTo>
                  <a:cubicBezTo>
                    <a:pt x="126" y="677"/>
                    <a:pt x="123" y="697"/>
                    <a:pt x="107" y="714"/>
                  </a:cubicBezTo>
                  <a:cubicBezTo>
                    <a:pt x="75" y="626"/>
                    <a:pt x="0" y="690"/>
                    <a:pt x="84" y="753"/>
                  </a:cubicBezTo>
                  <a:cubicBezTo>
                    <a:pt x="65" y="767"/>
                    <a:pt x="58" y="767"/>
                    <a:pt x="56" y="791"/>
                  </a:cubicBezTo>
                  <a:lnTo>
                    <a:pt x="90" y="805"/>
                  </a:lnTo>
                  <a:cubicBezTo>
                    <a:pt x="85" y="829"/>
                    <a:pt x="81" y="820"/>
                    <a:pt x="93" y="842"/>
                  </a:cubicBezTo>
                  <a:cubicBezTo>
                    <a:pt x="131" y="849"/>
                    <a:pt x="149" y="822"/>
                    <a:pt x="174" y="851"/>
                  </a:cubicBezTo>
                  <a:cubicBezTo>
                    <a:pt x="195" y="877"/>
                    <a:pt x="183" y="911"/>
                    <a:pt x="210" y="926"/>
                  </a:cubicBezTo>
                  <a:cubicBezTo>
                    <a:pt x="220" y="902"/>
                    <a:pt x="207" y="891"/>
                    <a:pt x="204" y="864"/>
                  </a:cubicBezTo>
                  <a:cubicBezTo>
                    <a:pt x="285" y="897"/>
                    <a:pt x="344" y="1037"/>
                    <a:pt x="399" y="1107"/>
                  </a:cubicBezTo>
                  <a:cubicBezTo>
                    <a:pt x="466" y="1190"/>
                    <a:pt x="622" y="1230"/>
                    <a:pt x="726" y="1222"/>
                  </a:cubicBezTo>
                  <a:cubicBezTo>
                    <a:pt x="861" y="1213"/>
                    <a:pt x="967" y="1166"/>
                    <a:pt x="1094" y="1250"/>
                  </a:cubicBezTo>
                  <a:cubicBezTo>
                    <a:pt x="1168" y="1299"/>
                    <a:pt x="1298" y="1459"/>
                    <a:pt x="1352" y="1421"/>
                  </a:cubicBezTo>
                  <a:cubicBezTo>
                    <a:pt x="1375" y="1389"/>
                    <a:pt x="1362" y="1351"/>
                    <a:pt x="1360" y="1311"/>
                  </a:cubicBezTo>
                  <a:lnTo>
                    <a:pt x="1437" y="1302"/>
                  </a:lnTo>
                  <a:cubicBezTo>
                    <a:pt x="1436" y="1265"/>
                    <a:pt x="1423" y="1237"/>
                    <a:pt x="1408" y="1213"/>
                  </a:cubicBezTo>
                  <a:cubicBezTo>
                    <a:pt x="1442" y="1206"/>
                    <a:pt x="1490" y="1193"/>
                    <a:pt x="1493" y="1150"/>
                  </a:cubicBezTo>
                  <a:cubicBezTo>
                    <a:pt x="1496" y="1104"/>
                    <a:pt x="1447" y="1091"/>
                    <a:pt x="1415" y="1075"/>
                  </a:cubicBezTo>
                  <a:cubicBezTo>
                    <a:pt x="1439" y="1048"/>
                    <a:pt x="1475" y="1027"/>
                    <a:pt x="1456" y="987"/>
                  </a:cubicBezTo>
                  <a:cubicBezTo>
                    <a:pt x="1425" y="945"/>
                    <a:pt x="1200" y="1049"/>
                    <a:pt x="1042" y="1036"/>
                  </a:cubicBezTo>
                  <a:cubicBezTo>
                    <a:pt x="968" y="1030"/>
                    <a:pt x="971" y="1022"/>
                    <a:pt x="909" y="1001"/>
                  </a:cubicBezTo>
                  <a:cubicBezTo>
                    <a:pt x="936" y="984"/>
                    <a:pt x="1038" y="971"/>
                    <a:pt x="1089" y="944"/>
                  </a:cubicBezTo>
                  <a:cubicBezTo>
                    <a:pt x="1136" y="919"/>
                    <a:pt x="1194" y="860"/>
                    <a:pt x="1186" y="801"/>
                  </a:cubicBezTo>
                  <a:lnTo>
                    <a:pt x="1156" y="776"/>
                  </a:lnTo>
                  <a:cubicBezTo>
                    <a:pt x="1195" y="746"/>
                    <a:pt x="1222" y="698"/>
                    <a:pt x="1213" y="643"/>
                  </a:cubicBezTo>
                  <a:lnTo>
                    <a:pt x="1190" y="624"/>
                  </a:lnTo>
                  <a:cubicBezTo>
                    <a:pt x="1229" y="564"/>
                    <a:pt x="1301" y="475"/>
                    <a:pt x="1214" y="451"/>
                  </a:cubicBezTo>
                  <a:cubicBezTo>
                    <a:pt x="1225" y="382"/>
                    <a:pt x="1270" y="298"/>
                    <a:pt x="1161" y="305"/>
                  </a:cubicBezTo>
                  <a:cubicBezTo>
                    <a:pt x="1186" y="239"/>
                    <a:pt x="1259" y="152"/>
                    <a:pt x="1193" y="79"/>
                  </a:cubicBezTo>
                  <a:cubicBezTo>
                    <a:pt x="1126" y="89"/>
                    <a:pt x="1049" y="271"/>
                    <a:pt x="1000" y="327"/>
                  </a:cubicBezTo>
                  <a:cubicBezTo>
                    <a:pt x="959" y="374"/>
                    <a:pt x="823" y="513"/>
                    <a:pt x="767" y="533"/>
                  </a:cubicBezTo>
                  <a:cubicBezTo>
                    <a:pt x="755" y="474"/>
                    <a:pt x="784" y="317"/>
                    <a:pt x="727" y="283"/>
                  </a:cubicBezTo>
                  <a:cubicBezTo>
                    <a:pt x="700" y="277"/>
                    <a:pt x="689" y="286"/>
                    <a:pt x="670" y="304"/>
                  </a:cubicBezTo>
                  <a:lnTo>
                    <a:pt x="662" y="316"/>
                  </a:lnTo>
                  <a:lnTo>
                    <a:pt x="656" y="301"/>
                  </a:lnTo>
                  <a:cubicBezTo>
                    <a:pt x="652" y="257"/>
                    <a:pt x="641" y="217"/>
                    <a:pt x="609" y="194"/>
                  </a:cubicBezTo>
                  <a:lnTo>
                    <a:pt x="569" y="205"/>
                  </a:lnTo>
                  <a:cubicBezTo>
                    <a:pt x="555" y="169"/>
                    <a:pt x="549" y="139"/>
                    <a:pt x="525" y="101"/>
                  </a:cubicBezTo>
                  <a:cubicBezTo>
                    <a:pt x="486" y="41"/>
                    <a:pt x="467" y="86"/>
                    <a:pt x="444" y="113"/>
                  </a:cubicBezTo>
                  <a:cubicBezTo>
                    <a:pt x="414" y="68"/>
                    <a:pt x="399" y="21"/>
                    <a:pt x="340" y="31"/>
                  </a:cubicBezTo>
                  <a:lnTo>
                    <a:pt x="334" y="51"/>
                  </a:lnTo>
                  <a:lnTo>
                    <a:pt x="341" y="74"/>
                  </a:lnTo>
                  <a:cubicBezTo>
                    <a:pt x="314" y="73"/>
                    <a:pt x="334" y="75"/>
                    <a:pt x="326" y="64"/>
                  </a:cubicBezTo>
                  <a:cubicBezTo>
                    <a:pt x="288" y="37"/>
                    <a:pt x="254" y="0"/>
                    <a:pt x="203" y="4"/>
                  </a:cubicBezTo>
                  <a:cubicBezTo>
                    <a:pt x="151" y="85"/>
                    <a:pt x="324" y="229"/>
                    <a:pt x="354" y="313"/>
                  </a:cubicBezTo>
                  <a:cubicBezTo>
                    <a:pt x="402" y="448"/>
                    <a:pt x="326" y="508"/>
                    <a:pt x="361" y="643"/>
                  </a:cubicBezTo>
                  <a:cubicBezTo>
                    <a:pt x="371" y="684"/>
                    <a:pt x="390" y="697"/>
                    <a:pt x="400" y="728"/>
                  </a:cubicBezTo>
                  <a:close/>
                </a:path>
              </a:pathLst>
            </a:custGeom>
            <a:solidFill>
              <a:srgbClr val="0A0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079CD51A-7D82-5E86-36A8-8874B822C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531495"/>
              <a:ext cx="5080" cy="7620"/>
            </a:xfrm>
            <a:custGeom>
              <a:avLst/>
              <a:gdLst>
                <a:gd name="T0" fmla="*/ 33 w 84"/>
                <a:gd name="T1" fmla="*/ 52 h 135"/>
                <a:gd name="T2" fmla="*/ 37 w 84"/>
                <a:gd name="T3" fmla="*/ 65 h 135"/>
                <a:gd name="T4" fmla="*/ 0 w 84"/>
                <a:gd name="T5" fmla="*/ 95 h 135"/>
                <a:gd name="T6" fmla="*/ 44 w 84"/>
                <a:gd name="T7" fmla="*/ 101 h 135"/>
                <a:gd name="T8" fmla="*/ 33 w 84"/>
                <a:gd name="T9" fmla="*/ 124 h 135"/>
                <a:gd name="T10" fmla="*/ 29 w 84"/>
                <a:gd name="T11" fmla="*/ 135 h 135"/>
                <a:gd name="T12" fmla="*/ 43 w 84"/>
                <a:gd name="T13" fmla="*/ 134 h 135"/>
                <a:gd name="T14" fmla="*/ 64 w 84"/>
                <a:gd name="T15" fmla="*/ 127 h 135"/>
                <a:gd name="T16" fmla="*/ 71 w 84"/>
                <a:gd name="T17" fmla="*/ 86 h 135"/>
                <a:gd name="T18" fmla="*/ 84 w 84"/>
                <a:gd name="T19" fmla="*/ 52 h 135"/>
                <a:gd name="T20" fmla="*/ 59 w 84"/>
                <a:gd name="T21" fmla="*/ 74 h 135"/>
                <a:gd name="T22" fmla="*/ 63 w 84"/>
                <a:gd name="T23" fmla="*/ 36 h 135"/>
                <a:gd name="T24" fmla="*/ 56 w 84"/>
                <a:gd name="T25" fmla="*/ 3 h 135"/>
                <a:gd name="T26" fmla="*/ 33 w 84"/>
                <a:gd name="T27" fmla="*/ 5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135">
                  <a:moveTo>
                    <a:pt x="33" y="52"/>
                  </a:moveTo>
                  <a:lnTo>
                    <a:pt x="37" y="65"/>
                  </a:lnTo>
                  <a:cubicBezTo>
                    <a:pt x="14" y="76"/>
                    <a:pt x="5" y="71"/>
                    <a:pt x="0" y="95"/>
                  </a:cubicBezTo>
                  <a:lnTo>
                    <a:pt x="44" y="101"/>
                  </a:lnTo>
                  <a:lnTo>
                    <a:pt x="33" y="124"/>
                  </a:lnTo>
                  <a:lnTo>
                    <a:pt x="29" y="135"/>
                  </a:lnTo>
                  <a:lnTo>
                    <a:pt x="43" y="134"/>
                  </a:lnTo>
                  <a:lnTo>
                    <a:pt x="64" y="127"/>
                  </a:lnTo>
                  <a:cubicBezTo>
                    <a:pt x="69" y="107"/>
                    <a:pt x="65" y="103"/>
                    <a:pt x="71" y="86"/>
                  </a:cubicBezTo>
                  <a:cubicBezTo>
                    <a:pt x="81" y="60"/>
                    <a:pt x="81" y="86"/>
                    <a:pt x="84" y="52"/>
                  </a:cubicBezTo>
                  <a:lnTo>
                    <a:pt x="59" y="74"/>
                  </a:lnTo>
                  <a:cubicBezTo>
                    <a:pt x="58" y="51"/>
                    <a:pt x="60" y="56"/>
                    <a:pt x="63" y="36"/>
                  </a:cubicBezTo>
                  <a:cubicBezTo>
                    <a:pt x="67" y="0"/>
                    <a:pt x="68" y="20"/>
                    <a:pt x="56" y="3"/>
                  </a:cubicBezTo>
                  <a:lnTo>
                    <a:pt x="33" y="52"/>
                  </a:ln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C16F558A-6EB8-977A-3B59-FFB382BF9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530860"/>
              <a:ext cx="2540" cy="3810"/>
            </a:xfrm>
            <a:custGeom>
              <a:avLst/>
              <a:gdLst>
                <a:gd name="T0" fmla="*/ 49 w 49"/>
                <a:gd name="T1" fmla="*/ 58 h 58"/>
                <a:gd name="T2" fmla="*/ 2 w 49"/>
                <a:gd name="T3" fmla="*/ 0 h 58"/>
                <a:gd name="T4" fmla="*/ 49 w 49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58">
                  <a:moveTo>
                    <a:pt x="49" y="58"/>
                  </a:moveTo>
                  <a:cubicBezTo>
                    <a:pt x="39" y="35"/>
                    <a:pt x="25" y="11"/>
                    <a:pt x="2" y="0"/>
                  </a:cubicBezTo>
                  <a:cubicBezTo>
                    <a:pt x="0" y="35"/>
                    <a:pt x="17" y="51"/>
                    <a:pt x="49" y="58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2EAE96E5-06E3-F4DC-E94D-3518A9BA1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770" y="494665"/>
              <a:ext cx="1270" cy="1270"/>
            </a:xfrm>
            <a:custGeom>
              <a:avLst/>
              <a:gdLst>
                <a:gd name="T0" fmla="*/ 12 w 27"/>
                <a:gd name="T1" fmla="*/ 13 h 27"/>
                <a:gd name="T2" fmla="*/ 27 w 27"/>
                <a:gd name="T3" fmla="*/ 23 h 27"/>
                <a:gd name="T4" fmla="*/ 20 w 27"/>
                <a:gd name="T5" fmla="*/ 0 h 27"/>
                <a:gd name="T6" fmla="*/ 12 w 27"/>
                <a:gd name="T7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27">
                  <a:moveTo>
                    <a:pt x="12" y="13"/>
                  </a:moveTo>
                  <a:cubicBezTo>
                    <a:pt x="20" y="24"/>
                    <a:pt x="0" y="22"/>
                    <a:pt x="27" y="23"/>
                  </a:cubicBezTo>
                  <a:lnTo>
                    <a:pt x="20" y="0"/>
                  </a:lnTo>
                  <a:cubicBezTo>
                    <a:pt x="18" y="27"/>
                    <a:pt x="22" y="10"/>
                    <a:pt x="12" y="13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BB9C45A2-5B6F-A8EF-DE9E-538F8BC71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705" y="537845"/>
              <a:ext cx="635" cy="1905"/>
            </a:xfrm>
            <a:custGeom>
              <a:avLst/>
              <a:gdLst>
                <a:gd name="T0" fmla="*/ 18 w 18"/>
                <a:gd name="T1" fmla="*/ 18 h 28"/>
                <a:gd name="T2" fmla="*/ 4 w 18"/>
                <a:gd name="T3" fmla="*/ 19 h 28"/>
                <a:gd name="T4" fmla="*/ 8 w 18"/>
                <a:gd name="T5" fmla="*/ 8 h 28"/>
                <a:gd name="T6" fmla="*/ 0 w 18"/>
                <a:gd name="T7" fmla="*/ 28 h 28"/>
                <a:gd name="T8" fmla="*/ 18 w 18"/>
                <a:gd name="T9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8">
                  <a:moveTo>
                    <a:pt x="18" y="18"/>
                  </a:moveTo>
                  <a:lnTo>
                    <a:pt x="4" y="19"/>
                  </a:lnTo>
                  <a:lnTo>
                    <a:pt x="8" y="8"/>
                  </a:lnTo>
                  <a:cubicBezTo>
                    <a:pt x="1" y="16"/>
                    <a:pt x="1" y="0"/>
                    <a:pt x="0" y="28"/>
                  </a:cubicBezTo>
                  <a:lnTo>
                    <a:pt x="18" y="18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C7E414DE-2B50-3E55-39BD-CDB40764F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820" y="508635"/>
              <a:ext cx="635" cy="1270"/>
            </a:xfrm>
            <a:custGeom>
              <a:avLst/>
              <a:gdLst>
                <a:gd name="T0" fmla="*/ 14 w 14"/>
                <a:gd name="T1" fmla="*/ 3 h 15"/>
                <a:gd name="T2" fmla="*/ 0 w 14"/>
                <a:gd name="T3" fmla="*/ 0 h 15"/>
                <a:gd name="T4" fmla="*/ 6 w 14"/>
                <a:gd name="T5" fmla="*/ 15 h 15"/>
                <a:gd name="T6" fmla="*/ 14 w 14"/>
                <a:gd name="T7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5">
                  <a:moveTo>
                    <a:pt x="14" y="3"/>
                  </a:moveTo>
                  <a:lnTo>
                    <a:pt x="0" y="0"/>
                  </a:lnTo>
                  <a:lnTo>
                    <a:pt x="6" y="15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9998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294B09A0-AAEB-8257-AF95-65A2F2FAD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215" y="533400"/>
              <a:ext cx="635" cy="635"/>
            </a:xfrm>
            <a:custGeom>
              <a:avLst/>
              <a:gdLst>
                <a:gd name="T0" fmla="*/ 0 w 14"/>
                <a:gd name="T1" fmla="*/ 1 h 8"/>
                <a:gd name="T2" fmla="*/ 14 w 14"/>
                <a:gd name="T3" fmla="*/ 8 h 8"/>
                <a:gd name="T4" fmla="*/ 2 w 14"/>
                <a:gd name="T5" fmla="*/ 0 h 8"/>
                <a:gd name="T6" fmla="*/ 0 w 14"/>
                <a:gd name="T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8">
                  <a:moveTo>
                    <a:pt x="0" y="1"/>
                  </a:moveTo>
                  <a:lnTo>
                    <a:pt x="14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6" name="Rectangle 155">
              <a:extLst>
                <a:ext uri="{FF2B5EF4-FFF2-40B4-BE49-F238E27FC236}">
                  <a16:creationId xmlns:a16="http://schemas.microsoft.com/office/drawing/2014/main" id="{0086DBAC-45EB-1455-9AB5-543C12FB19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200000">
              <a:off x="164465" y="268605"/>
              <a:ext cx="1651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J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7" name="Rectangle 179">
              <a:extLst>
                <a:ext uri="{FF2B5EF4-FFF2-40B4-BE49-F238E27FC236}">
                  <a16:creationId xmlns:a16="http://schemas.microsoft.com/office/drawing/2014/main" id="{3E7892AB-CDE0-A493-10CB-605EAF4DB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40000">
              <a:off x="832485" y="316865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10" name="Tabla 208">
            <a:extLst>
              <a:ext uri="{FF2B5EF4-FFF2-40B4-BE49-F238E27FC236}">
                <a16:creationId xmlns:a16="http://schemas.microsoft.com/office/drawing/2014/main" id="{263595EF-2DC7-3737-11FA-3C30EB78B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72190"/>
              </p:ext>
            </p:extLst>
          </p:nvPr>
        </p:nvGraphicFramePr>
        <p:xfrm>
          <a:off x="535429" y="2979254"/>
          <a:ext cx="8957562" cy="422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9097">
                  <a:extLst>
                    <a:ext uri="{9D8B030D-6E8A-4147-A177-3AD203B41FA5}">
                      <a16:colId xmlns:a16="http://schemas.microsoft.com/office/drawing/2014/main" val="1974919172"/>
                    </a:ext>
                  </a:extLst>
                </a:gridCol>
                <a:gridCol w="429684">
                  <a:extLst>
                    <a:ext uri="{9D8B030D-6E8A-4147-A177-3AD203B41FA5}">
                      <a16:colId xmlns:a16="http://schemas.microsoft.com/office/drawing/2014/main" val="2929567725"/>
                    </a:ext>
                  </a:extLst>
                </a:gridCol>
                <a:gridCol w="860497">
                  <a:extLst>
                    <a:ext uri="{9D8B030D-6E8A-4147-A177-3AD203B41FA5}">
                      <a16:colId xmlns:a16="http://schemas.microsoft.com/office/drawing/2014/main" val="1069754955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val="1657384371"/>
                    </a:ext>
                  </a:extLst>
                </a:gridCol>
                <a:gridCol w="789140">
                  <a:extLst>
                    <a:ext uri="{9D8B030D-6E8A-4147-A177-3AD203B41FA5}">
                      <a16:colId xmlns:a16="http://schemas.microsoft.com/office/drawing/2014/main" val="4055870070"/>
                    </a:ext>
                  </a:extLst>
                </a:gridCol>
                <a:gridCol w="764088">
                  <a:extLst>
                    <a:ext uri="{9D8B030D-6E8A-4147-A177-3AD203B41FA5}">
                      <a16:colId xmlns:a16="http://schemas.microsoft.com/office/drawing/2014/main" val="582768228"/>
                    </a:ext>
                  </a:extLst>
                </a:gridCol>
                <a:gridCol w="987818">
                  <a:extLst>
                    <a:ext uri="{9D8B030D-6E8A-4147-A177-3AD203B41FA5}">
                      <a16:colId xmlns:a16="http://schemas.microsoft.com/office/drawing/2014/main" val="390227393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PENSAMIENTO MATEMÁTICO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4863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1: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Número, algebra y variación </a:t>
                      </a:r>
                      <a:endParaRPr lang="es-E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2: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Número</a:t>
                      </a:r>
                      <a:endParaRPr lang="es-E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3017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Aprendizaje esperado: </a:t>
                      </a:r>
                      <a:r>
                        <a:rPr lang="es-MX" sz="1200" dirty="0">
                          <a:latin typeface="Century Gothic" panose="020B0502020202020204" pitchFamily="34" charset="0"/>
                        </a:rPr>
                        <a:t>Resuelve problemas a través del conteo y con acciones sobre las colecciones.</a:t>
                      </a:r>
                      <a:endParaRPr lang="es-E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Clasifica y cuenta objetos en colecciones.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93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Criterios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Niveles de logro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90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Conteo/Clasificación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Debe mejorar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Century Gothic" panose="020B0502020202020204" pitchFamily="34" charset="0"/>
                        </a:rPr>
                        <a:t>Aceptable</a:t>
                      </a:r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Aceptable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Regular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Bien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Excelente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7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Diferencia diversas características entre mercancía de supermercado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25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Century Gothic" panose="020B0502020202020204" pitchFamily="34" charset="0"/>
                        </a:rPr>
                        <a:t>Conoce los diferentes departamentos del supermercado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98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Menciona que tipo de mercancía se puede encontrar en el supermercado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204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Relaciona la mercancía en el departamento que corresponde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098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Cuenta la cantidad de mercancía que hay en cada departamento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7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49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E5A9B7E-3FE0-7A3E-0A29-9725C04A09EF}"/>
              </a:ext>
            </a:extLst>
          </p:cNvPr>
          <p:cNvSpPr/>
          <p:nvPr/>
        </p:nvSpPr>
        <p:spPr>
          <a:xfrm>
            <a:off x="-14990" y="-14990"/>
            <a:ext cx="10058400" cy="7772400"/>
          </a:xfrm>
          <a:prstGeom prst="rect">
            <a:avLst/>
          </a:prstGeom>
          <a:pattFill prst="lgGrid">
            <a:fgClr>
              <a:srgbClr val="EEEEE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16B5604-6B95-626A-8FE3-FD8B954CB286}"/>
              </a:ext>
            </a:extLst>
          </p:cNvPr>
          <p:cNvSpPr txBox="1"/>
          <p:nvPr/>
        </p:nvSpPr>
        <p:spPr>
          <a:xfrm>
            <a:off x="1135315" y="509933"/>
            <a:ext cx="775778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Jardín de Niños Profa. Guadalupe Gonzales Ortiz T.M</a:t>
            </a:r>
          </a:p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Clave: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05EJN0097C     </a:t>
            </a:r>
            <a:r>
              <a:rPr lang="es-ES" sz="1600" b="1" dirty="0">
                <a:latin typeface="Century Gothic" panose="020B0502020202020204" pitchFamily="34" charset="0"/>
              </a:rPr>
              <a:t>Z.E.:</a:t>
            </a:r>
            <a:r>
              <a:rPr lang="es-ES" sz="1600" b="1" u="sng" dirty="0">
                <a:latin typeface="Century Gothic" panose="020B0502020202020204" pitchFamily="34" charset="0"/>
              </a:rPr>
              <a:t> </a:t>
            </a:r>
            <a:r>
              <a:rPr lang="es-ES" sz="1600" u="sng" dirty="0">
                <a:latin typeface="Century Gothic" panose="020B0502020202020204" pitchFamily="34" charset="0"/>
              </a:rPr>
              <a:t>103    </a:t>
            </a:r>
            <a:r>
              <a:rPr lang="es-ES" sz="1600" b="1" u="sng" dirty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Prolongación Jesús </a:t>
            </a:r>
            <a:r>
              <a:rPr lang="es-ES" sz="1600" dirty="0" err="1">
                <a:latin typeface="Century Gothic" panose="020B0502020202020204" pitchFamily="34" charset="0"/>
              </a:rPr>
              <a:t>Glz</a:t>
            </a:r>
            <a:r>
              <a:rPr lang="es-ES" sz="1600" dirty="0">
                <a:latin typeface="Century Gothic" panose="020B0502020202020204" pitchFamily="34" charset="0"/>
              </a:rPr>
              <a:t>. Ortega No.194 Col. Adolfo Ruíz C.  </a:t>
            </a:r>
            <a:r>
              <a:rPr lang="es-ES" sz="1600" b="1" dirty="0">
                <a:latin typeface="Century Gothic" panose="020B0502020202020204" pitchFamily="34" charset="0"/>
              </a:rPr>
              <a:t>CP</a:t>
            </a:r>
            <a:r>
              <a:rPr lang="es-ES" sz="1600" b="1" u="sng" dirty="0">
                <a:latin typeface="Century Gothic" panose="020B0502020202020204" pitchFamily="34" charset="0"/>
              </a:rPr>
              <a:t>: </a:t>
            </a:r>
            <a:r>
              <a:rPr lang="es-ES" sz="1600" u="sng" dirty="0">
                <a:latin typeface="Century Gothic" panose="020B0502020202020204" pitchFamily="34" charset="0"/>
              </a:rPr>
              <a:t>25180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Saltillo, Coahuila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95FCF3-E96C-EA0A-18D4-8F0674A28944}"/>
              </a:ext>
            </a:extLst>
          </p:cNvPr>
          <p:cNvSpPr txBox="1"/>
          <p:nvPr/>
        </p:nvSpPr>
        <p:spPr>
          <a:xfrm>
            <a:off x="110677" y="1516776"/>
            <a:ext cx="9837042" cy="1552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Grado: </a:t>
            </a:r>
            <a:r>
              <a:rPr lang="es-MX" sz="1400" dirty="0">
                <a:latin typeface="Century Gothic" panose="020B0502020202020204" pitchFamily="34" charset="0"/>
              </a:rPr>
              <a:t>3º  </a:t>
            </a:r>
            <a:r>
              <a:rPr lang="es-MX" sz="1400" b="1" dirty="0">
                <a:latin typeface="Century Gothic" panose="020B0502020202020204" pitchFamily="34" charset="0"/>
              </a:rPr>
              <a:t>Sección: </a:t>
            </a:r>
            <a:r>
              <a:rPr lang="es-MX" sz="1400" dirty="0">
                <a:latin typeface="Century Gothic" panose="020B0502020202020204" pitchFamily="34" charset="0"/>
              </a:rPr>
              <a:t>“B”    </a:t>
            </a:r>
            <a:r>
              <a:rPr lang="es-MX" sz="1400" b="1" dirty="0">
                <a:latin typeface="Century Gothic" panose="020B0502020202020204" pitchFamily="34" charset="0"/>
              </a:rPr>
              <a:t>H: </a:t>
            </a:r>
            <a:r>
              <a:rPr lang="es-MX" sz="1400" dirty="0">
                <a:latin typeface="Century Gothic" panose="020B0502020202020204" pitchFamily="34" charset="0"/>
              </a:rPr>
              <a:t>17</a:t>
            </a:r>
            <a:r>
              <a:rPr lang="es-MX" sz="1400" b="1" dirty="0">
                <a:latin typeface="Century Gothic" panose="020B0502020202020204" pitchFamily="34" charset="0"/>
              </a:rPr>
              <a:t>   M: </a:t>
            </a:r>
            <a:r>
              <a:rPr lang="es-MX" sz="1400" dirty="0">
                <a:latin typeface="Century Gothic" panose="020B0502020202020204" pitchFamily="34" charset="0"/>
              </a:rPr>
              <a:t>16</a:t>
            </a:r>
            <a:r>
              <a:rPr lang="es-MX" sz="1400" b="1" dirty="0">
                <a:latin typeface="Century Gothic" panose="020B0502020202020204" pitchFamily="34" charset="0"/>
              </a:rPr>
              <a:t>  T: </a:t>
            </a:r>
            <a:r>
              <a:rPr lang="es-MX" sz="1400" dirty="0">
                <a:latin typeface="Century Gothic" panose="020B0502020202020204" pitchFamily="34" charset="0"/>
              </a:rPr>
              <a:t>33  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latin typeface="Century Gothic" panose="020B0502020202020204" pitchFamily="34" charset="0"/>
              </a:rPr>
              <a:t>Fecha de inicio y término: </a:t>
            </a:r>
            <a:r>
              <a:rPr lang="es-MX" sz="1400" dirty="0">
                <a:latin typeface="Century Gothic" panose="020B0502020202020204" pitchFamily="34" charset="0"/>
              </a:rPr>
              <a:t>21 de Noviembre al 02 de Diciembre 2022</a:t>
            </a:r>
            <a:endParaRPr lang="es-ES" sz="1400" dirty="0">
              <a:latin typeface="Century Gothic" panose="020B0502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Instrumentos</a:t>
            </a:r>
            <a:r>
              <a:rPr lang="es-MX" sz="1100" dirty="0">
                <a:solidFill>
                  <a:srgbClr val="002060"/>
                </a:solidFill>
                <a:latin typeface="Crowny - Personal Use" pitchFamily="50" charset="0"/>
              </a:rPr>
              <a:t>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de</a:t>
            </a:r>
            <a:r>
              <a:rPr lang="es-MX" sz="700" dirty="0">
                <a:solidFill>
                  <a:srgbClr val="002060"/>
                </a:solidFill>
                <a:latin typeface="Crowny - Personal Use" pitchFamily="50" charset="0"/>
              </a:rPr>
              <a:t>  </a:t>
            </a:r>
            <a:r>
              <a:rPr lang="es-MX" sz="2800" dirty="0">
                <a:solidFill>
                  <a:srgbClr val="002060"/>
                </a:solidFill>
                <a:latin typeface="Crowny - Personal Use" pitchFamily="50" charset="0"/>
              </a:rPr>
              <a:t>evaluación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b="1" dirty="0">
                <a:solidFill>
                  <a:srgbClr val="FF6600"/>
                </a:solidFill>
                <a:latin typeface="Century Gothic" panose="020B0502020202020204" pitchFamily="34" charset="0"/>
              </a:rPr>
              <a:t>PRUEBA OBJETIVA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17635BA-B181-08E9-8895-8FA49DB01291}"/>
              </a:ext>
            </a:extLst>
          </p:cNvPr>
          <p:cNvSpPr/>
          <p:nvPr/>
        </p:nvSpPr>
        <p:spPr>
          <a:xfrm>
            <a:off x="202366" y="236095"/>
            <a:ext cx="9653665" cy="7300210"/>
          </a:xfrm>
          <a:prstGeom prst="roundRect">
            <a:avLst>
              <a:gd name="adj" fmla="val 7016"/>
            </a:avLst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Lienzo 5">
            <a:extLst>
              <a:ext uri="{FF2B5EF4-FFF2-40B4-BE49-F238E27FC236}">
                <a16:creationId xmlns:a16="http://schemas.microsoft.com/office/drawing/2014/main" id="{94A15BEF-44BE-E1BE-3391-DA90895FDEB3}"/>
              </a:ext>
            </a:extLst>
          </p:cNvPr>
          <p:cNvGrpSpPr/>
          <p:nvPr/>
        </p:nvGrpSpPr>
        <p:grpSpPr>
          <a:xfrm>
            <a:off x="439738" y="381127"/>
            <a:ext cx="2750212" cy="2602990"/>
            <a:chOff x="-23495" y="-19050"/>
            <a:chExt cx="2703195" cy="2381885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2FFCBD14-4437-63E0-7ED7-8E1C9217AC05}"/>
                </a:ext>
              </a:extLst>
            </p:cNvPr>
            <p:cNvSpPr/>
            <p:nvPr/>
          </p:nvSpPr>
          <p:spPr>
            <a:xfrm>
              <a:off x="1633220" y="899795"/>
              <a:ext cx="1046480" cy="146304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8EE3FF1-F3A9-A224-2D72-BA2E8AA29B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345" y="1452245"/>
              <a:ext cx="6350" cy="5715"/>
            </a:xfrm>
            <a:custGeom>
              <a:avLst/>
              <a:gdLst>
                <a:gd name="T0" fmla="*/ 0 w 107"/>
                <a:gd name="T1" fmla="*/ 12 h 101"/>
                <a:gd name="T2" fmla="*/ 11 w 107"/>
                <a:gd name="T3" fmla="*/ 0 h 101"/>
                <a:gd name="T4" fmla="*/ 107 w 107"/>
                <a:gd name="T5" fmla="*/ 89 h 101"/>
                <a:gd name="T6" fmla="*/ 96 w 107"/>
                <a:gd name="T7" fmla="*/ 101 h 101"/>
                <a:gd name="T8" fmla="*/ 0 w 107"/>
                <a:gd name="T9" fmla="*/ 12 h 101"/>
                <a:gd name="T10" fmla="*/ 107 w 107"/>
                <a:gd name="T11" fmla="*/ 89 h 101"/>
                <a:gd name="T12" fmla="*/ 96 w 107"/>
                <a:gd name="T13" fmla="*/ 101 h 101"/>
                <a:gd name="T14" fmla="*/ 0 w 107"/>
                <a:gd name="T15" fmla="*/ 12 h 101"/>
                <a:gd name="T16" fmla="*/ 11 w 107"/>
                <a:gd name="T17" fmla="*/ 0 h 101"/>
                <a:gd name="T18" fmla="*/ 107 w 107"/>
                <a:gd name="T19" fmla="*/ 8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1">
                  <a:moveTo>
                    <a:pt x="0" y="12"/>
                  </a:moveTo>
                  <a:lnTo>
                    <a:pt x="11" y="0"/>
                  </a:lnTo>
                  <a:lnTo>
                    <a:pt x="107" y="89"/>
                  </a:lnTo>
                  <a:lnTo>
                    <a:pt x="96" y="101"/>
                  </a:lnTo>
                  <a:lnTo>
                    <a:pt x="0" y="12"/>
                  </a:lnTo>
                  <a:close/>
                  <a:moveTo>
                    <a:pt x="107" y="89"/>
                  </a:moveTo>
                  <a:lnTo>
                    <a:pt x="96" y="101"/>
                  </a:lnTo>
                  <a:lnTo>
                    <a:pt x="0" y="12"/>
                  </a:lnTo>
                  <a:lnTo>
                    <a:pt x="11" y="0"/>
                  </a:lnTo>
                  <a:lnTo>
                    <a:pt x="107" y="89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EEED4DCF-8B3F-C5C7-8207-04D1F2638D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5750" y="339725"/>
              <a:ext cx="551815" cy="412115"/>
            </a:xfrm>
            <a:custGeom>
              <a:avLst/>
              <a:gdLst>
                <a:gd name="T0" fmla="*/ 5506 w 9763"/>
                <a:gd name="T1" fmla="*/ 2748 h 7155"/>
                <a:gd name="T2" fmla="*/ 6307 w 9763"/>
                <a:gd name="T3" fmla="*/ 2228 h 7155"/>
                <a:gd name="T4" fmla="*/ 6864 w 9763"/>
                <a:gd name="T5" fmla="*/ 2849 h 7155"/>
                <a:gd name="T6" fmla="*/ 6441 w 9763"/>
                <a:gd name="T7" fmla="*/ 3708 h 7155"/>
                <a:gd name="T8" fmla="*/ 7133 w 9763"/>
                <a:gd name="T9" fmla="*/ 3823 h 7155"/>
                <a:gd name="T10" fmla="*/ 7680 w 9763"/>
                <a:gd name="T11" fmla="*/ 2827 h 7155"/>
                <a:gd name="T12" fmla="*/ 7322 w 9763"/>
                <a:gd name="T13" fmla="*/ 2300 h 7155"/>
                <a:gd name="T14" fmla="*/ 8003 w 9763"/>
                <a:gd name="T15" fmla="*/ 2075 h 7155"/>
                <a:gd name="T16" fmla="*/ 8580 w 9763"/>
                <a:gd name="T17" fmla="*/ 3079 h 7155"/>
                <a:gd name="T18" fmla="*/ 4444 w 9763"/>
                <a:gd name="T19" fmla="*/ 2364 h 7155"/>
                <a:gd name="T20" fmla="*/ 2917 w 9763"/>
                <a:gd name="T21" fmla="*/ 2061 h 7155"/>
                <a:gd name="T22" fmla="*/ 2561 w 9763"/>
                <a:gd name="T23" fmla="*/ 1219 h 7155"/>
                <a:gd name="T24" fmla="*/ 3765 w 9763"/>
                <a:gd name="T25" fmla="*/ 918 h 7155"/>
                <a:gd name="T26" fmla="*/ 4611 w 9763"/>
                <a:gd name="T27" fmla="*/ 1580 h 7155"/>
                <a:gd name="T28" fmla="*/ 5546 w 9763"/>
                <a:gd name="T29" fmla="*/ 1928 h 7155"/>
                <a:gd name="T30" fmla="*/ 4960 w 9763"/>
                <a:gd name="T31" fmla="*/ 1862 h 7155"/>
                <a:gd name="T32" fmla="*/ 4522 w 9763"/>
                <a:gd name="T33" fmla="*/ 1203 h 7155"/>
                <a:gd name="T34" fmla="*/ 5781 w 9763"/>
                <a:gd name="T35" fmla="*/ 1011 h 7155"/>
                <a:gd name="T36" fmla="*/ 4368 w 9763"/>
                <a:gd name="T37" fmla="*/ 822 h 7155"/>
                <a:gd name="T38" fmla="*/ 325 w 9763"/>
                <a:gd name="T39" fmla="*/ 2292 h 7155"/>
                <a:gd name="T40" fmla="*/ 1576 w 9763"/>
                <a:gd name="T41" fmla="*/ 1422 h 7155"/>
                <a:gd name="T42" fmla="*/ 2703 w 9763"/>
                <a:gd name="T43" fmla="*/ 1819 h 7155"/>
                <a:gd name="T44" fmla="*/ 2039 w 9763"/>
                <a:gd name="T45" fmla="*/ 2450 h 7155"/>
                <a:gd name="T46" fmla="*/ 2259 w 9763"/>
                <a:gd name="T47" fmla="*/ 3225 h 7155"/>
                <a:gd name="T48" fmla="*/ 2447 w 9763"/>
                <a:gd name="T49" fmla="*/ 4218 h 7155"/>
                <a:gd name="T50" fmla="*/ 2884 w 9763"/>
                <a:gd name="T51" fmla="*/ 4483 h 7155"/>
                <a:gd name="T52" fmla="*/ 2479 w 9763"/>
                <a:gd name="T53" fmla="*/ 3211 h 7155"/>
                <a:gd name="T54" fmla="*/ 2946 w 9763"/>
                <a:gd name="T55" fmla="*/ 2622 h 7155"/>
                <a:gd name="T56" fmla="*/ 3522 w 9763"/>
                <a:gd name="T57" fmla="*/ 2384 h 7155"/>
                <a:gd name="T58" fmla="*/ 4658 w 9763"/>
                <a:gd name="T59" fmla="*/ 2679 h 7155"/>
                <a:gd name="T60" fmla="*/ 5275 w 9763"/>
                <a:gd name="T61" fmla="*/ 3388 h 7155"/>
                <a:gd name="T62" fmla="*/ 3658 w 9763"/>
                <a:gd name="T63" fmla="*/ 3782 h 7155"/>
                <a:gd name="T64" fmla="*/ 4357 w 9763"/>
                <a:gd name="T65" fmla="*/ 3491 h 7155"/>
                <a:gd name="T66" fmla="*/ 5145 w 9763"/>
                <a:gd name="T67" fmla="*/ 4088 h 7155"/>
                <a:gd name="T68" fmla="*/ 5260 w 9763"/>
                <a:gd name="T69" fmla="*/ 3923 h 7155"/>
                <a:gd name="T70" fmla="*/ 5950 w 9763"/>
                <a:gd name="T71" fmla="*/ 4146 h 7155"/>
                <a:gd name="T72" fmla="*/ 5704 w 9763"/>
                <a:gd name="T73" fmla="*/ 4995 h 7155"/>
                <a:gd name="T74" fmla="*/ 5853 w 9763"/>
                <a:gd name="T75" fmla="*/ 5193 h 7155"/>
                <a:gd name="T76" fmla="*/ 6860 w 9763"/>
                <a:gd name="T77" fmla="*/ 4052 h 7155"/>
                <a:gd name="T78" fmla="*/ 7149 w 9763"/>
                <a:gd name="T79" fmla="*/ 5240 h 7155"/>
                <a:gd name="T80" fmla="*/ 6251 w 9763"/>
                <a:gd name="T81" fmla="*/ 5504 h 7155"/>
                <a:gd name="T82" fmla="*/ 7266 w 9763"/>
                <a:gd name="T83" fmla="*/ 5409 h 7155"/>
                <a:gd name="T84" fmla="*/ 7597 w 9763"/>
                <a:gd name="T85" fmla="*/ 4159 h 7155"/>
                <a:gd name="T86" fmla="*/ 9019 w 9763"/>
                <a:gd name="T87" fmla="*/ 4076 h 7155"/>
                <a:gd name="T88" fmla="*/ 8334 w 9763"/>
                <a:gd name="T89" fmla="*/ 5332 h 7155"/>
                <a:gd name="T90" fmla="*/ 8087 w 9763"/>
                <a:gd name="T91" fmla="*/ 6307 h 7155"/>
                <a:gd name="T92" fmla="*/ 7634 w 9763"/>
                <a:gd name="T93" fmla="*/ 6572 h 7155"/>
                <a:gd name="T94" fmla="*/ 6682 w 9763"/>
                <a:gd name="T95" fmla="*/ 7019 h 7155"/>
                <a:gd name="T96" fmla="*/ 7772 w 9763"/>
                <a:gd name="T97" fmla="*/ 6487 h 7155"/>
                <a:gd name="T98" fmla="*/ 8994 w 9763"/>
                <a:gd name="T99" fmla="*/ 5713 h 7155"/>
                <a:gd name="T100" fmla="*/ 9498 w 9763"/>
                <a:gd name="T101" fmla="*/ 4663 h 7155"/>
                <a:gd name="T102" fmla="*/ 9179 w 9763"/>
                <a:gd name="T103" fmla="*/ 3109 h 7155"/>
                <a:gd name="T104" fmla="*/ 8928 w 9763"/>
                <a:gd name="T105" fmla="*/ 2339 h 7155"/>
                <a:gd name="T106" fmla="*/ 8186 w 9763"/>
                <a:gd name="T107" fmla="*/ 1542 h 7155"/>
                <a:gd name="T108" fmla="*/ 7102 w 9763"/>
                <a:gd name="T109" fmla="*/ 1736 h 7155"/>
                <a:gd name="T110" fmla="*/ 6485 w 9763"/>
                <a:gd name="T111" fmla="*/ 1265 h 7155"/>
                <a:gd name="T112" fmla="*/ 5879 w 9763"/>
                <a:gd name="T113" fmla="*/ 553 h 7155"/>
                <a:gd name="T114" fmla="*/ 4841 w 9763"/>
                <a:gd name="T115" fmla="*/ 339 h 7155"/>
                <a:gd name="T116" fmla="*/ 3929 w 9763"/>
                <a:gd name="T117" fmla="*/ 292 h 7155"/>
                <a:gd name="T118" fmla="*/ 2984 w 9763"/>
                <a:gd name="T119" fmla="*/ 785 h 7155"/>
                <a:gd name="T120" fmla="*/ 1527 w 9763"/>
                <a:gd name="T121" fmla="*/ 1036 h 7155"/>
                <a:gd name="T122" fmla="*/ 583 w 9763"/>
                <a:gd name="T123" fmla="*/ 1667 h 7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63" h="7155">
                  <a:moveTo>
                    <a:pt x="6068" y="3398"/>
                  </a:moveTo>
                  <a:lnTo>
                    <a:pt x="5916" y="3412"/>
                  </a:lnTo>
                  <a:cubicBezTo>
                    <a:pt x="5907" y="3398"/>
                    <a:pt x="5918" y="3405"/>
                    <a:pt x="5896" y="3378"/>
                  </a:cubicBezTo>
                  <a:cubicBezTo>
                    <a:pt x="5812" y="3409"/>
                    <a:pt x="5836" y="3438"/>
                    <a:pt x="5779" y="3503"/>
                  </a:cubicBezTo>
                  <a:lnTo>
                    <a:pt x="5739" y="3387"/>
                  </a:lnTo>
                  <a:lnTo>
                    <a:pt x="5646" y="3390"/>
                  </a:lnTo>
                  <a:cubicBezTo>
                    <a:pt x="5614" y="3469"/>
                    <a:pt x="5647" y="3486"/>
                    <a:pt x="5639" y="3580"/>
                  </a:cubicBezTo>
                  <a:cubicBezTo>
                    <a:pt x="5588" y="3516"/>
                    <a:pt x="5636" y="3519"/>
                    <a:pt x="5559" y="3465"/>
                  </a:cubicBezTo>
                  <a:cubicBezTo>
                    <a:pt x="5511" y="3518"/>
                    <a:pt x="5483" y="3575"/>
                    <a:pt x="5415" y="3602"/>
                  </a:cubicBezTo>
                  <a:lnTo>
                    <a:pt x="5393" y="3530"/>
                  </a:lnTo>
                  <a:cubicBezTo>
                    <a:pt x="5439" y="3486"/>
                    <a:pt x="5447" y="3510"/>
                    <a:pt x="5489" y="3455"/>
                  </a:cubicBezTo>
                  <a:lnTo>
                    <a:pt x="5411" y="3388"/>
                  </a:lnTo>
                  <a:lnTo>
                    <a:pt x="5503" y="3324"/>
                  </a:lnTo>
                  <a:lnTo>
                    <a:pt x="5489" y="3259"/>
                  </a:lnTo>
                  <a:lnTo>
                    <a:pt x="5371" y="3228"/>
                  </a:lnTo>
                  <a:lnTo>
                    <a:pt x="5483" y="3152"/>
                  </a:lnTo>
                  <a:lnTo>
                    <a:pt x="5438" y="3119"/>
                  </a:lnTo>
                  <a:cubicBezTo>
                    <a:pt x="5474" y="3085"/>
                    <a:pt x="5503" y="3086"/>
                    <a:pt x="5523" y="3040"/>
                  </a:cubicBezTo>
                  <a:lnTo>
                    <a:pt x="5442" y="2995"/>
                  </a:lnTo>
                  <a:lnTo>
                    <a:pt x="5551" y="2959"/>
                  </a:lnTo>
                  <a:cubicBezTo>
                    <a:pt x="5561" y="2812"/>
                    <a:pt x="5497" y="2835"/>
                    <a:pt x="5379" y="2825"/>
                  </a:cubicBezTo>
                  <a:lnTo>
                    <a:pt x="5506" y="2748"/>
                  </a:lnTo>
                  <a:lnTo>
                    <a:pt x="5270" y="2779"/>
                  </a:lnTo>
                  <a:cubicBezTo>
                    <a:pt x="5325" y="2701"/>
                    <a:pt x="5373" y="2689"/>
                    <a:pt x="5446" y="2629"/>
                  </a:cubicBezTo>
                  <a:lnTo>
                    <a:pt x="5330" y="2537"/>
                  </a:lnTo>
                  <a:cubicBezTo>
                    <a:pt x="5358" y="2473"/>
                    <a:pt x="5360" y="2497"/>
                    <a:pt x="5399" y="2447"/>
                  </a:cubicBezTo>
                  <a:cubicBezTo>
                    <a:pt x="5342" y="2434"/>
                    <a:pt x="5345" y="2447"/>
                    <a:pt x="5307" y="2416"/>
                  </a:cubicBezTo>
                  <a:lnTo>
                    <a:pt x="5401" y="2410"/>
                  </a:lnTo>
                  <a:cubicBezTo>
                    <a:pt x="5412" y="2375"/>
                    <a:pt x="5415" y="2390"/>
                    <a:pt x="5397" y="2324"/>
                  </a:cubicBezTo>
                  <a:lnTo>
                    <a:pt x="5523" y="2381"/>
                  </a:lnTo>
                  <a:cubicBezTo>
                    <a:pt x="5590" y="2285"/>
                    <a:pt x="5516" y="2302"/>
                    <a:pt x="5669" y="2252"/>
                  </a:cubicBezTo>
                  <a:lnTo>
                    <a:pt x="5766" y="2335"/>
                  </a:lnTo>
                  <a:cubicBezTo>
                    <a:pt x="5742" y="2177"/>
                    <a:pt x="5719" y="2226"/>
                    <a:pt x="5809" y="2135"/>
                  </a:cubicBezTo>
                  <a:cubicBezTo>
                    <a:pt x="5876" y="2228"/>
                    <a:pt x="5838" y="2272"/>
                    <a:pt x="5784" y="2340"/>
                  </a:cubicBezTo>
                  <a:cubicBezTo>
                    <a:pt x="5857" y="2397"/>
                    <a:pt x="5791" y="2386"/>
                    <a:pt x="5884" y="2404"/>
                  </a:cubicBezTo>
                  <a:lnTo>
                    <a:pt x="5907" y="2324"/>
                  </a:lnTo>
                  <a:lnTo>
                    <a:pt x="5958" y="2361"/>
                  </a:lnTo>
                  <a:cubicBezTo>
                    <a:pt x="6014" y="2312"/>
                    <a:pt x="6006" y="2256"/>
                    <a:pt x="6024" y="2188"/>
                  </a:cubicBezTo>
                  <a:lnTo>
                    <a:pt x="6114" y="2221"/>
                  </a:lnTo>
                  <a:lnTo>
                    <a:pt x="6115" y="2111"/>
                  </a:lnTo>
                  <a:cubicBezTo>
                    <a:pt x="6165" y="2070"/>
                    <a:pt x="6156" y="2053"/>
                    <a:pt x="6190" y="2011"/>
                  </a:cubicBezTo>
                  <a:lnTo>
                    <a:pt x="6286" y="1928"/>
                  </a:lnTo>
                  <a:cubicBezTo>
                    <a:pt x="6380" y="2080"/>
                    <a:pt x="6235" y="2015"/>
                    <a:pt x="6249" y="2215"/>
                  </a:cubicBezTo>
                  <a:lnTo>
                    <a:pt x="6307" y="2228"/>
                  </a:lnTo>
                  <a:lnTo>
                    <a:pt x="6270" y="2357"/>
                  </a:lnTo>
                  <a:cubicBezTo>
                    <a:pt x="6366" y="2361"/>
                    <a:pt x="6301" y="2344"/>
                    <a:pt x="6369" y="2310"/>
                  </a:cubicBezTo>
                  <a:cubicBezTo>
                    <a:pt x="6399" y="2296"/>
                    <a:pt x="6401" y="2331"/>
                    <a:pt x="6522" y="2186"/>
                  </a:cubicBezTo>
                  <a:lnTo>
                    <a:pt x="6511" y="2273"/>
                  </a:lnTo>
                  <a:lnTo>
                    <a:pt x="6583" y="2243"/>
                  </a:lnTo>
                  <a:lnTo>
                    <a:pt x="6584" y="2322"/>
                  </a:lnTo>
                  <a:lnTo>
                    <a:pt x="6722" y="2325"/>
                  </a:lnTo>
                  <a:cubicBezTo>
                    <a:pt x="6659" y="2456"/>
                    <a:pt x="6655" y="2351"/>
                    <a:pt x="6592" y="2500"/>
                  </a:cubicBezTo>
                  <a:lnTo>
                    <a:pt x="6710" y="2397"/>
                  </a:lnTo>
                  <a:lnTo>
                    <a:pt x="6727" y="2475"/>
                  </a:lnTo>
                  <a:lnTo>
                    <a:pt x="6864" y="2428"/>
                  </a:lnTo>
                  <a:cubicBezTo>
                    <a:pt x="6874" y="2474"/>
                    <a:pt x="6960" y="2446"/>
                    <a:pt x="6987" y="2441"/>
                  </a:cubicBezTo>
                  <a:lnTo>
                    <a:pt x="6949" y="2609"/>
                  </a:lnTo>
                  <a:lnTo>
                    <a:pt x="7045" y="2609"/>
                  </a:lnTo>
                  <a:cubicBezTo>
                    <a:pt x="7068" y="2642"/>
                    <a:pt x="7065" y="2646"/>
                    <a:pt x="7090" y="2670"/>
                  </a:cubicBezTo>
                  <a:cubicBezTo>
                    <a:pt x="7118" y="2698"/>
                    <a:pt x="7108" y="2673"/>
                    <a:pt x="7135" y="2718"/>
                  </a:cubicBezTo>
                  <a:cubicBezTo>
                    <a:pt x="7073" y="2775"/>
                    <a:pt x="7017" y="2771"/>
                    <a:pt x="6950" y="2718"/>
                  </a:cubicBezTo>
                  <a:cubicBezTo>
                    <a:pt x="6861" y="2648"/>
                    <a:pt x="6872" y="2637"/>
                    <a:pt x="6839" y="2530"/>
                  </a:cubicBezTo>
                  <a:cubicBezTo>
                    <a:pt x="6793" y="2546"/>
                    <a:pt x="6773" y="2569"/>
                    <a:pt x="6729" y="2601"/>
                  </a:cubicBezTo>
                  <a:cubicBezTo>
                    <a:pt x="6682" y="2635"/>
                    <a:pt x="6664" y="2655"/>
                    <a:pt x="6646" y="2717"/>
                  </a:cubicBezTo>
                  <a:cubicBezTo>
                    <a:pt x="6687" y="2737"/>
                    <a:pt x="6711" y="2732"/>
                    <a:pt x="6752" y="2776"/>
                  </a:cubicBezTo>
                  <a:cubicBezTo>
                    <a:pt x="6811" y="2840"/>
                    <a:pt x="6766" y="2823"/>
                    <a:pt x="6864" y="2849"/>
                  </a:cubicBezTo>
                  <a:cubicBezTo>
                    <a:pt x="6860" y="2918"/>
                    <a:pt x="6837" y="2857"/>
                    <a:pt x="6854" y="2896"/>
                  </a:cubicBezTo>
                  <a:lnTo>
                    <a:pt x="6953" y="2871"/>
                  </a:lnTo>
                  <a:cubicBezTo>
                    <a:pt x="7029" y="2875"/>
                    <a:pt x="6910" y="2940"/>
                    <a:pt x="7043" y="2885"/>
                  </a:cubicBezTo>
                  <a:cubicBezTo>
                    <a:pt x="7074" y="2872"/>
                    <a:pt x="7070" y="2867"/>
                    <a:pt x="7108" y="2857"/>
                  </a:cubicBezTo>
                  <a:cubicBezTo>
                    <a:pt x="7042" y="2965"/>
                    <a:pt x="7019" y="3024"/>
                    <a:pt x="6884" y="3050"/>
                  </a:cubicBezTo>
                  <a:lnTo>
                    <a:pt x="6919" y="3093"/>
                  </a:lnTo>
                  <a:cubicBezTo>
                    <a:pt x="6832" y="3103"/>
                    <a:pt x="6888" y="3100"/>
                    <a:pt x="6837" y="3164"/>
                  </a:cubicBezTo>
                  <a:cubicBezTo>
                    <a:pt x="6770" y="3163"/>
                    <a:pt x="6783" y="3152"/>
                    <a:pt x="6722" y="3186"/>
                  </a:cubicBezTo>
                  <a:lnTo>
                    <a:pt x="6708" y="3275"/>
                  </a:lnTo>
                  <a:lnTo>
                    <a:pt x="6657" y="3286"/>
                  </a:lnTo>
                  <a:cubicBezTo>
                    <a:pt x="6705" y="3365"/>
                    <a:pt x="6684" y="3304"/>
                    <a:pt x="6715" y="3401"/>
                  </a:cubicBezTo>
                  <a:cubicBezTo>
                    <a:pt x="6732" y="3455"/>
                    <a:pt x="6774" y="3478"/>
                    <a:pt x="6810" y="3505"/>
                  </a:cubicBezTo>
                  <a:cubicBezTo>
                    <a:pt x="6765" y="3551"/>
                    <a:pt x="6768" y="3527"/>
                    <a:pt x="6712" y="3555"/>
                  </a:cubicBezTo>
                  <a:cubicBezTo>
                    <a:pt x="6755" y="3593"/>
                    <a:pt x="6775" y="3592"/>
                    <a:pt x="6832" y="3603"/>
                  </a:cubicBezTo>
                  <a:lnTo>
                    <a:pt x="6754" y="3699"/>
                  </a:lnTo>
                  <a:lnTo>
                    <a:pt x="6783" y="3740"/>
                  </a:lnTo>
                  <a:lnTo>
                    <a:pt x="6639" y="3727"/>
                  </a:lnTo>
                  <a:cubicBezTo>
                    <a:pt x="6655" y="3815"/>
                    <a:pt x="6711" y="3758"/>
                    <a:pt x="6737" y="3847"/>
                  </a:cubicBezTo>
                  <a:lnTo>
                    <a:pt x="6621" y="3883"/>
                  </a:lnTo>
                  <a:cubicBezTo>
                    <a:pt x="6527" y="3867"/>
                    <a:pt x="6579" y="3864"/>
                    <a:pt x="6487" y="3889"/>
                  </a:cubicBezTo>
                  <a:cubicBezTo>
                    <a:pt x="6397" y="3729"/>
                    <a:pt x="6486" y="3823"/>
                    <a:pt x="6399" y="3757"/>
                  </a:cubicBezTo>
                  <a:lnTo>
                    <a:pt x="6441" y="3708"/>
                  </a:lnTo>
                  <a:cubicBezTo>
                    <a:pt x="6364" y="3596"/>
                    <a:pt x="6276" y="3660"/>
                    <a:pt x="6192" y="3684"/>
                  </a:cubicBezTo>
                  <a:cubicBezTo>
                    <a:pt x="6211" y="3611"/>
                    <a:pt x="6223" y="3639"/>
                    <a:pt x="6229" y="3547"/>
                  </a:cubicBezTo>
                  <a:cubicBezTo>
                    <a:pt x="6164" y="3522"/>
                    <a:pt x="6153" y="3535"/>
                    <a:pt x="6155" y="3470"/>
                  </a:cubicBezTo>
                  <a:lnTo>
                    <a:pt x="6077" y="3450"/>
                  </a:lnTo>
                  <a:lnTo>
                    <a:pt x="6068" y="3398"/>
                  </a:lnTo>
                  <a:close/>
                  <a:moveTo>
                    <a:pt x="7940" y="3384"/>
                  </a:moveTo>
                  <a:cubicBezTo>
                    <a:pt x="7885" y="3501"/>
                    <a:pt x="7892" y="3459"/>
                    <a:pt x="7854" y="3594"/>
                  </a:cubicBezTo>
                  <a:lnTo>
                    <a:pt x="7819" y="3669"/>
                  </a:lnTo>
                  <a:cubicBezTo>
                    <a:pt x="7799" y="3606"/>
                    <a:pt x="7805" y="3590"/>
                    <a:pt x="7770" y="3557"/>
                  </a:cubicBezTo>
                  <a:cubicBezTo>
                    <a:pt x="7696" y="3579"/>
                    <a:pt x="7717" y="3641"/>
                    <a:pt x="7711" y="3723"/>
                  </a:cubicBezTo>
                  <a:cubicBezTo>
                    <a:pt x="7673" y="3669"/>
                    <a:pt x="7720" y="3689"/>
                    <a:pt x="7657" y="3652"/>
                  </a:cubicBezTo>
                  <a:cubicBezTo>
                    <a:pt x="7630" y="3748"/>
                    <a:pt x="7584" y="3848"/>
                    <a:pt x="7557" y="3948"/>
                  </a:cubicBezTo>
                  <a:cubicBezTo>
                    <a:pt x="7527" y="4056"/>
                    <a:pt x="7491" y="4144"/>
                    <a:pt x="7369" y="4135"/>
                  </a:cubicBezTo>
                  <a:lnTo>
                    <a:pt x="7463" y="4048"/>
                  </a:lnTo>
                  <a:cubicBezTo>
                    <a:pt x="7429" y="4039"/>
                    <a:pt x="7342" y="4028"/>
                    <a:pt x="7322" y="4001"/>
                  </a:cubicBezTo>
                  <a:lnTo>
                    <a:pt x="7307" y="3983"/>
                  </a:lnTo>
                  <a:cubicBezTo>
                    <a:pt x="7306" y="3981"/>
                    <a:pt x="7301" y="3976"/>
                    <a:pt x="7298" y="3973"/>
                  </a:cubicBezTo>
                  <a:lnTo>
                    <a:pt x="7131" y="4026"/>
                  </a:lnTo>
                  <a:lnTo>
                    <a:pt x="7158" y="3968"/>
                  </a:lnTo>
                  <a:lnTo>
                    <a:pt x="7060" y="3983"/>
                  </a:lnTo>
                  <a:cubicBezTo>
                    <a:pt x="7117" y="3907"/>
                    <a:pt x="7149" y="3947"/>
                    <a:pt x="7216" y="3848"/>
                  </a:cubicBezTo>
                  <a:lnTo>
                    <a:pt x="7133" y="3823"/>
                  </a:lnTo>
                  <a:cubicBezTo>
                    <a:pt x="7102" y="3869"/>
                    <a:pt x="7108" y="3854"/>
                    <a:pt x="7050" y="3870"/>
                  </a:cubicBezTo>
                  <a:cubicBezTo>
                    <a:pt x="7131" y="3754"/>
                    <a:pt x="7118" y="3810"/>
                    <a:pt x="7211" y="3740"/>
                  </a:cubicBezTo>
                  <a:cubicBezTo>
                    <a:pt x="7206" y="3738"/>
                    <a:pt x="7187" y="3734"/>
                    <a:pt x="7184" y="3732"/>
                  </a:cubicBezTo>
                  <a:cubicBezTo>
                    <a:pt x="7154" y="3715"/>
                    <a:pt x="7166" y="3721"/>
                    <a:pt x="7153" y="3709"/>
                  </a:cubicBezTo>
                  <a:lnTo>
                    <a:pt x="7293" y="3619"/>
                  </a:lnTo>
                  <a:cubicBezTo>
                    <a:pt x="7271" y="3506"/>
                    <a:pt x="7323" y="3575"/>
                    <a:pt x="7383" y="3482"/>
                  </a:cubicBezTo>
                  <a:lnTo>
                    <a:pt x="7349" y="3444"/>
                  </a:lnTo>
                  <a:lnTo>
                    <a:pt x="7451" y="3369"/>
                  </a:lnTo>
                  <a:cubicBezTo>
                    <a:pt x="7356" y="3317"/>
                    <a:pt x="7486" y="3311"/>
                    <a:pt x="7355" y="3319"/>
                  </a:cubicBezTo>
                  <a:lnTo>
                    <a:pt x="7388" y="3269"/>
                  </a:lnTo>
                  <a:lnTo>
                    <a:pt x="7327" y="3241"/>
                  </a:lnTo>
                  <a:cubicBezTo>
                    <a:pt x="7340" y="3226"/>
                    <a:pt x="7358" y="3204"/>
                    <a:pt x="7368" y="3195"/>
                  </a:cubicBezTo>
                  <a:cubicBezTo>
                    <a:pt x="7393" y="3171"/>
                    <a:pt x="7388" y="3186"/>
                    <a:pt x="7417" y="3152"/>
                  </a:cubicBezTo>
                  <a:cubicBezTo>
                    <a:pt x="7333" y="3079"/>
                    <a:pt x="7326" y="3183"/>
                    <a:pt x="7231" y="3144"/>
                  </a:cubicBezTo>
                  <a:cubicBezTo>
                    <a:pt x="7223" y="3044"/>
                    <a:pt x="7303" y="3097"/>
                    <a:pt x="7355" y="3093"/>
                  </a:cubicBezTo>
                  <a:cubicBezTo>
                    <a:pt x="7454" y="3085"/>
                    <a:pt x="7429" y="3047"/>
                    <a:pt x="7570" y="3051"/>
                  </a:cubicBezTo>
                  <a:lnTo>
                    <a:pt x="7529" y="3007"/>
                  </a:lnTo>
                  <a:cubicBezTo>
                    <a:pt x="7530" y="3008"/>
                    <a:pt x="7535" y="3003"/>
                    <a:pt x="7535" y="3006"/>
                  </a:cubicBezTo>
                  <a:lnTo>
                    <a:pt x="7554" y="2988"/>
                  </a:lnTo>
                  <a:cubicBezTo>
                    <a:pt x="7556" y="2961"/>
                    <a:pt x="7522" y="3021"/>
                    <a:pt x="7550" y="2949"/>
                  </a:cubicBezTo>
                  <a:cubicBezTo>
                    <a:pt x="7650" y="2909"/>
                    <a:pt x="7671" y="2980"/>
                    <a:pt x="7765" y="2996"/>
                  </a:cubicBezTo>
                  <a:cubicBezTo>
                    <a:pt x="7665" y="2880"/>
                    <a:pt x="7737" y="2937"/>
                    <a:pt x="7680" y="2827"/>
                  </a:cubicBezTo>
                  <a:cubicBezTo>
                    <a:pt x="7688" y="2829"/>
                    <a:pt x="7725" y="2837"/>
                    <a:pt x="7725" y="2837"/>
                  </a:cubicBezTo>
                  <a:cubicBezTo>
                    <a:pt x="7813" y="2838"/>
                    <a:pt x="7768" y="2832"/>
                    <a:pt x="7787" y="2811"/>
                  </a:cubicBezTo>
                  <a:lnTo>
                    <a:pt x="7735" y="2773"/>
                  </a:lnTo>
                  <a:cubicBezTo>
                    <a:pt x="7785" y="2720"/>
                    <a:pt x="7775" y="2749"/>
                    <a:pt x="7814" y="2694"/>
                  </a:cubicBezTo>
                  <a:cubicBezTo>
                    <a:pt x="7790" y="2693"/>
                    <a:pt x="7756" y="2693"/>
                    <a:pt x="7733" y="2691"/>
                  </a:cubicBezTo>
                  <a:cubicBezTo>
                    <a:pt x="7721" y="2690"/>
                    <a:pt x="7704" y="2688"/>
                    <a:pt x="7693" y="2684"/>
                  </a:cubicBezTo>
                  <a:cubicBezTo>
                    <a:pt x="7631" y="2663"/>
                    <a:pt x="7685" y="2683"/>
                    <a:pt x="7660" y="2665"/>
                  </a:cubicBezTo>
                  <a:lnTo>
                    <a:pt x="7757" y="2618"/>
                  </a:lnTo>
                  <a:cubicBezTo>
                    <a:pt x="7711" y="2565"/>
                    <a:pt x="7735" y="2570"/>
                    <a:pt x="7670" y="2562"/>
                  </a:cubicBezTo>
                  <a:cubicBezTo>
                    <a:pt x="7609" y="2567"/>
                    <a:pt x="7532" y="2578"/>
                    <a:pt x="7491" y="2550"/>
                  </a:cubicBezTo>
                  <a:cubicBezTo>
                    <a:pt x="7526" y="2454"/>
                    <a:pt x="7447" y="2567"/>
                    <a:pt x="7644" y="2528"/>
                  </a:cubicBezTo>
                  <a:lnTo>
                    <a:pt x="7606" y="2511"/>
                  </a:lnTo>
                  <a:lnTo>
                    <a:pt x="7653" y="2442"/>
                  </a:lnTo>
                  <a:lnTo>
                    <a:pt x="7558" y="2463"/>
                  </a:lnTo>
                  <a:lnTo>
                    <a:pt x="7606" y="2394"/>
                  </a:lnTo>
                  <a:lnTo>
                    <a:pt x="7501" y="2405"/>
                  </a:lnTo>
                  <a:lnTo>
                    <a:pt x="7561" y="2257"/>
                  </a:lnTo>
                  <a:lnTo>
                    <a:pt x="7427" y="2340"/>
                  </a:lnTo>
                  <a:lnTo>
                    <a:pt x="7401" y="2250"/>
                  </a:lnTo>
                  <a:cubicBezTo>
                    <a:pt x="7348" y="2288"/>
                    <a:pt x="7368" y="2264"/>
                    <a:pt x="7342" y="2318"/>
                  </a:cubicBezTo>
                  <a:cubicBezTo>
                    <a:pt x="7339" y="2315"/>
                    <a:pt x="7334" y="2305"/>
                    <a:pt x="7332" y="2309"/>
                  </a:cubicBezTo>
                  <a:cubicBezTo>
                    <a:pt x="7331" y="2312"/>
                    <a:pt x="7324" y="2302"/>
                    <a:pt x="7322" y="2300"/>
                  </a:cubicBezTo>
                  <a:lnTo>
                    <a:pt x="7269" y="2280"/>
                  </a:lnTo>
                  <a:cubicBezTo>
                    <a:pt x="7297" y="2181"/>
                    <a:pt x="7416" y="2195"/>
                    <a:pt x="7433" y="2102"/>
                  </a:cubicBezTo>
                  <a:lnTo>
                    <a:pt x="7305" y="2112"/>
                  </a:lnTo>
                  <a:lnTo>
                    <a:pt x="7397" y="1956"/>
                  </a:lnTo>
                  <a:cubicBezTo>
                    <a:pt x="7294" y="1962"/>
                    <a:pt x="7359" y="1972"/>
                    <a:pt x="7286" y="2010"/>
                  </a:cubicBezTo>
                  <a:lnTo>
                    <a:pt x="7299" y="1928"/>
                  </a:lnTo>
                  <a:lnTo>
                    <a:pt x="7334" y="1943"/>
                  </a:lnTo>
                  <a:cubicBezTo>
                    <a:pt x="7336" y="1944"/>
                    <a:pt x="7343" y="1946"/>
                    <a:pt x="7346" y="1947"/>
                  </a:cubicBezTo>
                  <a:cubicBezTo>
                    <a:pt x="7348" y="1948"/>
                    <a:pt x="7354" y="1949"/>
                    <a:pt x="7358" y="1950"/>
                  </a:cubicBezTo>
                  <a:lnTo>
                    <a:pt x="7392" y="1901"/>
                  </a:lnTo>
                  <a:lnTo>
                    <a:pt x="7464" y="1969"/>
                  </a:lnTo>
                  <a:cubicBezTo>
                    <a:pt x="7524" y="1943"/>
                    <a:pt x="7488" y="1936"/>
                    <a:pt x="7569" y="1963"/>
                  </a:cubicBezTo>
                  <a:cubicBezTo>
                    <a:pt x="7613" y="1865"/>
                    <a:pt x="7571" y="1934"/>
                    <a:pt x="7615" y="1911"/>
                  </a:cubicBezTo>
                  <a:lnTo>
                    <a:pt x="7644" y="2010"/>
                  </a:lnTo>
                  <a:lnTo>
                    <a:pt x="7675" y="1968"/>
                  </a:lnTo>
                  <a:cubicBezTo>
                    <a:pt x="7693" y="1995"/>
                    <a:pt x="7678" y="1971"/>
                    <a:pt x="7691" y="1999"/>
                  </a:cubicBezTo>
                  <a:lnTo>
                    <a:pt x="7707" y="2030"/>
                  </a:lnTo>
                  <a:lnTo>
                    <a:pt x="7761" y="1970"/>
                  </a:lnTo>
                  <a:cubicBezTo>
                    <a:pt x="7765" y="2073"/>
                    <a:pt x="7745" y="2041"/>
                    <a:pt x="7793" y="2084"/>
                  </a:cubicBezTo>
                  <a:lnTo>
                    <a:pt x="7848" y="1862"/>
                  </a:lnTo>
                  <a:cubicBezTo>
                    <a:pt x="7900" y="1931"/>
                    <a:pt x="7894" y="2069"/>
                    <a:pt x="7904" y="2159"/>
                  </a:cubicBezTo>
                  <a:lnTo>
                    <a:pt x="8003" y="2075"/>
                  </a:lnTo>
                  <a:lnTo>
                    <a:pt x="7991" y="2194"/>
                  </a:lnTo>
                  <a:cubicBezTo>
                    <a:pt x="8103" y="2150"/>
                    <a:pt x="7965" y="2162"/>
                    <a:pt x="8193" y="2089"/>
                  </a:cubicBezTo>
                  <a:lnTo>
                    <a:pt x="8043" y="2375"/>
                  </a:lnTo>
                  <a:cubicBezTo>
                    <a:pt x="8231" y="2316"/>
                    <a:pt x="8111" y="2278"/>
                    <a:pt x="8250" y="2229"/>
                  </a:cubicBezTo>
                  <a:cubicBezTo>
                    <a:pt x="8213" y="2334"/>
                    <a:pt x="8137" y="2425"/>
                    <a:pt x="8116" y="2535"/>
                  </a:cubicBezTo>
                  <a:lnTo>
                    <a:pt x="8167" y="2480"/>
                  </a:lnTo>
                  <a:lnTo>
                    <a:pt x="8169" y="2597"/>
                  </a:lnTo>
                  <a:cubicBezTo>
                    <a:pt x="8230" y="2571"/>
                    <a:pt x="8281" y="2436"/>
                    <a:pt x="8305" y="2367"/>
                  </a:cubicBezTo>
                  <a:cubicBezTo>
                    <a:pt x="8368" y="2386"/>
                    <a:pt x="8354" y="2369"/>
                    <a:pt x="8399" y="2445"/>
                  </a:cubicBezTo>
                  <a:cubicBezTo>
                    <a:pt x="8403" y="2452"/>
                    <a:pt x="8413" y="2470"/>
                    <a:pt x="8416" y="2474"/>
                  </a:cubicBezTo>
                  <a:lnTo>
                    <a:pt x="8554" y="2430"/>
                  </a:lnTo>
                  <a:cubicBezTo>
                    <a:pt x="8509" y="2485"/>
                    <a:pt x="8474" y="2533"/>
                    <a:pt x="8424" y="2572"/>
                  </a:cubicBezTo>
                  <a:cubicBezTo>
                    <a:pt x="8442" y="2716"/>
                    <a:pt x="8460" y="2734"/>
                    <a:pt x="8313" y="2821"/>
                  </a:cubicBezTo>
                  <a:cubicBezTo>
                    <a:pt x="8424" y="2879"/>
                    <a:pt x="8463" y="2831"/>
                    <a:pt x="8572" y="2805"/>
                  </a:cubicBezTo>
                  <a:lnTo>
                    <a:pt x="8545" y="2912"/>
                  </a:lnTo>
                  <a:cubicBezTo>
                    <a:pt x="8659" y="2860"/>
                    <a:pt x="8691" y="2831"/>
                    <a:pt x="8822" y="2811"/>
                  </a:cubicBezTo>
                  <a:cubicBezTo>
                    <a:pt x="8778" y="2866"/>
                    <a:pt x="8743" y="2858"/>
                    <a:pt x="8696" y="2928"/>
                  </a:cubicBezTo>
                  <a:lnTo>
                    <a:pt x="8808" y="2956"/>
                  </a:lnTo>
                  <a:cubicBezTo>
                    <a:pt x="8768" y="3000"/>
                    <a:pt x="8733" y="3006"/>
                    <a:pt x="8708" y="3053"/>
                  </a:cubicBezTo>
                  <a:lnTo>
                    <a:pt x="8755" y="3077"/>
                  </a:lnTo>
                  <a:lnTo>
                    <a:pt x="8659" y="3129"/>
                  </a:lnTo>
                  <a:lnTo>
                    <a:pt x="8580" y="3079"/>
                  </a:lnTo>
                  <a:cubicBezTo>
                    <a:pt x="8420" y="3185"/>
                    <a:pt x="8621" y="3102"/>
                    <a:pt x="8314" y="3294"/>
                  </a:cubicBezTo>
                  <a:cubicBezTo>
                    <a:pt x="8335" y="3184"/>
                    <a:pt x="8325" y="3258"/>
                    <a:pt x="8308" y="3230"/>
                  </a:cubicBezTo>
                  <a:lnTo>
                    <a:pt x="8162" y="3348"/>
                  </a:lnTo>
                  <a:lnTo>
                    <a:pt x="8166" y="3238"/>
                  </a:lnTo>
                  <a:cubicBezTo>
                    <a:pt x="8052" y="3253"/>
                    <a:pt x="8039" y="3346"/>
                    <a:pt x="8023" y="3459"/>
                  </a:cubicBezTo>
                  <a:cubicBezTo>
                    <a:pt x="7983" y="3414"/>
                    <a:pt x="7998" y="3411"/>
                    <a:pt x="7940" y="3384"/>
                  </a:cubicBezTo>
                  <a:close/>
                  <a:moveTo>
                    <a:pt x="8510" y="1852"/>
                  </a:moveTo>
                  <a:cubicBezTo>
                    <a:pt x="8480" y="1911"/>
                    <a:pt x="8470" y="1894"/>
                    <a:pt x="8439" y="1968"/>
                  </a:cubicBezTo>
                  <a:cubicBezTo>
                    <a:pt x="8419" y="1929"/>
                    <a:pt x="8424" y="1923"/>
                    <a:pt x="8445" y="1870"/>
                  </a:cubicBezTo>
                  <a:lnTo>
                    <a:pt x="8510" y="1852"/>
                  </a:lnTo>
                  <a:close/>
                  <a:moveTo>
                    <a:pt x="6478" y="1893"/>
                  </a:moveTo>
                  <a:cubicBezTo>
                    <a:pt x="6490" y="1819"/>
                    <a:pt x="6530" y="1822"/>
                    <a:pt x="6600" y="1811"/>
                  </a:cubicBezTo>
                  <a:cubicBezTo>
                    <a:pt x="6577" y="1879"/>
                    <a:pt x="6547" y="1901"/>
                    <a:pt x="6478" y="1893"/>
                  </a:cubicBezTo>
                  <a:close/>
                  <a:moveTo>
                    <a:pt x="4065" y="1368"/>
                  </a:moveTo>
                  <a:cubicBezTo>
                    <a:pt x="4048" y="1424"/>
                    <a:pt x="4036" y="1444"/>
                    <a:pt x="3993" y="1472"/>
                  </a:cubicBezTo>
                  <a:lnTo>
                    <a:pt x="3997" y="1371"/>
                  </a:lnTo>
                  <a:lnTo>
                    <a:pt x="4065" y="1368"/>
                  </a:lnTo>
                  <a:close/>
                  <a:moveTo>
                    <a:pt x="4850" y="2355"/>
                  </a:moveTo>
                  <a:cubicBezTo>
                    <a:pt x="4766" y="2411"/>
                    <a:pt x="4684" y="2500"/>
                    <a:pt x="4579" y="2497"/>
                  </a:cubicBezTo>
                  <a:lnTo>
                    <a:pt x="4564" y="2412"/>
                  </a:lnTo>
                  <a:cubicBezTo>
                    <a:pt x="4465" y="2417"/>
                    <a:pt x="4527" y="2429"/>
                    <a:pt x="4455" y="2463"/>
                  </a:cubicBezTo>
                  <a:lnTo>
                    <a:pt x="4444" y="2364"/>
                  </a:lnTo>
                  <a:cubicBezTo>
                    <a:pt x="4342" y="2361"/>
                    <a:pt x="4368" y="2360"/>
                    <a:pt x="4290" y="2412"/>
                  </a:cubicBezTo>
                  <a:lnTo>
                    <a:pt x="4264" y="2361"/>
                  </a:lnTo>
                  <a:cubicBezTo>
                    <a:pt x="4119" y="2375"/>
                    <a:pt x="4164" y="2528"/>
                    <a:pt x="4066" y="2576"/>
                  </a:cubicBezTo>
                  <a:cubicBezTo>
                    <a:pt x="4036" y="2489"/>
                    <a:pt x="4075" y="2458"/>
                    <a:pt x="4072" y="2370"/>
                  </a:cubicBezTo>
                  <a:cubicBezTo>
                    <a:pt x="4000" y="2379"/>
                    <a:pt x="3975" y="2434"/>
                    <a:pt x="3923" y="2487"/>
                  </a:cubicBezTo>
                  <a:cubicBezTo>
                    <a:pt x="3929" y="2425"/>
                    <a:pt x="3944" y="2429"/>
                    <a:pt x="3975" y="2369"/>
                  </a:cubicBezTo>
                  <a:cubicBezTo>
                    <a:pt x="3915" y="2368"/>
                    <a:pt x="3885" y="2386"/>
                    <a:pt x="3830" y="2399"/>
                  </a:cubicBezTo>
                  <a:lnTo>
                    <a:pt x="3922" y="2221"/>
                  </a:lnTo>
                  <a:lnTo>
                    <a:pt x="3799" y="2266"/>
                  </a:lnTo>
                  <a:lnTo>
                    <a:pt x="3861" y="2115"/>
                  </a:lnTo>
                  <a:cubicBezTo>
                    <a:pt x="3793" y="2129"/>
                    <a:pt x="3786" y="2145"/>
                    <a:pt x="3732" y="2178"/>
                  </a:cubicBezTo>
                  <a:cubicBezTo>
                    <a:pt x="3741" y="2117"/>
                    <a:pt x="3752" y="2124"/>
                    <a:pt x="3728" y="2065"/>
                  </a:cubicBezTo>
                  <a:cubicBezTo>
                    <a:pt x="3675" y="2109"/>
                    <a:pt x="3658" y="2152"/>
                    <a:pt x="3595" y="2194"/>
                  </a:cubicBezTo>
                  <a:cubicBezTo>
                    <a:pt x="3552" y="2223"/>
                    <a:pt x="3616" y="2155"/>
                    <a:pt x="3459" y="2285"/>
                  </a:cubicBezTo>
                  <a:lnTo>
                    <a:pt x="3443" y="2132"/>
                  </a:lnTo>
                  <a:cubicBezTo>
                    <a:pt x="3422" y="2116"/>
                    <a:pt x="3462" y="2110"/>
                    <a:pt x="3420" y="2120"/>
                  </a:cubicBezTo>
                  <a:lnTo>
                    <a:pt x="3346" y="2261"/>
                  </a:lnTo>
                  <a:cubicBezTo>
                    <a:pt x="3246" y="2156"/>
                    <a:pt x="3314" y="2173"/>
                    <a:pt x="3229" y="2122"/>
                  </a:cubicBezTo>
                  <a:lnTo>
                    <a:pt x="3188" y="2226"/>
                  </a:lnTo>
                  <a:lnTo>
                    <a:pt x="3118" y="2156"/>
                  </a:lnTo>
                  <a:cubicBezTo>
                    <a:pt x="2999" y="2200"/>
                    <a:pt x="2969" y="2282"/>
                    <a:pt x="2966" y="2078"/>
                  </a:cubicBezTo>
                  <a:lnTo>
                    <a:pt x="2917" y="2061"/>
                  </a:lnTo>
                  <a:cubicBezTo>
                    <a:pt x="3085" y="1974"/>
                    <a:pt x="3059" y="2063"/>
                    <a:pt x="3093" y="1980"/>
                  </a:cubicBezTo>
                  <a:cubicBezTo>
                    <a:pt x="3070" y="1959"/>
                    <a:pt x="3137" y="1950"/>
                    <a:pt x="2977" y="1969"/>
                  </a:cubicBezTo>
                  <a:cubicBezTo>
                    <a:pt x="3021" y="1882"/>
                    <a:pt x="3058" y="1922"/>
                    <a:pt x="3093" y="1833"/>
                  </a:cubicBezTo>
                  <a:lnTo>
                    <a:pt x="2990" y="1850"/>
                  </a:lnTo>
                  <a:cubicBezTo>
                    <a:pt x="3022" y="1810"/>
                    <a:pt x="3003" y="1845"/>
                    <a:pt x="3012" y="1810"/>
                  </a:cubicBezTo>
                  <a:lnTo>
                    <a:pt x="2921" y="1827"/>
                  </a:lnTo>
                  <a:cubicBezTo>
                    <a:pt x="2915" y="1816"/>
                    <a:pt x="2897" y="1853"/>
                    <a:pt x="2927" y="1780"/>
                  </a:cubicBezTo>
                  <a:lnTo>
                    <a:pt x="2861" y="1761"/>
                  </a:lnTo>
                  <a:cubicBezTo>
                    <a:pt x="2835" y="1635"/>
                    <a:pt x="2813" y="1684"/>
                    <a:pt x="2651" y="1737"/>
                  </a:cubicBezTo>
                  <a:cubicBezTo>
                    <a:pt x="2679" y="1666"/>
                    <a:pt x="2703" y="1643"/>
                    <a:pt x="2780" y="1643"/>
                  </a:cubicBezTo>
                  <a:lnTo>
                    <a:pt x="2754" y="1590"/>
                  </a:lnTo>
                  <a:cubicBezTo>
                    <a:pt x="2807" y="1569"/>
                    <a:pt x="2839" y="1564"/>
                    <a:pt x="2873" y="1526"/>
                  </a:cubicBezTo>
                  <a:lnTo>
                    <a:pt x="2843" y="1507"/>
                  </a:lnTo>
                  <a:lnTo>
                    <a:pt x="2735" y="1488"/>
                  </a:lnTo>
                  <a:cubicBezTo>
                    <a:pt x="2747" y="1466"/>
                    <a:pt x="2763" y="1436"/>
                    <a:pt x="2773" y="1421"/>
                  </a:cubicBezTo>
                  <a:cubicBezTo>
                    <a:pt x="2796" y="1386"/>
                    <a:pt x="2790" y="1416"/>
                    <a:pt x="2805" y="1361"/>
                  </a:cubicBezTo>
                  <a:lnTo>
                    <a:pt x="2657" y="1413"/>
                  </a:lnTo>
                  <a:lnTo>
                    <a:pt x="2768" y="1193"/>
                  </a:lnTo>
                  <a:cubicBezTo>
                    <a:pt x="2726" y="1205"/>
                    <a:pt x="2701" y="1233"/>
                    <a:pt x="2668" y="1271"/>
                  </a:cubicBezTo>
                  <a:cubicBezTo>
                    <a:pt x="2625" y="1200"/>
                    <a:pt x="2664" y="1245"/>
                    <a:pt x="2618" y="1222"/>
                  </a:cubicBezTo>
                  <a:lnTo>
                    <a:pt x="2570" y="1289"/>
                  </a:lnTo>
                  <a:cubicBezTo>
                    <a:pt x="2568" y="1261"/>
                    <a:pt x="2570" y="1236"/>
                    <a:pt x="2561" y="1219"/>
                  </a:cubicBezTo>
                  <a:cubicBezTo>
                    <a:pt x="2539" y="1176"/>
                    <a:pt x="2583" y="1244"/>
                    <a:pt x="2546" y="1203"/>
                  </a:cubicBezTo>
                  <a:lnTo>
                    <a:pt x="2569" y="1116"/>
                  </a:lnTo>
                  <a:lnTo>
                    <a:pt x="2468" y="1140"/>
                  </a:lnTo>
                  <a:lnTo>
                    <a:pt x="2487" y="1012"/>
                  </a:lnTo>
                  <a:lnTo>
                    <a:pt x="2566" y="1031"/>
                  </a:lnTo>
                  <a:cubicBezTo>
                    <a:pt x="2567" y="954"/>
                    <a:pt x="2550" y="996"/>
                    <a:pt x="2588" y="980"/>
                  </a:cubicBezTo>
                  <a:cubicBezTo>
                    <a:pt x="2670" y="1031"/>
                    <a:pt x="2670" y="1101"/>
                    <a:pt x="2732" y="1132"/>
                  </a:cubicBezTo>
                  <a:lnTo>
                    <a:pt x="2765" y="1068"/>
                  </a:lnTo>
                  <a:cubicBezTo>
                    <a:pt x="2880" y="1077"/>
                    <a:pt x="2819" y="1125"/>
                    <a:pt x="2932" y="1166"/>
                  </a:cubicBezTo>
                  <a:lnTo>
                    <a:pt x="2893" y="1047"/>
                  </a:lnTo>
                  <a:cubicBezTo>
                    <a:pt x="2926" y="1030"/>
                    <a:pt x="2919" y="1030"/>
                    <a:pt x="2969" y="1040"/>
                  </a:cubicBezTo>
                  <a:lnTo>
                    <a:pt x="3048" y="1202"/>
                  </a:lnTo>
                  <a:lnTo>
                    <a:pt x="3027" y="1068"/>
                  </a:lnTo>
                  <a:cubicBezTo>
                    <a:pt x="3083" y="1086"/>
                    <a:pt x="3070" y="1098"/>
                    <a:pt x="3114" y="1134"/>
                  </a:cubicBezTo>
                  <a:lnTo>
                    <a:pt x="3111" y="1014"/>
                  </a:lnTo>
                  <a:lnTo>
                    <a:pt x="3152" y="1085"/>
                  </a:lnTo>
                  <a:lnTo>
                    <a:pt x="3180" y="1021"/>
                  </a:lnTo>
                  <a:lnTo>
                    <a:pt x="3261" y="1093"/>
                  </a:lnTo>
                  <a:cubicBezTo>
                    <a:pt x="3383" y="956"/>
                    <a:pt x="3319" y="1087"/>
                    <a:pt x="3386" y="947"/>
                  </a:cubicBezTo>
                  <a:cubicBezTo>
                    <a:pt x="3396" y="926"/>
                    <a:pt x="3407" y="909"/>
                    <a:pt x="3412" y="902"/>
                  </a:cubicBezTo>
                  <a:cubicBezTo>
                    <a:pt x="3489" y="913"/>
                    <a:pt x="3492" y="920"/>
                    <a:pt x="3536" y="962"/>
                  </a:cubicBezTo>
                  <a:cubicBezTo>
                    <a:pt x="3617" y="900"/>
                    <a:pt x="3661" y="899"/>
                    <a:pt x="3765" y="918"/>
                  </a:cubicBezTo>
                  <a:lnTo>
                    <a:pt x="3761" y="1014"/>
                  </a:lnTo>
                  <a:cubicBezTo>
                    <a:pt x="3709" y="1063"/>
                    <a:pt x="3622" y="1082"/>
                    <a:pt x="3591" y="1140"/>
                  </a:cubicBezTo>
                  <a:lnTo>
                    <a:pt x="3767" y="1225"/>
                  </a:lnTo>
                  <a:lnTo>
                    <a:pt x="3716" y="1317"/>
                  </a:lnTo>
                  <a:lnTo>
                    <a:pt x="3751" y="1320"/>
                  </a:lnTo>
                  <a:lnTo>
                    <a:pt x="3681" y="1467"/>
                  </a:lnTo>
                  <a:lnTo>
                    <a:pt x="3757" y="1447"/>
                  </a:lnTo>
                  <a:lnTo>
                    <a:pt x="3823" y="1495"/>
                  </a:lnTo>
                  <a:lnTo>
                    <a:pt x="3947" y="1364"/>
                  </a:lnTo>
                  <a:lnTo>
                    <a:pt x="3965" y="1503"/>
                  </a:lnTo>
                  <a:cubicBezTo>
                    <a:pt x="4043" y="1490"/>
                    <a:pt x="4010" y="1509"/>
                    <a:pt x="4070" y="1506"/>
                  </a:cubicBezTo>
                  <a:cubicBezTo>
                    <a:pt x="4116" y="1452"/>
                    <a:pt x="4211" y="1314"/>
                    <a:pt x="4267" y="1277"/>
                  </a:cubicBezTo>
                  <a:lnTo>
                    <a:pt x="4283" y="1339"/>
                  </a:lnTo>
                  <a:lnTo>
                    <a:pt x="4342" y="1320"/>
                  </a:lnTo>
                  <a:lnTo>
                    <a:pt x="4362" y="1406"/>
                  </a:lnTo>
                  <a:cubicBezTo>
                    <a:pt x="4433" y="1377"/>
                    <a:pt x="4402" y="1372"/>
                    <a:pt x="4494" y="1361"/>
                  </a:cubicBezTo>
                  <a:lnTo>
                    <a:pt x="4458" y="1440"/>
                  </a:lnTo>
                  <a:lnTo>
                    <a:pt x="4506" y="1435"/>
                  </a:lnTo>
                  <a:cubicBezTo>
                    <a:pt x="4475" y="1495"/>
                    <a:pt x="4440" y="1507"/>
                    <a:pt x="4441" y="1569"/>
                  </a:cubicBezTo>
                  <a:cubicBezTo>
                    <a:pt x="4498" y="1533"/>
                    <a:pt x="4476" y="1547"/>
                    <a:pt x="4503" y="1592"/>
                  </a:cubicBezTo>
                  <a:lnTo>
                    <a:pt x="4581" y="1502"/>
                  </a:lnTo>
                  <a:cubicBezTo>
                    <a:pt x="4583" y="1601"/>
                    <a:pt x="4570" y="1560"/>
                    <a:pt x="4611" y="1580"/>
                  </a:cubicBezTo>
                  <a:cubicBezTo>
                    <a:pt x="4653" y="1560"/>
                    <a:pt x="4641" y="1607"/>
                    <a:pt x="4648" y="1529"/>
                  </a:cubicBezTo>
                  <a:cubicBezTo>
                    <a:pt x="4649" y="1521"/>
                    <a:pt x="4640" y="1473"/>
                    <a:pt x="4641" y="1456"/>
                  </a:cubicBezTo>
                  <a:lnTo>
                    <a:pt x="4716" y="1515"/>
                  </a:lnTo>
                  <a:cubicBezTo>
                    <a:pt x="4698" y="1562"/>
                    <a:pt x="4639" y="1616"/>
                    <a:pt x="4596" y="1698"/>
                  </a:cubicBezTo>
                  <a:lnTo>
                    <a:pt x="4730" y="1673"/>
                  </a:lnTo>
                  <a:lnTo>
                    <a:pt x="4620" y="1776"/>
                  </a:lnTo>
                  <a:cubicBezTo>
                    <a:pt x="4621" y="1778"/>
                    <a:pt x="4636" y="1806"/>
                    <a:pt x="4639" y="1817"/>
                  </a:cubicBezTo>
                  <a:lnTo>
                    <a:pt x="4601" y="1892"/>
                  </a:lnTo>
                  <a:lnTo>
                    <a:pt x="4717" y="1896"/>
                  </a:lnTo>
                  <a:cubicBezTo>
                    <a:pt x="4652" y="1940"/>
                    <a:pt x="4559" y="1897"/>
                    <a:pt x="4556" y="1980"/>
                  </a:cubicBezTo>
                  <a:cubicBezTo>
                    <a:pt x="4571" y="1987"/>
                    <a:pt x="4559" y="1987"/>
                    <a:pt x="4589" y="1990"/>
                  </a:cubicBezTo>
                  <a:cubicBezTo>
                    <a:pt x="4609" y="1992"/>
                    <a:pt x="4670" y="1970"/>
                    <a:pt x="4669" y="2031"/>
                  </a:cubicBezTo>
                  <a:cubicBezTo>
                    <a:pt x="4669" y="2088"/>
                    <a:pt x="4608" y="2031"/>
                    <a:pt x="4596" y="2151"/>
                  </a:cubicBezTo>
                  <a:lnTo>
                    <a:pt x="4733" y="2142"/>
                  </a:lnTo>
                  <a:lnTo>
                    <a:pt x="4670" y="2209"/>
                  </a:lnTo>
                  <a:lnTo>
                    <a:pt x="4706" y="2273"/>
                  </a:lnTo>
                  <a:cubicBezTo>
                    <a:pt x="4764" y="2257"/>
                    <a:pt x="4844" y="2126"/>
                    <a:pt x="4999" y="2307"/>
                  </a:cubicBezTo>
                  <a:cubicBezTo>
                    <a:pt x="4927" y="2318"/>
                    <a:pt x="4904" y="2325"/>
                    <a:pt x="4850" y="2355"/>
                  </a:cubicBezTo>
                  <a:close/>
                  <a:moveTo>
                    <a:pt x="5591" y="1691"/>
                  </a:moveTo>
                  <a:lnTo>
                    <a:pt x="5634" y="1866"/>
                  </a:lnTo>
                  <a:lnTo>
                    <a:pt x="5513" y="1843"/>
                  </a:lnTo>
                  <a:lnTo>
                    <a:pt x="5546" y="1928"/>
                  </a:lnTo>
                  <a:lnTo>
                    <a:pt x="5454" y="1991"/>
                  </a:lnTo>
                  <a:lnTo>
                    <a:pt x="5391" y="1954"/>
                  </a:lnTo>
                  <a:lnTo>
                    <a:pt x="5370" y="2011"/>
                  </a:lnTo>
                  <a:lnTo>
                    <a:pt x="5303" y="2005"/>
                  </a:lnTo>
                  <a:lnTo>
                    <a:pt x="5310" y="2071"/>
                  </a:lnTo>
                  <a:lnTo>
                    <a:pt x="5216" y="2032"/>
                  </a:lnTo>
                  <a:cubicBezTo>
                    <a:pt x="5234" y="2101"/>
                    <a:pt x="5255" y="2142"/>
                    <a:pt x="5227" y="2217"/>
                  </a:cubicBezTo>
                  <a:lnTo>
                    <a:pt x="5109" y="2259"/>
                  </a:lnTo>
                  <a:cubicBezTo>
                    <a:pt x="5110" y="2251"/>
                    <a:pt x="5113" y="2216"/>
                    <a:pt x="5113" y="2212"/>
                  </a:cubicBezTo>
                  <a:cubicBezTo>
                    <a:pt x="5111" y="2180"/>
                    <a:pt x="5107" y="2185"/>
                    <a:pt x="5101" y="2171"/>
                  </a:cubicBezTo>
                  <a:cubicBezTo>
                    <a:pt x="5055" y="2167"/>
                    <a:pt x="4990" y="2145"/>
                    <a:pt x="4950" y="2155"/>
                  </a:cubicBezTo>
                  <a:cubicBezTo>
                    <a:pt x="4925" y="2161"/>
                    <a:pt x="4901" y="2182"/>
                    <a:pt x="4879" y="2186"/>
                  </a:cubicBezTo>
                  <a:cubicBezTo>
                    <a:pt x="4804" y="2199"/>
                    <a:pt x="4828" y="2179"/>
                    <a:pt x="4810" y="2165"/>
                  </a:cubicBezTo>
                  <a:cubicBezTo>
                    <a:pt x="4836" y="2105"/>
                    <a:pt x="4847" y="2108"/>
                    <a:pt x="4984" y="2123"/>
                  </a:cubicBezTo>
                  <a:cubicBezTo>
                    <a:pt x="4945" y="2063"/>
                    <a:pt x="4956" y="2094"/>
                    <a:pt x="4914" y="2053"/>
                  </a:cubicBezTo>
                  <a:lnTo>
                    <a:pt x="5039" y="2026"/>
                  </a:lnTo>
                  <a:cubicBezTo>
                    <a:pt x="5018" y="2005"/>
                    <a:pt x="5035" y="2013"/>
                    <a:pt x="4993" y="2000"/>
                  </a:cubicBezTo>
                  <a:cubicBezTo>
                    <a:pt x="4992" y="2000"/>
                    <a:pt x="4963" y="1997"/>
                    <a:pt x="4960" y="1997"/>
                  </a:cubicBezTo>
                  <a:cubicBezTo>
                    <a:pt x="5031" y="1947"/>
                    <a:pt x="5043" y="1997"/>
                    <a:pt x="5125" y="1930"/>
                  </a:cubicBezTo>
                  <a:cubicBezTo>
                    <a:pt x="5100" y="1884"/>
                    <a:pt x="5102" y="1906"/>
                    <a:pt x="5092" y="1875"/>
                  </a:cubicBezTo>
                  <a:lnTo>
                    <a:pt x="5084" y="1818"/>
                  </a:lnTo>
                  <a:lnTo>
                    <a:pt x="4960" y="1862"/>
                  </a:lnTo>
                  <a:cubicBezTo>
                    <a:pt x="4936" y="1846"/>
                    <a:pt x="4939" y="1847"/>
                    <a:pt x="4914" y="1827"/>
                  </a:cubicBezTo>
                  <a:lnTo>
                    <a:pt x="4831" y="1866"/>
                  </a:lnTo>
                  <a:lnTo>
                    <a:pt x="4850" y="1764"/>
                  </a:lnTo>
                  <a:lnTo>
                    <a:pt x="4975" y="1802"/>
                  </a:lnTo>
                  <a:lnTo>
                    <a:pt x="4984" y="1742"/>
                  </a:lnTo>
                  <a:cubicBezTo>
                    <a:pt x="5056" y="1728"/>
                    <a:pt x="5132" y="1716"/>
                    <a:pt x="5165" y="1646"/>
                  </a:cubicBezTo>
                  <a:lnTo>
                    <a:pt x="5083" y="1632"/>
                  </a:lnTo>
                  <a:lnTo>
                    <a:pt x="5061" y="1575"/>
                  </a:lnTo>
                  <a:lnTo>
                    <a:pt x="4955" y="1574"/>
                  </a:lnTo>
                  <a:cubicBezTo>
                    <a:pt x="5022" y="1497"/>
                    <a:pt x="5061" y="1551"/>
                    <a:pt x="5143" y="1555"/>
                  </a:cubicBezTo>
                  <a:cubicBezTo>
                    <a:pt x="5107" y="1478"/>
                    <a:pt x="5135" y="1504"/>
                    <a:pt x="5015" y="1453"/>
                  </a:cubicBezTo>
                  <a:lnTo>
                    <a:pt x="5034" y="1426"/>
                  </a:lnTo>
                  <a:lnTo>
                    <a:pt x="5104" y="1376"/>
                  </a:lnTo>
                  <a:cubicBezTo>
                    <a:pt x="4993" y="1267"/>
                    <a:pt x="5026" y="1279"/>
                    <a:pt x="4954" y="1280"/>
                  </a:cubicBezTo>
                  <a:lnTo>
                    <a:pt x="4880" y="1365"/>
                  </a:lnTo>
                  <a:lnTo>
                    <a:pt x="4787" y="1336"/>
                  </a:lnTo>
                  <a:lnTo>
                    <a:pt x="4883" y="1294"/>
                  </a:lnTo>
                  <a:lnTo>
                    <a:pt x="4856" y="1202"/>
                  </a:lnTo>
                  <a:lnTo>
                    <a:pt x="4755" y="1249"/>
                  </a:lnTo>
                  <a:cubicBezTo>
                    <a:pt x="4712" y="1225"/>
                    <a:pt x="4782" y="1216"/>
                    <a:pt x="4685" y="1240"/>
                  </a:cubicBezTo>
                  <a:lnTo>
                    <a:pt x="4714" y="1168"/>
                  </a:lnTo>
                  <a:cubicBezTo>
                    <a:pt x="4632" y="1160"/>
                    <a:pt x="4595" y="1167"/>
                    <a:pt x="4522" y="1203"/>
                  </a:cubicBezTo>
                  <a:cubicBezTo>
                    <a:pt x="4595" y="1011"/>
                    <a:pt x="4551" y="1104"/>
                    <a:pt x="4638" y="1055"/>
                  </a:cubicBezTo>
                  <a:lnTo>
                    <a:pt x="4675" y="1015"/>
                  </a:lnTo>
                  <a:cubicBezTo>
                    <a:pt x="4814" y="1025"/>
                    <a:pt x="4687" y="975"/>
                    <a:pt x="4781" y="1011"/>
                  </a:cubicBezTo>
                  <a:cubicBezTo>
                    <a:pt x="4826" y="1028"/>
                    <a:pt x="4827" y="1036"/>
                    <a:pt x="4883" y="1051"/>
                  </a:cubicBezTo>
                  <a:lnTo>
                    <a:pt x="4862" y="959"/>
                  </a:lnTo>
                  <a:cubicBezTo>
                    <a:pt x="4947" y="999"/>
                    <a:pt x="4870" y="999"/>
                    <a:pt x="4986" y="1023"/>
                  </a:cubicBezTo>
                  <a:lnTo>
                    <a:pt x="4986" y="896"/>
                  </a:lnTo>
                  <a:cubicBezTo>
                    <a:pt x="5034" y="910"/>
                    <a:pt x="4990" y="918"/>
                    <a:pt x="5053" y="945"/>
                  </a:cubicBezTo>
                  <a:cubicBezTo>
                    <a:pt x="5076" y="868"/>
                    <a:pt x="5078" y="825"/>
                    <a:pt x="5073" y="743"/>
                  </a:cubicBezTo>
                  <a:cubicBezTo>
                    <a:pt x="5135" y="790"/>
                    <a:pt x="5148" y="882"/>
                    <a:pt x="5225" y="903"/>
                  </a:cubicBezTo>
                  <a:lnTo>
                    <a:pt x="5213" y="805"/>
                  </a:lnTo>
                  <a:lnTo>
                    <a:pt x="5301" y="852"/>
                  </a:lnTo>
                  <a:lnTo>
                    <a:pt x="5322" y="924"/>
                  </a:lnTo>
                  <a:cubicBezTo>
                    <a:pt x="5371" y="879"/>
                    <a:pt x="5335" y="909"/>
                    <a:pt x="5363" y="846"/>
                  </a:cubicBezTo>
                  <a:lnTo>
                    <a:pt x="5410" y="970"/>
                  </a:lnTo>
                  <a:lnTo>
                    <a:pt x="5579" y="883"/>
                  </a:lnTo>
                  <a:cubicBezTo>
                    <a:pt x="5587" y="919"/>
                    <a:pt x="5581" y="900"/>
                    <a:pt x="5622" y="939"/>
                  </a:cubicBezTo>
                  <a:cubicBezTo>
                    <a:pt x="5565" y="1009"/>
                    <a:pt x="5484" y="1136"/>
                    <a:pt x="5516" y="1225"/>
                  </a:cubicBezTo>
                  <a:lnTo>
                    <a:pt x="5583" y="1132"/>
                  </a:lnTo>
                  <a:cubicBezTo>
                    <a:pt x="5628" y="1146"/>
                    <a:pt x="5599" y="1200"/>
                    <a:pt x="5665" y="1081"/>
                  </a:cubicBezTo>
                  <a:lnTo>
                    <a:pt x="5724" y="1101"/>
                  </a:lnTo>
                  <a:lnTo>
                    <a:pt x="5781" y="1011"/>
                  </a:lnTo>
                  <a:lnTo>
                    <a:pt x="5787" y="1143"/>
                  </a:lnTo>
                  <a:lnTo>
                    <a:pt x="5850" y="1182"/>
                  </a:lnTo>
                  <a:lnTo>
                    <a:pt x="5801" y="1274"/>
                  </a:lnTo>
                  <a:lnTo>
                    <a:pt x="5879" y="1237"/>
                  </a:lnTo>
                  <a:cubicBezTo>
                    <a:pt x="5880" y="1348"/>
                    <a:pt x="5834" y="1339"/>
                    <a:pt x="5831" y="1405"/>
                  </a:cubicBezTo>
                  <a:cubicBezTo>
                    <a:pt x="6015" y="1364"/>
                    <a:pt x="5995" y="1257"/>
                    <a:pt x="6166" y="1416"/>
                  </a:cubicBezTo>
                  <a:cubicBezTo>
                    <a:pt x="6105" y="1429"/>
                    <a:pt x="6070" y="1453"/>
                    <a:pt x="6025" y="1499"/>
                  </a:cubicBezTo>
                  <a:lnTo>
                    <a:pt x="6059" y="1537"/>
                  </a:lnTo>
                  <a:cubicBezTo>
                    <a:pt x="5985" y="1601"/>
                    <a:pt x="5932" y="1577"/>
                    <a:pt x="5897" y="1575"/>
                  </a:cubicBezTo>
                  <a:lnTo>
                    <a:pt x="5844" y="1717"/>
                  </a:lnTo>
                  <a:cubicBezTo>
                    <a:pt x="5797" y="1676"/>
                    <a:pt x="5771" y="1602"/>
                    <a:pt x="5716" y="1578"/>
                  </a:cubicBezTo>
                  <a:lnTo>
                    <a:pt x="5718" y="1697"/>
                  </a:lnTo>
                  <a:cubicBezTo>
                    <a:pt x="5678" y="1716"/>
                    <a:pt x="5708" y="1676"/>
                    <a:pt x="5683" y="1729"/>
                  </a:cubicBezTo>
                  <a:cubicBezTo>
                    <a:pt x="5622" y="1698"/>
                    <a:pt x="5620" y="1658"/>
                    <a:pt x="5591" y="1691"/>
                  </a:cubicBezTo>
                  <a:close/>
                  <a:moveTo>
                    <a:pt x="4405" y="462"/>
                  </a:moveTo>
                  <a:lnTo>
                    <a:pt x="4437" y="544"/>
                  </a:lnTo>
                  <a:lnTo>
                    <a:pt x="4478" y="528"/>
                  </a:lnTo>
                  <a:cubicBezTo>
                    <a:pt x="4523" y="527"/>
                    <a:pt x="4512" y="537"/>
                    <a:pt x="4576" y="527"/>
                  </a:cubicBezTo>
                  <a:cubicBezTo>
                    <a:pt x="4529" y="741"/>
                    <a:pt x="4554" y="631"/>
                    <a:pt x="4589" y="746"/>
                  </a:cubicBezTo>
                  <a:lnTo>
                    <a:pt x="4467" y="684"/>
                  </a:lnTo>
                  <a:cubicBezTo>
                    <a:pt x="4467" y="755"/>
                    <a:pt x="4471" y="763"/>
                    <a:pt x="4501" y="822"/>
                  </a:cubicBezTo>
                  <a:lnTo>
                    <a:pt x="4368" y="822"/>
                  </a:lnTo>
                  <a:cubicBezTo>
                    <a:pt x="4365" y="890"/>
                    <a:pt x="4353" y="890"/>
                    <a:pt x="4396" y="945"/>
                  </a:cubicBezTo>
                  <a:lnTo>
                    <a:pt x="4336" y="954"/>
                  </a:lnTo>
                  <a:lnTo>
                    <a:pt x="4336" y="896"/>
                  </a:lnTo>
                  <a:cubicBezTo>
                    <a:pt x="4300" y="906"/>
                    <a:pt x="4300" y="895"/>
                    <a:pt x="4303" y="897"/>
                  </a:cubicBezTo>
                  <a:lnTo>
                    <a:pt x="4329" y="831"/>
                  </a:lnTo>
                  <a:lnTo>
                    <a:pt x="4227" y="895"/>
                  </a:lnTo>
                  <a:lnTo>
                    <a:pt x="4254" y="756"/>
                  </a:lnTo>
                  <a:lnTo>
                    <a:pt x="4105" y="829"/>
                  </a:lnTo>
                  <a:lnTo>
                    <a:pt x="4085" y="792"/>
                  </a:lnTo>
                  <a:cubicBezTo>
                    <a:pt x="4083" y="789"/>
                    <a:pt x="4081" y="784"/>
                    <a:pt x="4079" y="780"/>
                  </a:cubicBezTo>
                  <a:lnTo>
                    <a:pt x="4017" y="592"/>
                  </a:lnTo>
                  <a:lnTo>
                    <a:pt x="4123" y="626"/>
                  </a:lnTo>
                  <a:lnTo>
                    <a:pt x="4152" y="591"/>
                  </a:lnTo>
                  <a:cubicBezTo>
                    <a:pt x="4227" y="650"/>
                    <a:pt x="4203" y="607"/>
                    <a:pt x="4283" y="611"/>
                  </a:cubicBezTo>
                  <a:lnTo>
                    <a:pt x="4405" y="462"/>
                  </a:lnTo>
                  <a:close/>
                  <a:moveTo>
                    <a:pt x="470" y="2671"/>
                  </a:moveTo>
                  <a:lnTo>
                    <a:pt x="544" y="2667"/>
                  </a:lnTo>
                  <a:lnTo>
                    <a:pt x="494" y="2612"/>
                  </a:lnTo>
                  <a:lnTo>
                    <a:pt x="543" y="2580"/>
                  </a:lnTo>
                  <a:lnTo>
                    <a:pt x="394" y="2557"/>
                  </a:lnTo>
                  <a:cubicBezTo>
                    <a:pt x="412" y="2512"/>
                    <a:pt x="404" y="2560"/>
                    <a:pt x="419" y="2505"/>
                  </a:cubicBezTo>
                  <a:cubicBezTo>
                    <a:pt x="378" y="2446"/>
                    <a:pt x="323" y="2374"/>
                    <a:pt x="325" y="2292"/>
                  </a:cubicBezTo>
                  <a:lnTo>
                    <a:pt x="412" y="2247"/>
                  </a:lnTo>
                  <a:lnTo>
                    <a:pt x="503" y="2309"/>
                  </a:lnTo>
                  <a:cubicBezTo>
                    <a:pt x="516" y="2288"/>
                    <a:pt x="505" y="2306"/>
                    <a:pt x="518" y="2280"/>
                  </a:cubicBezTo>
                  <a:cubicBezTo>
                    <a:pt x="519" y="2278"/>
                    <a:pt x="522" y="2274"/>
                    <a:pt x="523" y="2268"/>
                  </a:cubicBezTo>
                  <a:cubicBezTo>
                    <a:pt x="524" y="2262"/>
                    <a:pt x="527" y="2260"/>
                    <a:pt x="528" y="2255"/>
                  </a:cubicBezTo>
                  <a:cubicBezTo>
                    <a:pt x="591" y="2243"/>
                    <a:pt x="583" y="2251"/>
                    <a:pt x="614" y="2210"/>
                  </a:cubicBezTo>
                  <a:lnTo>
                    <a:pt x="549" y="2134"/>
                  </a:lnTo>
                  <a:lnTo>
                    <a:pt x="643" y="2120"/>
                  </a:lnTo>
                  <a:cubicBezTo>
                    <a:pt x="680" y="1962"/>
                    <a:pt x="756" y="1969"/>
                    <a:pt x="885" y="1927"/>
                  </a:cubicBezTo>
                  <a:cubicBezTo>
                    <a:pt x="870" y="1886"/>
                    <a:pt x="885" y="1923"/>
                    <a:pt x="870" y="1895"/>
                  </a:cubicBezTo>
                  <a:cubicBezTo>
                    <a:pt x="849" y="1855"/>
                    <a:pt x="874" y="1911"/>
                    <a:pt x="857" y="1873"/>
                  </a:cubicBezTo>
                  <a:cubicBezTo>
                    <a:pt x="896" y="1832"/>
                    <a:pt x="879" y="1861"/>
                    <a:pt x="878" y="1780"/>
                  </a:cubicBezTo>
                  <a:lnTo>
                    <a:pt x="998" y="1795"/>
                  </a:lnTo>
                  <a:lnTo>
                    <a:pt x="970" y="1706"/>
                  </a:lnTo>
                  <a:lnTo>
                    <a:pt x="1085" y="1744"/>
                  </a:lnTo>
                  <a:cubicBezTo>
                    <a:pt x="1093" y="1522"/>
                    <a:pt x="1282" y="1715"/>
                    <a:pt x="1352" y="1767"/>
                  </a:cubicBezTo>
                  <a:cubicBezTo>
                    <a:pt x="1472" y="1858"/>
                    <a:pt x="1479" y="1808"/>
                    <a:pt x="1616" y="1789"/>
                  </a:cubicBezTo>
                  <a:cubicBezTo>
                    <a:pt x="1548" y="1700"/>
                    <a:pt x="1476" y="1750"/>
                    <a:pt x="1379" y="1609"/>
                  </a:cubicBezTo>
                  <a:lnTo>
                    <a:pt x="1364" y="1504"/>
                  </a:lnTo>
                  <a:lnTo>
                    <a:pt x="1551" y="1489"/>
                  </a:lnTo>
                  <a:lnTo>
                    <a:pt x="1501" y="1419"/>
                  </a:lnTo>
                  <a:lnTo>
                    <a:pt x="1576" y="1422"/>
                  </a:lnTo>
                  <a:cubicBezTo>
                    <a:pt x="1578" y="1417"/>
                    <a:pt x="1586" y="1391"/>
                    <a:pt x="1587" y="1390"/>
                  </a:cubicBezTo>
                  <a:lnTo>
                    <a:pt x="1611" y="1355"/>
                  </a:lnTo>
                  <a:lnTo>
                    <a:pt x="1690" y="1400"/>
                  </a:lnTo>
                  <a:lnTo>
                    <a:pt x="1657" y="1276"/>
                  </a:lnTo>
                  <a:cubicBezTo>
                    <a:pt x="1690" y="1293"/>
                    <a:pt x="1691" y="1300"/>
                    <a:pt x="1724" y="1323"/>
                  </a:cubicBezTo>
                  <a:cubicBezTo>
                    <a:pt x="1779" y="1362"/>
                    <a:pt x="1736" y="1330"/>
                    <a:pt x="1774" y="1370"/>
                  </a:cubicBezTo>
                  <a:cubicBezTo>
                    <a:pt x="1798" y="1395"/>
                    <a:pt x="1845" y="1433"/>
                    <a:pt x="1885" y="1464"/>
                  </a:cubicBezTo>
                  <a:lnTo>
                    <a:pt x="1922" y="1430"/>
                  </a:lnTo>
                  <a:cubicBezTo>
                    <a:pt x="1949" y="1487"/>
                    <a:pt x="1931" y="1462"/>
                    <a:pt x="1978" y="1486"/>
                  </a:cubicBezTo>
                  <a:cubicBezTo>
                    <a:pt x="1982" y="1427"/>
                    <a:pt x="1974" y="1437"/>
                    <a:pt x="2003" y="1393"/>
                  </a:cubicBezTo>
                  <a:cubicBezTo>
                    <a:pt x="2067" y="1457"/>
                    <a:pt x="2021" y="1582"/>
                    <a:pt x="2138" y="1639"/>
                  </a:cubicBezTo>
                  <a:lnTo>
                    <a:pt x="2106" y="1543"/>
                  </a:lnTo>
                  <a:cubicBezTo>
                    <a:pt x="2173" y="1544"/>
                    <a:pt x="2205" y="1590"/>
                    <a:pt x="2232" y="1654"/>
                  </a:cubicBezTo>
                  <a:cubicBezTo>
                    <a:pt x="2250" y="1635"/>
                    <a:pt x="2249" y="1639"/>
                    <a:pt x="2262" y="1617"/>
                  </a:cubicBezTo>
                  <a:cubicBezTo>
                    <a:pt x="2285" y="1575"/>
                    <a:pt x="2264" y="1569"/>
                    <a:pt x="2312" y="1518"/>
                  </a:cubicBezTo>
                  <a:cubicBezTo>
                    <a:pt x="2376" y="1620"/>
                    <a:pt x="2336" y="1687"/>
                    <a:pt x="2348" y="1774"/>
                  </a:cubicBezTo>
                  <a:lnTo>
                    <a:pt x="2409" y="1581"/>
                  </a:lnTo>
                  <a:lnTo>
                    <a:pt x="2485" y="1710"/>
                  </a:lnTo>
                  <a:lnTo>
                    <a:pt x="2555" y="1599"/>
                  </a:lnTo>
                  <a:cubicBezTo>
                    <a:pt x="2586" y="1719"/>
                    <a:pt x="2526" y="1792"/>
                    <a:pt x="2512" y="1903"/>
                  </a:cubicBezTo>
                  <a:cubicBezTo>
                    <a:pt x="2598" y="1888"/>
                    <a:pt x="2629" y="1856"/>
                    <a:pt x="2698" y="1808"/>
                  </a:cubicBezTo>
                  <a:cubicBezTo>
                    <a:pt x="2700" y="1812"/>
                    <a:pt x="2702" y="1817"/>
                    <a:pt x="2703" y="1819"/>
                  </a:cubicBezTo>
                  <a:lnTo>
                    <a:pt x="2725" y="1852"/>
                  </a:lnTo>
                  <a:cubicBezTo>
                    <a:pt x="2726" y="1849"/>
                    <a:pt x="2730" y="1859"/>
                    <a:pt x="2733" y="1860"/>
                  </a:cubicBezTo>
                  <a:lnTo>
                    <a:pt x="2788" y="1846"/>
                  </a:lnTo>
                  <a:lnTo>
                    <a:pt x="2756" y="2027"/>
                  </a:lnTo>
                  <a:lnTo>
                    <a:pt x="2832" y="2005"/>
                  </a:lnTo>
                  <a:cubicBezTo>
                    <a:pt x="2840" y="2091"/>
                    <a:pt x="2821" y="2114"/>
                    <a:pt x="2768" y="2174"/>
                  </a:cubicBezTo>
                  <a:lnTo>
                    <a:pt x="2732" y="2142"/>
                  </a:lnTo>
                  <a:lnTo>
                    <a:pt x="2675" y="2202"/>
                  </a:lnTo>
                  <a:lnTo>
                    <a:pt x="2643" y="2111"/>
                  </a:lnTo>
                  <a:cubicBezTo>
                    <a:pt x="2601" y="2127"/>
                    <a:pt x="2537" y="2190"/>
                    <a:pt x="2529" y="2177"/>
                  </a:cubicBezTo>
                  <a:cubicBezTo>
                    <a:pt x="2527" y="2173"/>
                    <a:pt x="2520" y="2179"/>
                    <a:pt x="2516" y="2181"/>
                  </a:cubicBezTo>
                  <a:lnTo>
                    <a:pt x="2515" y="2291"/>
                  </a:lnTo>
                  <a:cubicBezTo>
                    <a:pt x="2476" y="2260"/>
                    <a:pt x="2505" y="2245"/>
                    <a:pt x="2473" y="2291"/>
                  </a:cubicBezTo>
                  <a:lnTo>
                    <a:pt x="2420" y="2223"/>
                  </a:lnTo>
                  <a:cubicBezTo>
                    <a:pt x="2393" y="2250"/>
                    <a:pt x="2407" y="2220"/>
                    <a:pt x="2387" y="2271"/>
                  </a:cubicBezTo>
                  <a:cubicBezTo>
                    <a:pt x="2386" y="2273"/>
                    <a:pt x="2382" y="2305"/>
                    <a:pt x="2381" y="2309"/>
                  </a:cubicBezTo>
                  <a:cubicBezTo>
                    <a:pt x="2328" y="2281"/>
                    <a:pt x="2292" y="2224"/>
                    <a:pt x="2234" y="2219"/>
                  </a:cubicBezTo>
                  <a:lnTo>
                    <a:pt x="2307" y="2389"/>
                  </a:lnTo>
                  <a:lnTo>
                    <a:pt x="2137" y="2326"/>
                  </a:lnTo>
                  <a:lnTo>
                    <a:pt x="2154" y="2412"/>
                  </a:lnTo>
                  <a:lnTo>
                    <a:pt x="2058" y="2343"/>
                  </a:lnTo>
                  <a:cubicBezTo>
                    <a:pt x="2037" y="2392"/>
                    <a:pt x="2045" y="2384"/>
                    <a:pt x="2039" y="2450"/>
                  </a:cubicBezTo>
                  <a:lnTo>
                    <a:pt x="1846" y="2334"/>
                  </a:lnTo>
                  <a:lnTo>
                    <a:pt x="1934" y="2601"/>
                  </a:lnTo>
                  <a:lnTo>
                    <a:pt x="1819" y="2602"/>
                  </a:lnTo>
                  <a:cubicBezTo>
                    <a:pt x="1830" y="2719"/>
                    <a:pt x="1850" y="2640"/>
                    <a:pt x="1909" y="2720"/>
                  </a:cubicBezTo>
                  <a:lnTo>
                    <a:pt x="1813" y="2718"/>
                  </a:lnTo>
                  <a:cubicBezTo>
                    <a:pt x="1841" y="2781"/>
                    <a:pt x="1835" y="2743"/>
                    <a:pt x="1829" y="2774"/>
                  </a:cubicBezTo>
                  <a:lnTo>
                    <a:pt x="1763" y="2787"/>
                  </a:lnTo>
                  <a:cubicBezTo>
                    <a:pt x="1755" y="2789"/>
                    <a:pt x="1740" y="2790"/>
                    <a:pt x="1733" y="2793"/>
                  </a:cubicBezTo>
                  <a:cubicBezTo>
                    <a:pt x="1709" y="2805"/>
                    <a:pt x="1710" y="2808"/>
                    <a:pt x="1702" y="2815"/>
                  </a:cubicBezTo>
                  <a:lnTo>
                    <a:pt x="1832" y="2847"/>
                  </a:lnTo>
                  <a:lnTo>
                    <a:pt x="1726" y="2907"/>
                  </a:lnTo>
                  <a:lnTo>
                    <a:pt x="1809" y="2962"/>
                  </a:lnTo>
                  <a:lnTo>
                    <a:pt x="1802" y="3033"/>
                  </a:lnTo>
                  <a:cubicBezTo>
                    <a:pt x="1833" y="3040"/>
                    <a:pt x="1875" y="3044"/>
                    <a:pt x="1896" y="3054"/>
                  </a:cubicBezTo>
                  <a:lnTo>
                    <a:pt x="1967" y="3097"/>
                  </a:lnTo>
                  <a:cubicBezTo>
                    <a:pt x="1970" y="3099"/>
                    <a:pt x="1975" y="3103"/>
                    <a:pt x="1978" y="3107"/>
                  </a:cubicBezTo>
                  <a:cubicBezTo>
                    <a:pt x="1933" y="3147"/>
                    <a:pt x="1913" y="3147"/>
                    <a:pt x="1889" y="3206"/>
                  </a:cubicBezTo>
                  <a:lnTo>
                    <a:pt x="1962" y="3297"/>
                  </a:lnTo>
                  <a:lnTo>
                    <a:pt x="2093" y="3240"/>
                  </a:lnTo>
                  <a:lnTo>
                    <a:pt x="2069" y="3361"/>
                  </a:lnTo>
                  <a:cubicBezTo>
                    <a:pt x="2203" y="3254"/>
                    <a:pt x="2152" y="3272"/>
                    <a:pt x="2227" y="3300"/>
                  </a:cubicBezTo>
                  <a:lnTo>
                    <a:pt x="2259" y="3225"/>
                  </a:lnTo>
                  <a:cubicBezTo>
                    <a:pt x="2289" y="3260"/>
                    <a:pt x="2303" y="3267"/>
                    <a:pt x="2336" y="3308"/>
                  </a:cubicBezTo>
                  <a:lnTo>
                    <a:pt x="2394" y="3271"/>
                  </a:lnTo>
                  <a:lnTo>
                    <a:pt x="2439" y="3417"/>
                  </a:lnTo>
                  <a:cubicBezTo>
                    <a:pt x="2314" y="3412"/>
                    <a:pt x="2255" y="3386"/>
                    <a:pt x="2185" y="3488"/>
                  </a:cubicBezTo>
                  <a:lnTo>
                    <a:pt x="2282" y="3530"/>
                  </a:lnTo>
                  <a:lnTo>
                    <a:pt x="2200" y="3559"/>
                  </a:lnTo>
                  <a:lnTo>
                    <a:pt x="2296" y="3623"/>
                  </a:lnTo>
                  <a:lnTo>
                    <a:pt x="2146" y="3667"/>
                  </a:lnTo>
                  <a:lnTo>
                    <a:pt x="2190" y="3719"/>
                  </a:lnTo>
                  <a:lnTo>
                    <a:pt x="2090" y="3793"/>
                  </a:lnTo>
                  <a:cubicBezTo>
                    <a:pt x="2139" y="3836"/>
                    <a:pt x="2209" y="3825"/>
                    <a:pt x="2264" y="3830"/>
                  </a:cubicBezTo>
                  <a:lnTo>
                    <a:pt x="2267" y="3901"/>
                  </a:lnTo>
                  <a:cubicBezTo>
                    <a:pt x="2338" y="3868"/>
                    <a:pt x="2364" y="3855"/>
                    <a:pt x="2404" y="3794"/>
                  </a:cubicBezTo>
                  <a:lnTo>
                    <a:pt x="2475" y="3791"/>
                  </a:lnTo>
                  <a:cubicBezTo>
                    <a:pt x="2526" y="3710"/>
                    <a:pt x="2478" y="3759"/>
                    <a:pt x="2526" y="3739"/>
                  </a:cubicBezTo>
                  <a:lnTo>
                    <a:pt x="2596" y="3823"/>
                  </a:lnTo>
                  <a:lnTo>
                    <a:pt x="2518" y="3827"/>
                  </a:lnTo>
                  <a:cubicBezTo>
                    <a:pt x="2454" y="3951"/>
                    <a:pt x="2390" y="3959"/>
                    <a:pt x="2280" y="4025"/>
                  </a:cubicBezTo>
                  <a:cubicBezTo>
                    <a:pt x="2283" y="4028"/>
                    <a:pt x="2302" y="4044"/>
                    <a:pt x="2303" y="4045"/>
                  </a:cubicBezTo>
                  <a:cubicBezTo>
                    <a:pt x="2328" y="4075"/>
                    <a:pt x="2303" y="4036"/>
                    <a:pt x="2323" y="4075"/>
                  </a:cubicBezTo>
                  <a:lnTo>
                    <a:pt x="2165" y="4144"/>
                  </a:lnTo>
                  <a:cubicBezTo>
                    <a:pt x="2237" y="4245"/>
                    <a:pt x="2290" y="4204"/>
                    <a:pt x="2447" y="4218"/>
                  </a:cubicBezTo>
                  <a:lnTo>
                    <a:pt x="2389" y="4324"/>
                  </a:lnTo>
                  <a:cubicBezTo>
                    <a:pt x="2444" y="4363"/>
                    <a:pt x="2446" y="4384"/>
                    <a:pt x="2511" y="4390"/>
                  </a:cubicBezTo>
                  <a:cubicBezTo>
                    <a:pt x="2471" y="4483"/>
                    <a:pt x="2423" y="4460"/>
                    <a:pt x="2418" y="4554"/>
                  </a:cubicBezTo>
                  <a:cubicBezTo>
                    <a:pt x="2500" y="4566"/>
                    <a:pt x="2533" y="4574"/>
                    <a:pt x="2608" y="4531"/>
                  </a:cubicBezTo>
                  <a:cubicBezTo>
                    <a:pt x="2610" y="4534"/>
                    <a:pt x="2614" y="4535"/>
                    <a:pt x="2614" y="4540"/>
                  </a:cubicBezTo>
                  <a:lnTo>
                    <a:pt x="2636" y="4578"/>
                  </a:lnTo>
                  <a:lnTo>
                    <a:pt x="2700" y="4520"/>
                  </a:lnTo>
                  <a:lnTo>
                    <a:pt x="2718" y="4641"/>
                  </a:lnTo>
                  <a:lnTo>
                    <a:pt x="2738" y="4704"/>
                  </a:lnTo>
                  <a:cubicBezTo>
                    <a:pt x="2757" y="4707"/>
                    <a:pt x="2788" y="4704"/>
                    <a:pt x="2800" y="4712"/>
                  </a:cubicBezTo>
                  <a:cubicBezTo>
                    <a:pt x="2833" y="4734"/>
                    <a:pt x="2769" y="4743"/>
                    <a:pt x="2875" y="4754"/>
                  </a:cubicBezTo>
                  <a:cubicBezTo>
                    <a:pt x="2878" y="4751"/>
                    <a:pt x="2884" y="4742"/>
                    <a:pt x="2885" y="4745"/>
                  </a:cubicBezTo>
                  <a:lnTo>
                    <a:pt x="2936" y="4689"/>
                  </a:lnTo>
                  <a:cubicBezTo>
                    <a:pt x="2908" y="4648"/>
                    <a:pt x="2942" y="4617"/>
                    <a:pt x="2973" y="4595"/>
                  </a:cubicBezTo>
                  <a:cubicBezTo>
                    <a:pt x="2975" y="4592"/>
                    <a:pt x="2978" y="4585"/>
                    <a:pt x="2978" y="4587"/>
                  </a:cubicBezTo>
                  <a:cubicBezTo>
                    <a:pt x="2979" y="4590"/>
                    <a:pt x="2984" y="4581"/>
                    <a:pt x="2985" y="4580"/>
                  </a:cubicBezTo>
                  <a:cubicBezTo>
                    <a:pt x="3002" y="4569"/>
                    <a:pt x="2972" y="4581"/>
                    <a:pt x="3015" y="4565"/>
                  </a:cubicBezTo>
                  <a:cubicBezTo>
                    <a:pt x="3088" y="4512"/>
                    <a:pt x="3172" y="4531"/>
                    <a:pt x="3250" y="4511"/>
                  </a:cubicBezTo>
                  <a:cubicBezTo>
                    <a:pt x="3206" y="4481"/>
                    <a:pt x="3226" y="4491"/>
                    <a:pt x="3174" y="4513"/>
                  </a:cubicBezTo>
                  <a:lnTo>
                    <a:pt x="3126" y="4445"/>
                  </a:lnTo>
                  <a:lnTo>
                    <a:pt x="2888" y="4486"/>
                  </a:lnTo>
                  <a:cubicBezTo>
                    <a:pt x="2887" y="4490"/>
                    <a:pt x="2884" y="4481"/>
                    <a:pt x="2884" y="4483"/>
                  </a:cubicBezTo>
                  <a:cubicBezTo>
                    <a:pt x="2883" y="4485"/>
                    <a:pt x="2880" y="4474"/>
                    <a:pt x="2879" y="4472"/>
                  </a:cubicBezTo>
                  <a:lnTo>
                    <a:pt x="2860" y="4415"/>
                  </a:lnTo>
                  <a:lnTo>
                    <a:pt x="2756" y="4438"/>
                  </a:lnTo>
                  <a:cubicBezTo>
                    <a:pt x="2758" y="4316"/>
                    <a:pt x="2809" y="4314"/>
                    <a:pt x="2803" y="4193"/>
                  </a:cubicBezTo>
                  <a:cubicBezTo>
                    <a:pt x="2713" y="4154"/>
                    <a:pt x="2770" y="4206"/>
                    <a:pt x="2715" y="4131"/>
                  </a:cubicBezTo>
                  <a:lnTo>
                    <a:pt x="2642" y="4138"/>
                  </a:lnTo>
                  <a:cubicBezTo>
                    <a:pt x="2680" y="3983"/>
                    <a:pt x="2795" y="4068"/>
                    <a:pt x="2802" y="3895"/>
                  </a:cubicBezTo>
                  <a:cubicBezTo>
                    <a:pt x="2748" y="3885"/>
                    <a:pt x="2745" y="3895"/>
                    <a:pt x="2692" y="3915"/>
                  </a:cubicBezTo>
                  <a:cubicBezTo>
                    <a:pt x="2706" y="3849"/>
                    <a:pt x="2741" y="3876"/>
                    <a:pt x="2758" y="3773"/>
                  </a:cubicBezTo>
                  <a:lnTo>
                    <a:pt x="2705" y="3776"/>
                  </a:lnTo>
                  <a:cubicBezTo>
                    <a:pt x="2717" y="3720"/>
                    <a:pt x="2729" y="3734"/>
                    <a:pt x="2618" y="3691"/>
                  </a:cubicBezTo>
                  <a:lnTo>
                    <a:pt x="2660" y="3629"/>
                  </a:lnTo>
                  <a:cubicBezTo>
                    <a:pt x="2569" y="3605"/>
                    <a:pt x="2532" y="3636"/>
                    <a:pt x="2447" y="3662"/>
                  </a:cubicBezTo>
                  <a:lnTo>
                    <a:pt x="2513" y="3594"/>
                  </a:lnTo>
                  <a:lnTo>
                    <a:pt x="2456" y="3568"/>
                  </a:lnTo>
                  <a:cubicBezTo>
                    <a:pt x="2538" y="3489"/>
                    <a:pt x="2533" y="3496"/>
                    <a:pt x="2630" y="3449"/>
                  </a:cubicBezTo>
                  <a:cubicBezTo>
                    <a:pt x="2704" y="3412"/>
                    <a:pt x="2737" y="3331"/>
                    <a:pt x="2740" y="3248"/>
                  </a:cubicBezTo>
                  <a:lnTo>
                    <a:pt x="2839" y="3297"/>
                  </a:lnTo>
                  <a:cubicBezTo>
                    <a:pt x="2842" y="3226"/>
                    <a:pt x="2823" y="3165"/>
                    <a:pt x="2784" y="3112"/>
                  </a:cubicBezTo>
                  <a:cubicBezTo>
                    <a:pt x="2627" y="3118"/>
                    <a:pt x="2683" y="3183"/>
                    <a:pt x="2588" y="3130"/>
                  </a:cubicBezTo>
                  <a:cubicBezTo>
                    <a:pt x="2588" y="3130"/>
                    <a:pt x="2585" y="3128"/>
                    <a:pt x="2583" y="3128"/>
                  </a:cubicBezTo>
                  <a:cubicBezTo>
                    <a:pt x="2520" y="3184"/>
                    <a:pt x="2563" y="3178"/>
                    <a:pt x="2479" y="3211"/>
                  </a:cubicBezTo>
                  <a:cubicBezTo>
                    <a:pt x="2456" y="3147"/>
                    <a:pt x="2468" y="3152"/>
                    <a:pt x="2488" y="3086"/>
                  </a:cubicBezTo>
                  <a:cubicBezTo>
                    <a:pt x="2386" y="3117"/>
                    <a:pt x="2344" y="3096"/>
                    <a:pt x="2248" y="3061"/>
                  </a:cubicBezTo>
                  <a:lnTo>
                    <a:pt x="2258" y="2954"/>
                  </a:lnTo>
                  <a:lnTo>
                    <a:pt x="2370" y="2907"/>
                  </a:lnTo>
                  <a:lnTo>
                    <a:pt x="2253" y="2772"/>
                  </a:lnTo>
                  <a:cubicBezTo>
                    <a:pt x="2361" y="2745"/>
                    <a:pt x="2345" y="2779"/>
                    <a:pt x="2423" y="2776"/>
                  </a:cubicBezTo>
                  <a:lnTo>
                    <a:pt x="2346" y="2679"/>
                  </a:lnTo>
                  <a:cubicBezTo>
                    <a:pt x="2423" y="2703"/>
                    <a:pt x="2384" y="2711"/>
                    <a:pt x="2462" y="2700"/>
                  </a:cubicBezTo>
                  <a:lnTo>
                    <a:pt x="2512" y="2615"/>
                  </a:lnTo>
                  <a:cubicBezTo>
                    <a:pt x="2542" y="2666"/>
                    <a:pt x="2585" y="2694"/>
                    <a:pt x="2636" y="2717"/>
                  </a:cubicBezTo>
                  <a:lnTo>
                    <a:pt x="2606" y="2603"/>
                  </a:lnTo>
                  <a:cubicBezTo>
                    <a:pt x="2663" y="2608"/>
                    <a:pt x="2632" y="2620"/>
                    <a:pt x="2643" y="2594"/>
                  </a:cubicBezTo>
                  <a:cubicBezTo>
                    <a:pt x="2641" y="2588"/>
                    <a:pt x="2629" y="2595"/>
                    <a:pt x="2630" y="2534"/>
                  </a:cubicBezTo>
                  <a:cubicBezTo>
                    <a:pt x="2630" y="2498"/>
                    <a:pt x="2634" y="2499"/>
                    <a:pt x="2642" y="2466"/>
                  </a:cubicBezTo>
                  <a:cubicBezTo>
                    <a:pt x="2660" y="2473"/>
                    <a:pt x="2689" y="2483"/>
                    <a:pt x="2704" y="2493"/>
                  </a:cubicBezTo>
                  <a:lnTo>
                    <a:pt x="2770" y="2541"/>
                  </a:lnTo>
                  <a:cubicBezTo>
                    <a:pt x="2784" y="2514"/>
                    <a:pt x="2794" y="2489"/>
                    <a:pt x="2800" y="2464"/>
                  </a:cubicBezTo>
                  <a:cubicBezTo>
                    <a:pt x="2801" y="2458"/>
                    <a:pt x="2804" y="2435"/>
                    <a:pt x="2807" y="2425"/>
                  </a:cubicBezTo>
                  <a:cubicBezTo>
                    <a:pt x="2818" y="2395"/>
                    <a:pt x="2804" y="2419"/>
                    <a:pt x="2826" y="2396"/>
                  </a:cubicBezTo>
                  <a:lnTo>
                    <a:pt x="2858" y="2584"/>
                  </a:lnTo>
                  <a:cubicBezTo>
                    <a:pt x="2917" y="2546"/>
                    <a:pt x="2890" y="2547"/>
                    <a:pt x="2926" y="2492"/>
                  </a:cubicBezTo>
                  <a:lnTo>
                    <a:pt x="2946" y="2622"/>
                  </a:lnTo>
                  <a:cubicBezTo>
                    <a:pt x="3020" y="2595"/>
                    <a:pt x="2968" y="2603"/>
                    <a:pt x="3026" y="2561"/>
                  </a:cubicBezTo>
                  <a:cubicBezTo>
                    <a:pt x="3028" y="2566"/>
                    <a:pt x="3030" y="2568"/>
                    <a:pt x="3031" y="2574"/>
                  </a:cubicBezTo>
                  <a:lnTo>
                    <a:pt x="3062" y="2630"/>
                  </a:lnTo>
                  <a:lnTo>
                    <a:pt x="3151" y="2594"/>
                  </a:lnTo>
                  <a:lnTo>
                    <a:pt x="3130" y="2693"/>
                  </a:lnTo>
                  <a:lnTo>
                    <a:pt x="3236" y="2682"/>
                  </a:lnTo>
                  <a:cubicBezTo>
                    <a:pt x="3164" y="2768"/>
                    <a:pt x="3177" y="2729"/>
                    <a:pt x="3183" y="2841"/>
                  </a:cubicBezTo>
                  <a:cubicBezTo>
                    <a:pt x="3231" y="2829"/>
                    <a:pt x="3231" y="2799"/>
                    <a:pt x="3246" y="2761"/>
                  </a:cubicBezTo>
                  <a:cubicBezTo>
                    <a:pt x="3290" y="2806"/>
                    <a:pt x="3272" y="2828"/>
                    <a:pt x="3322" y="2845"/>
                  </a:cubicBezTo>
                  <a:lnTo>
                    <a:pt x="3331" y="2742"/>
                  </a:lnTo>
                  <a:cubicBezTo>
                    <a:pt x="3383" y="2777"/>
                    <a:pt x="3391" y="2805"/>
                    <a:pt x="3441" y="2818"/>
                  </a:cubicBezTo>
                  <a:cubicBezTo>
                    <a:pt x="3447" y="2713"/>
                    <a:pt x="3419" y="2731"/>
                    <a:pt x="3397" y="2648"/>
                  </a:cubicBezTo>
                  <a:lnTo>
                    <a:pt x="3460" y="2677"/>
                  </a:lnTo>
                  <a:lnTo>
                    <a:pt x="3456" y="2623"/>
                  </a:lnTo>
                  <a:lnTo>
                    <a:pt x="3430" y="2568"/>
                  </a:lnTo>
                  <a:lnTo>
                    <a:pt x="3524" y="2539"/>
                  </a:lnTo>
                  <a:cubicBezTo>
                    <a:pt x="3511" y="2447"/>
                    <a:pt x="3510" y="2496"/>
                    <a:pt x="3408" y="2489"/>
                  </a:cubicBezTo>
                  <a:lnTo>
                    <a:pt x="3431" y="2471"/>
                  </a:lnTo>
                  <a:cubicBezTo>
                    <a:pt x="3498" y="2428"/>
                    <a:pt x="3481" y="2473"/>
                    <a:pt x="3476" y="2424"/>
                  </a:cubicBezTo>
                  <a:lnTo>
                    <a:pt x="3477" y="2383"/>
                  </a:lnTo>
                  <a:lnTo>
                    <a:pt x="3501" y="2386"/>
                  </a:lnTo>
                  <a:cubicBezTo>
                    <a:pt x="3543" y="2367"/>
                    <a:pt x="3477" y="2374"/>
                    <a:pt x="3522" y="2384"/>
                  </a:cubicBezTo>
                  <a:cubicBezTo>
                    <a:pt x="3526" y="2385"/>
                    <a:pt x="3519" y="2387"/>
                    <a:pt x="3546" y="2393"/>
                  </a:cubicBezTo>
                  <a:lnTo>
                    <a:pt x="3614" y="2324"/>
                  </a:lnTo>
                  <a:cubicBezTo>
                    <a:pt x="3588" y="2590"/>
                    <a:pt x="3716" y="2415"/>
                    <a:pt x="3753" y="2623"/>
                  </a:cubicBezTo>
                  <a:lnTo>
                    <a:pt x="3829" y="2572"/>
                  </a:lnTo>
                  <a:cubicBezTo>
                    <a:pt x="3829" y="2571"/>
                    <a:pt x="3833" y="2572"/>
                    <a:pt x="3834" y="2578"/>
                  </a:cubicBezTo>
                  <a:cubicBezTo>
                    <a:pt x="3835" y="2585"/>
                    <a:pt x="3845" y="2592"/>
                    <a:pt x="3846" y="2594"/>
                  </a:cubicBezTo>
                  <a:cubicBezTo>
                    <a:pt x="3867" y="2619"/>
                    <a:pt x="3839" y="2597"/>
                    <a:pt x="3859" y="2608"/>
                  </a:cubicBezTo>
                  <a:lnTo>
                    <a:pt x="3970" y="2559"/>
                  </a:lnTo>
                  <a:cubicBezTo>
                    <a:pt x="3953" y="2582"/>
                    <a:pt x="3937" y="2589"/>
                    <a:pt x="3922" y="2607"/>
                  </a:cubicBezTo>
                  <a:cubicBezTo>
                    <a:pt x="3903" y="2630"/>
                    <a:pt x="3883" y="2659"/>
                    <a:pt x="3872" y="2682"/>
                  </a:cubicBezTo>
                  <a:lnTo>
                    <a:pt x="3915" y="2721"/>
                  </a:lnTo>
                  <a:cubicBezTo>
                    <a:pt x="3953" y="2710"/>
                    <a:pt x="3979" y="2691"/>
                    <a:pt x="4011" y="2653"/>
                  </a:cubicBezTo>
                  <a:lnTo>
                    <a:pt x="4090" y="2679"/>
                  </a:lnTo>
                  <a:lnTo>
                    <a:pt x="4250" y="2573"/>
                  </a:lnTo>
                  <a:cubicBezTo>
                    <a:pt x="4261" y="2589"/>
                    <a:pt x="4259" y="2578"/>
                    <a:pt x="4273" y="2613"/>
                  </a:cubicBezTo>
                  <a:cubicBezTo>
                    <a:pt x="4275" y="2617"/>
                    <a:pt x="4279" y="2638"/>
                    <a:pt x="4282" y="2645"/>
                  </a:cubicBezTo>
                  <a:lnTo>
                    <a:pt x="4344" y="2662"/>
                  </a:lnTo>
                  <a:lnTo>
                    <a:pt x="4327" y="2734"/>
                  </a:lnTo>
                  <a:cubicBezTo>
                    <a:pt x="4377" y="2734"/>
                    <a:pt x="4465" y="2758"/>
                    <a:pt x="4497" y="2748"/>
                  </a:cubicBezTo>
                  <a:cubicBezTo>
                    <a:pt x="4565" y="2726"/>
                    <a:pt x="4511" y="2668"/>
                    <a:pt x="4600" y="2676"/>
                  </a:cubicBezTo>
                  <a:lnTo>
                    <a:pt x="4614" y="2741"/>
                  </a:lnTo>
                  <a:lnTo>
                    <a:pt x="4658" y="2679"/>
                  </a:lnTo>
                  <a:lnTo>
                    <a:pt x="4672" y="2652"/>
                  </a:lnTo>
                  <a:cubicBezTo>
                    <a:pt x="4672" y="2619"/>
                    <a:pt x="4666" y="2627"/>
                    <a:pt x="4697" y="2640"/>
                  </a:cubicBezTo>
                  <a:lnTo>
                    <a:pt x="4726" y="2643"/>
                  </a:lnTo>
                  <a:cubicBezTo>
                    <a:pt x="4726" y="2633"/>
                    <a:pt x="4707" y="2552"/>
                    <a:pt x="4802" y="2538"/>
                  </a:cubicBezTo>
                  <a:cubicBezTo>
                    <a:pt x="4815" y="2536"/>
                    <a:pt x="4931" y="2553"/>
                    <a:pt x="4952" y="2555"/>
                  </a:cubicBezTo>
                  <a:lnTo>
                    <a:pt x="4919" y="2625"/>
                  </a:lnTo>
                  <a:lnTo>
                    <a:pt x="5001" y="2617"/>
                  </a:lnTo>
                  <a:lnTo>
                    <a:pt x="4983" y="2707"/>
                  </a:lnTo>
                  <a:cubicBezTo>
                    <a:pt x="5091" y="2679"/>
                    <a:pt x="5176" y="2585"/>
                    <a:pt x="5267" y="2574"/>
                  </a:cubicBezTo>
                  <a:cubicBezTo>
                    <a:pt x="5227" y="2671"/>
                    <a:pt x="5196" y="2624"/>
                    <a:pt x="5101" y="2751"/>
                  </a:cubicBezTo>
                  <a:lnTo>
                    <a:pt x="5163" y="2781"/>
                  </a:lnTo>
                  <a:cubicBezTo>
                    <a:pt x="5112" y="2826"/>
                    <a:pt x="5088" y="2849"/>
                    <a:pt x="5066" y="2909"/>
                  </a:cubicBezTo>
                  <a:lnTo>
                    <a:pt x="5163" y="2885"/>
                  </a:lnTo>
                  <a:lnTo>
                    <a:pt x="5147" y="2998"/>
                  </a:lnTo>
                  <a:cubicBezTo>
                    <a:pt x="5236" y="2920"/>
                    <a:pt x="5209" y="2936"/>
                    <a:pt x="5323" y="2957"/>
                  </a:cubicBezTo>
                  <a:cubicBezTo>
                    <a:pt x="5288" y="2995"/>
                    <a:pt x="5285" y="2991"/>
                    <a:pt x="5266" y="3048"/>
                  </a:cubicBezTo>
                  <a:cubicBezTo>
                    <a:pt x="5340" y="3080"/>
                    <a:pt x="5340" y="3039"/>
                    <a:pt x="5381" y="3104"/>
                  </a:cubicBezTo>
                  <a:lnTo>
                    <a:pt x="5353" y="3118"/>
                  </a:lnTo>
                  <a:cubicBezTo>
                    <a:pt x="5268" y="3145"/>
                    <a:pt x="5282" y="3115"/>
                    <a:pt x="5214" y="3204"/>
                  </a:cubicBezTo>
                  <a:cubicBezTo>
                    <a:pt x="5260" y="3259"/>
                    <a:pt x="5258" y="3236"/>
                    <a:pt x="5227" y="3302"/>
                  </a:cubicBezTo>
                  <a:cubicBezTo>
                    <a:pt x="5310" y="3299"/>
                    <a:pt x="5286" y="3287"/>
                    <a:pt x="5341" y="3340"/>
                  </a:cubicBezTo>
                  <a:lnTo>
                    <a:pt x="5275" y="3388"/>
                  </a:lnTo>
                  <a:lnTo>
                    <a:pt x="5359" y="3452"/>
                  </a:lnTo>
                  <a:cubicBezTo>
                    <a:pt x="4983" y="3533"/>
                    <a:pt x="5366" y="3536"/>
                    <a:pt x="4960" y="3657"/>
                  </a:cubicBezTo>
                  <a:cubicBezTo>
                    <a:pt x="4928" y="3606"/>
                    <a:pt x="4944" y="3611"/>
                    <a:pt x="4870" y="3611"/>
                  </a:cubicBezTo>
                  <a:cubicBezTo>
                    <a:pt x="4895" y="3527"/>
                    <a:pt x="4904" y="3529"/>
                    <a:pt x="4874" y="3444"/>
                  </a:cubicBezTo>
                  <a:cubicBezTo>
                    <a:pt x="4815" y="3426"/>
                    <a:pt x="4843" y="3431"/>
                    <a:pt x="4783" y="3452"/>
                  </a:cubicBezTo>
                  <a:cubicBezTo>
                    <a:pt x="4738" y="3248"/>
                    <a:pt x="4595" y="3299"/>
                    <a:pt x="4537" y="3456"/>
                  </a:cubicBezTo>
                  <a:lnTo>
                    <a:pt x="4445" y="3328"/>
                  </a:lnTo>
                  <a:lnTo>
                    <a:pt x="4384" y="3346"/>
                  </a:lnTo>
                  <a:lnTo>
                    <a:pt x="4411" y="3238"/>
                  </a:lnTo>
                  <a:lnTo>
                    <a:pt x="4332" y="3205"/>
                  </a:lnTo>
                  <a:lnTo>
                    <a:pt x="4329" y="3109"/>
                  </a:lnTo>
                  <a:cubicBezTo>
                    <a:pt x="4216" y="3074"/>
                    <a:pt x="4119" y="3149"/>
                    <a:pt x="4050" y="3228"/>
                  </a:cubicBezTo>
                  <a:lnTo>
                    <a:pt x="3966" y="3170"/>
                  </a:lnTo>
                  <a:cubicBezTo>
                    <a:pt x="3867" y="3224"/>
                    <a:pt x="3836" y="3369"/>
                    <a:pt x="3812" y="3481"/>
                  </a:cubicBezTo>
                  <a:cubicBezTo>
                    <a:pt x="3754" y="3446"/>
                    <a:pt x="3709" y="3404"/>
                    <a:pt x="3634" y="3422"/>
                  </a:cubicBezTo>
                  <a:lnTo>
                    <a:pt x="3622" y="3528"/>
                  </a:lnTo>
                  <a:cubicBezTo>
                    <a:pt x="3304" y="3457"/>
                    <a:pt x="3548" y="3756"/>
                    <a:pt x="3575" y="3805"/>
                  </a:cubicBezTo>
                  <a:lnTo>
                    <a:pt x="3579" y="3901"/>
                  </a:lnTo>
                  <a:cubicBezTo>
                    <a:pt x="3593" y="3971"/>
                    <a:pt x="3597" y="3986"/>
                    <a:pt x="3648" y="4033"/>
                  </a:cubicBezTo>
                  <a:cubicBezTo>
                    <a:pt x="3691" y="3981"/>
                    <a:pt x="3663" y="3982"/>
                    <a:pt x="3690" y="3938"/>
                  </a:cubicBezTo>
                  <a:cubicBezTo>
                    <a:pt x="3748" y="3932"/>
                    <a:pt x="3720" y="3977"/>
                    <a:pt x="3784" y="3966"/>
                  </a:cubicBezTo>
                  <a:cubicBezTo>
                    <a:pt x="3776" y="3867"/>
                    <a:pt x="3715" y="3895"/>
                    <a:pt x="3658" y="3782"/>
                  </a:cubicBezTo>
                  <a:lnTo>
                    <a:pt x="3715" y="3800"/>
                  </a:lnTo>
                  <a:lnTo>
                    <a:pt x="3625" y="3648"/>
                  </a:lnTo>
                  <a:lnTo>
                    <a:pt x="3714" y="3680"/>
                  </a:lnTo>
                  <a:cubicBezTo>
                    <a:pt x="3718" y="3663"/>
                    <a:pt x="3721" y="3630"/>
                    <a:pt x="3723" y="3622"/>
                  </a:cubicBezTo>
                  <a:lnTo>
                    <a:pt x="3738" y="3579"/>
                  </a:lnTo>
                  <a:cubicBezTo>
                    <a:pt x="3739" y="3576"/>
                    <a:pt x="3743" y="3571"/>
                    <a:pt x="3745" y="3568"/>
                  </a:cubicBezTo>
                  <a:cubicBezTo>
                    <a:pt x="3789" y="3628"/>
                    <a:pt x="3785" y="3673"/>
                    <a:pt x="3874" y="3688"/>
                  </a:cubicBezTo>
                  <a:lnTo>
                    <a:pt x="3880" y="3595"/>
                  </a:lnTo>
                  <a:cubicBezTo>
                    <a:pt x="3909" y="3613"/>
                    <a:pt x="3878" y="3607"/>
                    <a:pt x="3923" y="3600"/>
                  </a:cubicBezTo>
                  <a:lnTo>
                    <a:pt x="3963" y="3468"/>
                  </a:lnTo>
                  <a:cubicBezTo>
                    <a:pt x="3976" y="3475"/>
                    <a:pt x="3961" y="3482"/>
                    <a:pt x="3990" y="3471"/>
                  </a:cubicBezTo>
                  <a:cubicBezTo>
                    <a:pt x="3993" y="3470"/>
                    <a:pt x="3998" y="3468"/>
                    <a:pt x="4001" y="3467"/>
                  </a:cubicBezTo>
                  <a:lnTo>
                    <a:pt x="4030" y="3443"/>
                  </a:lnTo>
                  <a:cubicBezTo>
                    <a:pt x="4033" y="3442"/>
                    <a:pt x="4036" y="3438"/>
                    <a:pt x="4040" y="3435"/>
                  </a:cubicBezTo>
                  <a:cubicBezTo>
                    <a:pt x="4066" y="3461"/>
                    <a:pt x="4064" y="3459"/>
                    <a:pt x="4080" y="3482"/>
                  </a:cubicBezTo>
                  <a:cubicBezTo>
                    <a:pt x="4111" y="3524"/>
                    <a:pt x="4081" y="3501"/>
                    <a:pt x="4117" y="3523"/>
                  </a:cubicBezTo>
                  <a:cubicBezTo>
                    <a:pt x="4110" y="3395"/>
                    <a:pt x="4108" y="3350"/>
                    <a:pt x="4205" y="3269"/>
                  </a:cubicBezTo>
                  <a:lnTo>
                    <a:pt x="4196" y="3403"/>
                  </a:lnTo>
                  <a:lnTo>
                    <a:pt x="4278" y="3338"/>
                  </a:lnTo>
                  <a:cubicBezTo>
                    <a:pt x="4289" y="3377"/>
                    <a:pt x="4280" y="3389"/>
                    <a:pt x="4311" y="3438"/>
                  </a:cubicBezTo>
                  <a:lnTo>
                    <a:pt x="4266" y="3519"/>
                  </a:lnTo>
                  <a:lnTo>
                    <a:pt x="4357" y="3491"/>
                  </a:lnTo>
                  <a:cubicBezTo>
                    <a:pt x="4346" y="3577"/>
                    <a:pt x="4336" y="3558"/>
                    <a:pt x="4366" y="3641"/>
                  </a:cubicBezTo>
                  <a:cubicBezTo>
                    <a:pt x="4401" y="3604"/>
                    <a:pt x="4421" y="3566"/>
                    <a:pt x="4478" y="3597"/>
                  </a:cubicBezTo>
                  <a:lnTo>
                    <a:pt x="4513" y="3639"/>
                  </a:lnTo>
                  <a:lnTo>
                    <a:pt x="4672" y="3481"/>
                  </a:lnTo>
                  <a:cubicBezTo>
                    <a:pt x="4699" y="3578"/>
                    <a:pt x="4637" y="3595"/>
                    <a:pt x="4610" y="3684"/>
                  </a:cubicBezTo>
                  <a:cubicBezTo>
                    <a:pt x="4726" y="3644"/>
                    <a:pt x="4690" y="3606"/>
                    <a:pt x="4789" y="3559"/>
                  </a:cubicBezTo>
                  <a:cubicBezTo>
                    <a:pt x="4762" y="3631"/>
                    <a:pt x="4751" y="3609"/>
                    <a:pt x="4798" y="3654"/>
                  </a:cubicBezTo>
                  <a:lnTo>
                    <a:pt x="4751" y="3719"/>
                  </a:lnTo>
                  <a:lnTo>
                    <a:pt x="4858" y="3726"/>
                  </a:lnTo>
                  <a:lnTo>
                    <a:pt x="4872" y="3773"/>
                  </a:lnTo>
                  <a:cubicBezTo>
                    <a:pt x="4873" y="3776"/>
                    <a:pt x="4875" y="3782"/>
                    <a:pt x="4877" y="3787"/>
                  </a:cubicBezTo>
                  <a:lnTo>
                    <a:pt x="4958" y="3778"/>
                  </a:lnTo>
                  <a:cubicBezTo>
                    <a:pt x="4915" y="3844"/>
                    <a:pt x="4800" y="3904"/>
                    <a:pt x="4741" y="3963"/>
                  </a:cubicBezTo>
                  <a:lnTo>
                    <a:pt x="4775" y="3997"/>
                  </a:lnTo>
                  <a:cubicBezTo>
                    <a:pt x="4777" y="3998"/>
                    <a:pt x="4781" y="4002"/>
                    <a:pt x="4784" y="4005"/>
                  </a:cubicBezTo>
                  <a:cubicBezTo>
                    <a:pt x="4744" y="4062"/>
                    <a:pt x="4743" y="4049"/>
                    <a:pt x="4726" y="4117"/>
                  </a:cubicBezTo>
                  <a:cubicBezTo>
                    <a:pt x="4829" y="4149"/>
                    <a:pt x="4743" y="4155"/>
                    <a:pt x="4941" y="4007"/>
                  </a:cubicBezTo>
                  <a:cubicBezTo>
                    <a:pt x="4954" y="4029"/>
                    <a:pt x="4956" y="3999"/>
                    <a:pt x="4942" y="4058"/>
                  </a:cubicBezTo>
                  <a:lnTo>
                    <a:pt x="5002" y="4049"/>
                  </a:lnTo>
                  <a:lnTo>
                    <a:pt x="4982" y="4100"/>
                  </a:lnTo>
                  <a:lnTo>
                    <a:pt x="5158" y="3997"/>
                  </a:lnTo>
                  <a:lnTo>
                    <a:pt x="5145" y="4088"/>
                  </a:lnTo>
                  <a:lnTo>
                    <a:pt x="5236" y="4099"/>
                  </a:lnTo>
                  <a:cubicBezTo>
                    <a:pt x="5180" y="4133"/>
                    <a:pt x="5208" y="4137"/>
                    <a:pt x="5135" y="4154"/>
                  </a:cubicBezTo>
                  <a:cubicBezTo>
                    <a:pt x="5161" y="4188"/>
                    <a:pt x="5147" y="4172"/>
                    <a:pt x="5171" y="4198"/>
                  </a:cubicBezTo>
                  <a:lnTo>
                    <a:pt x="5053" y="4254"/>
                  </a:lnTo>
                  <a:cubicBezTo>
                    <a:pt x="5067" y="4268"/>
                    <a:pt x="5083" y="4256"/>
                    <a:pt x="5120" y="4290"/>
                  </a:cubicBezTo>
                  <a:cubicBezTo>
                    <a:pt x="5067" y="4312"/>
                    <a:pt x="5033" y="4325"/>
                    <a:pt x="5004" y="4370"/>
                  </a:cubicBezTo>
                  <a:lnTo>
                    <a:pt x="5107" y="4371"/>
                  </a:lnTo>
                  <a:lnTo>
                    <a:pt x="5079" y="4407"/>
                  </a:lnTo>
                  <a:lnTo>
                    <a:pt x="5137" y="4441"/>
                  </a:lnTo>
                  <a:cubicBezTo>
                    <a:pt x="5066" y="4503"/>
                    <a:pt x="4967" y="4489"/>
                    <a:pt x="4904" y="4544"/>
                  </a:cubicBezTo>
                  <a:cubicBezTo>
                    <a:pt x="4973" y="4540"/>
                    <a:pt x="5042" y="4534"/>
                    <a:pt x="5103" y="4497"/>
                  </a:cubicBezTo>
                  <a:cubicBezTo>
                    <a:pt x="5152" y="4467"/>
                    <a:pt x="5121" y="4470"/>
                    <a:pt x="5162" y="4442"/>
                  </a:cubicBezTo>
                  <a:cubicBezTo>
                    <a:pt x="5168" y="4437"/>
                    <a:pt x="5232" y="4408"/>
                    <a:pt x="5245" y="4401"/>
                  </a:cubicBezTo>
                  <a:lnTo>
                    <a:pt x="5193" y="4362"/>
                  </a:lnTo>
                  <a:cubicBezTo>
                    <a:pt x="5196" y="4355"/>
                    <a:pt x="5200" y="4344"/>
                    <a:pt x="5200" y="4346"/>
                  </a:cubicBezTo>
                  <a:cubicBezTo>
                    <a:pt x="5200" y="4349"/>
                    <a:pt x="5219" y="4330"/>
                    <a:pt x="5198" y="4293"/>
                  </a:cubicBezTo>
                  <a:cubicBezTo>
                    <a:pt x="5293" y="4273"/>
                    <a:pt x="5302" y="4254"/>
                    <a:pt x="5360" y="4176"/>
                  </a:cubicBezTo>
                  <a:lnTo>
                    <a:pt x="5326" y="4125"/>
                  </a:lnTo>
                  <a:cubicBezTo>
                    <a:pt x="5368" y="4068"/>
                    <a:pt x="5362" y="4092"/>
                    <a:pt x="5379" y="4015"/>
                  </a:cubicBezTo>
                  <a:lnTo>
                    <a:pt x="5255" y="4013"/>
                  </a:lnTo>
                  <a:lnTo>
                    <a:pt x="5298" y="3948"/>
                  </a:lnTo>
                  <a:lnTo>
                    <a:pt x="5260" y="3923"/>
                  </a:lnTo>
                  <a:lnTo>
                    <a:pt x="5287" y="3835"/>
                  </a:lnTo>
                  <a:cubicBezTo>
                    <a:pt x="5161" y="3824"/>
                    <a:pt x="5117" y="3820"/>
                    <a:pt x="5067" y="3871"/>
                  </a:cubicBezTo>
                  <a:cubicBezTo>
                    <a:pt x="5011" y="3928"/>
                    <a:pt x="5087" y="3908"/>
                    <a:pt x="4985" y="3908"/>
                  </a:cubicBezTo>
                  <a:cubicBezTo>
                    <a:pt x="5041" y="3841"/>
                    <a:pt x="5052" y="3819"/>
                    <a:pt x="5099" y="3753"/>
                  </a:cubicBezTo>
                  <a:cubicBezTo>
                    <a:pt x="5122" y="3720"/>
                    <a:pt x="5216" y="3676"/>
                    <a:pt x="5259" y="3651"/>
                  </a:cubicBezTo>
                  <a:cubicBezTo>
                    <a:pt x="5411" y="3677"/>
                    <a:pt x="5404" y="3689"/>
                    <a:pt x="5560" y="3637"/>
                  </a:cubicBezTo>
                  <a:lnTo>
                    <a:pt x="5581" y="3684"/>
                  </a:lnTo>
                  <a:cubicBezTo>
                    <a:pt x="5597" y="3721"/>
                    <a:pt x="5574" y="3688"/>
                    <a:pt x="5605" y="3728"/>
                  </a:cubicBezTo>
                  <a:lnTo>
                    <a:pt x="5687" y="3716"/>
                  </a:lnTo>
                  <a:lnTo>
                    <a:pt x="5690" y="3807"/>
                  </a:lnTo>
                  <a:cubicBezTo>
                    <a:pt x="5725" y="3798"/>
                    <a:pt x="5763" y="3791"/>
                    <a:pt x="5795" y="3771"/>
                  </a:cubicBezTo>
                  <a:cubicBezTo>
                    <a:pt x="5849" y="3736"/>
                    <a:pt x="5809" y="3726"/>
                    <a:pt x="5874" y="3732"/>
                  </a:cubicBezTo>
                  <a:cubicBezTo>
                    <a:pt x="5896" y="3713"/>
                    <a:pt x="5847" y="3713"/>
                    <a:pt x="5918" y="3713"/>
                  </a:cubicBezTo>
                  <a:cubicBezTo>
                    <a:pt x="5920" y="3766"/>
                    <a:pt x="5915" y="3787"/>
                    <a:pt x="5886" y="3823"/>
                  </a:cubicBezTo>
                  <a:cubicBezTo>
                    <a:pt x="5940" y="3862"/>
                    <a:pt x="5917" y="3843"/>
                    <a:pt x="5973" y="3842"/>
                  </a:cubicBezTo>
                  <a:cubicBezTo>
                    <a:pt x="6045" y="3840"/>
                    <a:pt x="5999" y="3847"/>
                    <a:pt x="6069" y="3868"/>
                  </a:cubicBezTo>
                  <a:cubicBezTo>
                    <a:pt x="6034" y="3939"/>
                    <a:pt x="6020" y="3904"/>
                    <a:pt x="5978" y="3976"/>
                  </a:cubicBezTo>
                  <a:lnTo>
                    <a:pt x="6150" y="4033"/>
                  </a:lnTo>
                  <a:lnTo>
                    <a:pt x="6172" y="4117"/>
                  </a:lnTo>
                  <a:cubicBezTo>
                    <a:pt x="6113" y="4096"/>
                    <a:pt x="6088" y="4076"/>
                    <a:pt x="6026" y="4082"/>
                  </a:cubicBezTo>
                  <a:lnTo>
                    <a:pt x="6041" y="4130"/>
                  </a:lnTo>
                  <a:lnTo>
                    <a:pt x="5950" y="4146"/>
                  </a:lnTo>
                  <a:lnTo>
                    <a:pt x="5924" y="4210"/>
                  </a:lnTo>
                  <a:lnTo>
                    <a:pt x="5833" y="4236"/>
                  </a:lnTo>
                  <a:lnTo>
                    <a:pt x="5878" y="4291"/>
                  </a:lnTo>
                  <a:lnTo>
                    <a:pt x="5820" y="4333"/>
                  </a:lnTo>
                  <a:lnTo>
                    <a:pt x="5882" y="4358"/>
                  </a:lnTo>
                  <a:cubicBezTo>
                    <a:pt x="5865" y="4391"/>
                    <a:pt x="5861" y="4380"/>
                    <a:pt x="5866" y="4421"/>
                  </a:cubicBezTo>
                  <a:cubicBezTo>
                    <a:pt x="5924" y="4451"/>
                    <a:pt x="5916" y="4438"/>
                    <a:pt x="5963" y="4487"/>
                  </a:cubicBezTo>
                  <a:cubicBezTo>
                    <a:pt x="5907" y="4542"/>
                    <a:pt x="5942" y="4482"/>
                    <a:pt x="5897" y="4554"/>
                  </a:cubicBezTo>
                  <a:lnTo>
                    <a:pt x="6119" y="4534"/>
                  </a:lnTo>
                  <a:lnTo>
                    <a:pt x="6063" y="4604"/>
                  </a:lnTo>
                  <a:lnTo>
                    <a:pt x="6168" y="4661"/>
                  </a:lnTo>
                  <a:lnTo>
                    <a:pt x="6090" y="4697"/>
                  </a:lnTo>
                  <a:lnTo>
                    <a:pt x="6182" y="4758"/>
                  </a:lnTo>
                  <a:cubicBezTo>
                    <a:pt x="6106" y="4800"/>
                    <a:pt x="6149" y="4752"/>
                    <a:pt x="6124" y="4813"/>
                  </a:cubicBezTo>
                  <a:cubicBezTo>
                    <a:pt x="6173" y="4864"/>
                    <a:pt x="6190" y="4856"/>
                    <a:pt x="6182" y="4905"/>
                  </a:cubicBezTo>
                  <a:cubicBezTo>
                    <a:pt x="6115" y="4922"/>
                    <a:pt x="6069" y="4903"/>
                    <a:pt x="6002" y="4889"/>
                  </a:cubicBezTo>
                  <a:lnTo>
                    <a:pt x="5941" y="4937"/>
                  </a:lnTo>
                  <a:cubicBezTo>
                    <a:pt x="5802" y="4817"/>
                    <a:pt x="5795" y="4825"/>
                    <a:pt x="5716" y="4873"/>
                  </a:cubicBezTo>
                  <a:lnTo>
                    <a:pt x="5698" y="4885"/>
                  </a:lnTo>
                  <a:cubicBezTo>
                    <a:pt x="5697" y="4886"/>
                    <a:pt x="5693" y="4889"/>
                    <a:pt x="5690" y="4892"/>
                  </a:cubicBezTo>
                  <a:lnTo>
                    <a:pt x="5740" y="4971"/>
                  </a:lnTo>
                  <a:lnTo>
                    <a:pt x="5704" y="4995"/>
                  </a:lnTo>
                  <a:lnTo>
                    <a:pt x="5727" y="5062"/>
                  </a:lnTo>
                  <a:cubicBezTo>
                    <a:pt x="5678" y="5021"/>
                    <a:pt x="5668" y="5002"/>
                    <a:pt x="5599" y="5010"/>
                  </a:cubicBezTo>
                  <a:lnTo>
                    <a:pt x="5577" y="5077"/>
                  </a:lnTo>
                  <a:cubicBezTo>
                    <a:pt x="5541" y="5022"/>
                    <a:pt x="5538" y="5041"/>
                    <a:pt x="5492" y="5041"/>
                  </a:cubicBezTo>
                  <a:cubicBezTo>
                    <a:pt x="5492" y="4980"/>
                    <a:pt x="5494" y="4933"/>
                    <a:pt x="5466" y="4881"/>
                  </a:cubicBezTo>
                  <a:cubicBezTo>
                    <a:pt x="5397" y="4851"/>
                    <a:pt x="5389" y="4898"/>
                    <a:pt x="5354" y="4942"/>
                  </a:cubicBezTo>
                  <a:cubicBezTo>
                    <a:pt x="5310" y="4896"/>
                    <a:pt x="5339" y="4907"/>
                    <a:pt x="5285" y="4872"/>
                  </a:cubicBezTo>
                  <a:cubicBezTo>
                    <a:pt x="5281" y="4997"/>
                    <a:pt x="5276" y="5005"/>
                    <a:pt x="5299" y="5131"/>
                  </a:cubicBezTo>
                  <a:cubicBezTo>
                    <a:pt x="5223" y="5111"/>
                    <a:pt x="5233" y="5091"/>
                    <a:pt x="5171" y="5057"/>
                  </a:cubicBezTo>
                  <a:lnTo>
                    <a:pt x="5219" y="5175"/>
                  </a:lnTo>
                  <a:lnTo>
                    <a:pt x="5090" y="5128"/>
                  </a:lnTo>
                  <a:cubicBezTo>
                    <a:pt x="5135" y="5187"/>
                    <a:pt x="5141" y="5165"/>
                    <a:pt x="5173" y="5235"/>
                  </a:cubicBezTo>
                  <a:cubicBezTo>
                    <a:pt x="5000" y="5196"/>
                    <a:pt x="5065" y="5051"/>
                    <a:pt x="4864" y="5026"/>
                  </a:cubicBezTo>
                  <a:cubicBezTo>
                    <a:pt x="4862" y="5258"/>
                    <a:pt x="4952" y="5237"/>
                    <a:pt x="5070" y="5359"/>
                  </a:cubicBezTo>
                  <a:lnTo>
                    <a:pt x="5109" y="5306"/>
                  </a:lnTo>
                  <a:lnTo>
                    <a:pt x="5307" y="5331"/>
                  </a:lnTo>
                  <a:cubicBezTo>
                    <a:pt x="5324" y="5276"/>
                    <a:pt x="5317" y="5309"/>
                    <a:pt x="5310" y="5231"/>
                  </a:cubicBezTo>
                  <a:lnTo>
                    <a:pt x="5422" y="5135"/>
                  </a:lnTo>
                  <a:cubicBezTo>
                    <a:pt x="5490" y="5206"/>
                    <a:pt x="5452" y="5282"/>
                    <a:pt x="5575" y="5165"/>
                  </a:cubicBezTo>
                  <a:lnTo>
                    <a:pt x="5618" y="5232"/>
                  </a:lnTo>
                  <a:cubicBezTo>
                    <a:pt x="5706" y="5228"/>
                    <a:pt x="5711" y="5213"/>
                    <a:pt x="5763" y="5156"/>
                  </a:cubicBezTo>
                  <a:lnTo>
                    <a:pt x="5853" y="5193"/>
                  </a:lnTo>
                  <a:lnTo>
                    <a:pt x="5824" y="5020"/>
                  </a:lnTo>
                  <a:lnTo>
                    <a:pt x="5960" y="5092"/>
                  </a:lnTo>
                  <a:lnTo>
                    <a:pt x="6001" y="5030"/>
                  </a:lnTo>
                  <a:lnTo>
                    <a:pt x="6079" y="5076"/>
                  </a:lnTo>
                  <a:cubicBezTo>
                    <a:pt x="6108" y="5038"/>
                    <a:pt x="6100" y="5042"/>
                    <a:pt x="6105" y="4990"/>
                  </a:cubicBezTo>
                  <a:cubicBezTo>
                    <a:pt x="6170" y="5007"/>
                    <a:pt x="6287" y="5051"/>
                    <a:pt x="6304" y="4960"/>
                  </a:cubicBezTo>
                  <a:lnTo>
                    <a:pt x="6254" y="4846"/>
                  </a:lnTo>
                  <a:lnTo>
                    <a:pt x="6364" y="4824"/>
                  </a:lnTo>
                  <a:lnTo>
                    <a:pt x="6246" y="4717"/>
                  </a:lnTo>
                  <a:cubicBezTo>
                    <a:pt x="6307" y="4716"/>
                    <a:pt x="6347" y="4724"/>
                    <a:pt x="6389" y="4678"/>
                  </a:cubicBezTo>
                  <a:lnTo>
                    <a:pt x="6250" y="4614"/>
                  </a:lnTo>
                  <a:cubicBezTo>
                    <a:pt x="6318" y="4575"/>
                    <a:pt x="6281" y="4613"/>
                    <a:pt x="6301" y="4562"/>
                  </a:cubicBezTo>
                  <a:cubicBezTo>
                    <a:pt x="6216" y="4506"/>
                    <a:pt x="6136" y="4519"/>
                    <a:pt x="6072" y="4436"/>
                  </a:cubicBezTo>
                  <a:cubicBezTo>
                    <a:pt x="6188" y="4444"/>
                    <a:pt x="6329" y="4433"/>
                    <a:pt x="6438" y="4386"/>
                  </a:cubicBezTo>
                  <a:lnTo>
                    <a:pt x="6393" y="4323"/>
                  </a:lnTo>
                  <a:lnTo>
                    <a:pt x="6454" y="4286"/>
                  </a:lnTo>
                  <a:lnTo>
                    <a:pt x="6370" y="4199"/>
                  </a:lnTo>
                  <a:lnTo>
                    <a:pt x="6552" y="4197"/>
                  </a:lnTo>
                  <a:lnTo>
                    <a:pt x="6523" y="4070"/>
                  </a:lnTo>
                  <a:cubicBezTo>
                    <a:pt x="6737" y="3918"/>
                    <a:pt x="6530" y="3967"/>
                    <a:pt x="6831" y="3954"/>
                  </a:cubicBezTo>
                  <a:lnTo>
                    <a:pt x="6785" y="4036"/>
                  </a:lnTo>
                  <a:cubicBezTo>
                    <a:pt x="6824" y="4068"/>
                    <a:pt x="6748" y="4069"/>
                    <a:pt x="6860" y="4052"/>
                  </a:cubicBezTo>
                  <a:cubicBezTo>
                    <a:pt x="6847" y="4097"/>
                    <a:pt x="6840" y="4092"/>
                    <a:pt x="6869" y="4135"/>
                  </a:cubicBezTo>
                  <a:lnTo>
                    <a:pt x="6999" y="4111"/>
                  </a:lnTo>
                  <a:cubicBezTo>
                    <a:pt x="7043" y="4153"/>
                    <a:pt x="7034" y="4145"/>
                    <a:pt x="7084" y="4181"/>
                  </a:cubicBezTo>
                  <a:cubicBezTo>
                    <a:pt x="7016" y="4214"/>
                    <a:pt x="6996" y="4191"/>
                    <a:pt x="6967" y="4281"/>
                  </a:cubicBezTo>
                  <a:cubicBezTo>
                    <a:pt x="7037" y="4293"/>
                    <a:pt x="7031" y="4288"/>
                    <a:pt x="7098" y="4269"/>
                  </a:cubicBezTo>
                  <a:lnTo>
                    <a:pt x="7025" y="4394"/>
                  </a:lnTo>
                  <a:cubicBezTo>
                    <a:pt x="7233" y="4376"/>
                    <a:pt x="7263" y="4252"/>
                    <a:pt x="7379" y="4360"/>
                  </a:cubicBezTo>
                  <a:lnTo>
                    <a:pt x="7269" y="4437"/>
                  </a:lnTo>
                  <a:lnTo>
                    <a:pt x="7309" y="4464"/>
                  </a:lnTo>
                  <a:cubicBezTo>
                    <a:pt x="7265" y="4517"/>
                    <a:pt x="7249" y="4513"/>
                    <a:pt x="7258" y="4569"/>
                  </a:cubicBezTo>
                  <a:cubicBezTo>
                    <a:pt x="7320" y="4604"/>
                    <a:pt x="7328" y="4595"/>
                    <a:pt x="7395" y="4568"/>
                  </a:cubicBezTo>
                  <a:cubicBezTo>
                    <a:pt x="7454" y="4636"/>
                    <a:pt x="7423" y="4620"/>
                    <a:pt x="7524" y="4631"/>
                  </a:cubicBezTo>
                  <a:lnTo>
                    <a:pt x="7559" y="4705"/>
                  </a:lnTo>
                  <a:cubicBezTo>
                    <a:pt x="7429" y="4697"/>
                    <a:pt x="7232" y="4579"/>
                    <a:pt x="7191" y="4753"/>
                  </a:cubicBezTo>
                  <a:lnTo>
                    <a:pt x="7288" y="4777"/>
                  </a:lnTo>
                  <a:cubicBezTo>
                    <a:pt x="7265" y="4821"/>
                    <a:pt x="7267" y="4800"/>
                    <a:pt x="7242" y="4844"/>
                  </a:cubicBezTo>
                  <a:cubicBezTo>
                    <a:pt x="7270" y="4919"/>
                    <a:pt x="7290" y="4908"/>
                    <a:pt x="7314" y="4966"/>
                  </a:cubicBezTo>
                  <a:lnTo>
                    <a:pt x="7105" y="5010"/>
                  </a:lnTo>
                  <a:lnTo>
                    <a:pt x="7132" y="5051"/>
                  </a:lnTo>
                  <a:cubicBezTo>
                    <a:pt x="7171" y="5099"/>
                    <a:pt x="7082" y="5008"/>
                    <a:pt x="7190" y="5168"/>
                  </a:cubicBezTo>
                  <a:lnTo>
                    <a:pt x="7084" y="5162"/>
                  </a:lnTo>
                  <a:cubicBezTo>
                    <a:pt x="7117" y="5233"/>
                    <a:pt x="7105" y="5191"/>
                    <a:pt x="7149" y="5240"/>
                  </a:cubicBezTo>
                  <a:cubicBezTo>
                    <a:pt x="7073" y="5240"/>
                    <a:pt x="6974" y="5217"/>
                    <a:pt x="6911" y="5242"/>
                  </a:cubicBezTo>
                  <a:cubicBezTo>
                    <a:pt x="6910" y="5291"/>
                    <a:pt x="6925" y="5305"/>
                    <a:pt x="6949" y="5347"/>
                  </a:cubicBezTo>
                  <a:cubicBezTo>
                    <a:pt x="6947" y="5348"/>
                    <a:pt x="6944" y="5348"/>
                    <a:pt x="6943" y="5351"/>
                  </a:cubicBezTo>
                  <a:cubicBezTo>
                    <a:pt x="6942" y="5354"/>
                    <a:pt x="6937" y="5354"/>
                    <a:pt x="6936" y="5354"/>
                  </a:cubicBezTo>
                  <a:lnTo>
                    <a:pt x="6885" y="5382"/>
                  </a:lnTo>
                  <a:cubicBezTo>
                    <a:pt x="6925" y="5429"/>
                    <a:pt x="6969" y="5453"/>
                    <a:pt x="6953" y="5503"/>
                  </a:cubicBezTo>
                  <a:cubicBezTo>
                    <a:pt x="6903" y="5511"/>
                    <a:pt x="6910" y="5467"/>
                    <a:pt x="6874" y="5429"/>
                  </a:cubicBezTo>
                  <a:cubicBezTo>
                    <a:pt x="6768" y="5318"/>
                    <a:pt x="6783" y="5336"/>
                    <a:pt x="6665" y="5323"/>
                  </a:cubicBezTo>
                  <a:cubicBezTo>
                    <a:pt x="6662" y="5330"/>
                    <a:pt x="6658" y="5331"/>
                    <a:pt x="6658" y="5338"/>
                  </a:cubicBezTo>
                  <a:lnTo>
                    <a:pt x="6647" y="5394"/>
                  </a:lnTo>
                  <a:lnTo>
                    <a:pt x="6594" y="5380"/>
                  </a:lnTo>
                  <a:lnTo>
                    <a:pt x="6602" y="5445"/>
                  </a:lnTo>
                  <a:lnTo>
                    <a:pt x="6512" y="5449"/>
                  </a:lnTo>
                  <a:cubicBezTo>
                    <a:pt x="6558" y="5552"/>
                    <a:pt x="6587" y="5496"/>
                    <a:pt x="6598" y="5636"/>
                  </a:cubicBezTo>
                  <a:lnTo>
                    <a:pt x="6477" y="5584"/>
                  </a:lnTo>
                  <a:cubicBezTo>
                    <a:pt x="6446" y="5603"/>
                    <a:pt x="6474" y="5583"/>
                    <a:pt x="6453" y="5606"/>
                  </a:cubicBezTo>
                  <a:lnTo>
                    <a:pt x="6427" y="5637"/>
                  </a:lnTo>
                  <a:cubicBezTo>
                    <a:pt x="6380" y="5579"/>
                    <a:pt x="6374" y="5515"/>
                    <a:pt x="6304" y="5502"/>
                  </a:cubicBezTo>
                  <a:lnTo>
                    <a:pt x="6334" y="5604"/>
                  </a:lnTo>
                  <a:lnTo>
                    <a:pt x="6254" y="5641"/>
                  </a:lnTo>
                  <a:lnTo>
                    <a:pt x="6219" y="5608"/>
                  </a:lnTo>
                  <a:cubicBezTo>
                    <a:pt x="6249" y="5561"/>
                    <a:pt x="6250" y="5563"/>
                    <a:pt x="6251" y="5504"/>
                  </a:cubicBezTo>
                  <a:lnTo>
                    <a:pt x="6158" y="5530"/>
                  </a:lnTo>
                  <a:cubicBezTo>
                    <a:pt x="6158" y="5531"/>
                    <a:pt x="6177" y="5488"/>
                    <a:pt x="6160" y="5441"/>
                  </a:cubicBezTo>
                  <a:cubicBezTo>
                    <a:pt x="6056" y="5519"/>
                    <a:pt x="6191" y="5542"/>
                    <a:pt x="6119" y="5685"/>
                  </a:cubicBezTo>
                  <a:cubicBezTo>
                    <a:pt x="6131" y="5704"/>
                    <a:pt x="6124" y="5702"/>
                    <a:pt x="6137" y="5719"/>
                  </a:cubicBezTo>
                  <a:cubicBezTo>
                    <a:pt x="6276" y="5790"/>
                    <a:pt x="6250" y="5706"/>
                    <a:pt x="6342" y="5668"/>
                  </a:cubicBezTo>
                  <a:cubicBezTo>
                    <a:pt x="6356" y="5774"/>
                    <a:pt x="6315" y="5788"/>
                    <a:pt x="6396" y="5824"/>
                  </a:cubicBezTo>
                  <a:lnTo>
                    <a:pt x="6448" y="5768"/>
                  </a:lnTo>
                  <a:lnTo>
                    <a:pt x="6442" y="5863"/>
                  </a:lnTo>
                  <a:lnTo>
                    <a:pt x="6530" y="5836"/>
                  </a:lnTo>
                  <a:cubicBezTo>
                    <a:pt x="6549" y="5732"/>
                    <a:pt x="6544" y="5741"/>
                    <a:pt x="6619" y="5689"/>
                  </a:cubicBezTo>
                  <a:lnTo>
                    <a:pt x="6693" y="5730"/>
                  </a:lnTo>
                  <a:cubicBezTo>
                    <a:pt x="6755" y="5674"/>
                    <a:pt x="6738" y="5589"/>
                    <a:pt x="6776" y="5517"/>
                  </a:cubicBezTo>
                  <a:cubicBezTo>
                    <a:pt x="6815" y="5605"/>
                    <a:pt x="6790" y="5655"/>
                    <a:pt x="6871" y="5730"/>
                  </a:cubicBezTo>
                  <a:cubicBezTo>
                    <a:pt x="6927" y="5581"/>
                    <a:pt x="6902" y="5607"/>
                    <a:pt x="6970" y="5574"/>
                  </a:cubicBezTo>
                  <a:lnTo>
                    <a:pt x="6995" y="5586"/>
                  </a:lnTo>
                  <a:cubicBezTo>
                    <a:pt x="7025" y="5604"/>
                    <a:pt x="6978" y="5583"/>
                    <a:pt x="7027" y="5603"/>
                  </a:cubicBezTo>
                  <a:lnTo>
                    <a:pt x="7069" y="5576"/>
                  </a:lnTo>
                  <a:lnTo>
                    <a:pt x="7082" y="5451"/>
                  </a:lnTo>
                  <a:lnTo>
                    <a:pt x="7132" y="5462"/>
                  </a:lnTo>
                  <a:lnTo>
                    <a:pt x="7165" y="5459"/>
                  </a:lnTo>
                  <a:cubicBezTo>
                    <a:pt x="7135" y="5392"/>
                    <a:pt x="7118" y="5407"/>
                    <a:pt x="7108" y="5321"/>
                  </a:cubicBezTo>
                  <a:cubicBezTo>
                    <a:pt x="7201" y="5341"/>
                    <a:pt x="7164" y="5386"/>
                    <a:pt x="7266" y="5409"/>
                  </a:cubicBezTo>
                  <a:lnTo>
                    <a:pt x="7297" y="5328"/>
                  </a:lnTo>
                  <a:lnTo>
                    <a:pt x="7260" y="5231"/>
                  </a:lnTo>
                  <a:lnTo>
                    <a:pt x="7353" y="5226"/>
                  </a:lnTo>
                  <a:lnTo>
                    <a:pt x="7302" y="5122"/>
                  </a:lnTo>
                  <a:lnTo>
                    <a:pt x="7452" y="5137"/>
                  </a:lnTo>
                  <a:lnTo>
                    <a:pt x="7441" y="5092"/>
                  </a:lnTo>
                  <a:lnTo>
                    <a:pt x="7398" y="5026"/>
                  </a:lnTo>
                  <a:lnTo>
                    <a:pt x="7551" y="5029"/>
                  </a:lnTo>
                  <a:cubicBezTo>
                    <a:pt x="7556" y="4956"/>
                    <a:pt x="7559" y="4985"/>
                    <a:pt x="7523" y="4935"/>
                  </a:cubicBezTo>
                  <a:cubicBezTo>
                    <a:pt x="7585" y="4963"/>
                    <a:pt x="7558" y="4980"/>
                    <a:pt x="7640" y="4974"/>
                  </a:cubicBezTo>
                  <a:cubicBezTo>
                    <a:pt x="7614" y="4889"/>
                    <a:pt x="7566" y="4879"/>
                    <a:pt x="7570" y="4767"/>
                  </a:cubicBezTo>
                  <a:lnTo>
                    <a:pt x="7673" y="4815"/>
                  </a:lnTo>
                  <a:cubicBezTo>
                    <a:pt x="7692" y="4794"/>
                    <a:pt x="7690" y="4831"/>
                    <a:pt x="7697" y="4775"/>
                  </a:cubicBezTo>
                  <a:cubicBezTo>
                    <a:pt x="7761" y="4822"/>
                    <a:pt x="7773" y="4830"/>
                    <a:pt x="7832" y="4779"/>
                  </a:cubicBezTo>
                  <a:cubicBezTo>
                    <a:pt x="7826" y="4676"/>
                    <a:pt x="7814" y="4739"/>
                    <a:pt x="7717" y="4619"/>
                  </a:cubicBezTo>
                  <a:cubicBezTo>
                    <a:pt x="7699" y="4597"/>
                    <a:pt x="7583" y="4531"/>
                    <a:pt x="7552" y="4519"/>
                  </a:cubicBezTo>
                  <a:cubicBezTo>
                    <a:pt x="7514" y="4484"/>
                    <a:pt x="7520" y="4496"/>
                    <a:pt x="7507" y="4440"/>
                  </a:cubicBezTo>
                  <a:lnTo>
                    <a:pt x="7732" y="4470"/>
                  </a:lnTo>
                  <a:cubicBezTo>
                    <a:pt x="7704" y="4387"/>
                    <a:pt x="7670" y="4410"/>
                    <a:pt x="7606" y="4343"/>
                  </a:cubicBezTo>
                  <a:cubicBezTo>
                    <a:pt x="7642" y="4316"/>
                    <a:pt x="7687" y="4308"/>
                    <a:pt x="7700" y="4271"/>
                  </a:cubicBezTo>
                  <a:lnTo>
                    <a:pt x="7562" y="4252"/>
                  </a:lnTo>
                  <a:lnTo>
                    <a:pt x="7597" y="4159"/>
                  </a:lnTo>
                  <a:cubicBezTo>
                    <a:pt x="7579" y="4130"/>
                    <a:pt x="7500" y="4062"/>
                    <a:pt x="7587" y="3927"/>
                  </a:cubicBezTo>
                  <a:cubicBezTo>
                    <a:pt x="7652" y="3940"/>
                    <a:pt x="7623" y="3955"/>
                    <a:pt x="7676" y="3998"/>
                  </a:cubicBezTo>
                  <a:cubicBezTo>
                    <a:pt x="7675" y="3892"/>
                    <a:pt x="7713" y="3763"/>
                    <a:pt x="7826" y="3745"/>
                  </a:cubicBezTo>
                  <a:lnTo>
                    <a:pt x="7856" y="3866"/>
                  </a:lnTo>
                  <a:cubicBezTo>
                    <a:pt x="7886" y="3820"/>
                    <a:pt x="7872" y="3829"/>
                    <a:pt x="7885" y="3751"/>
                  </a:cubicBezTo>
                  <a:cubicBezTo>
                    <a:pt x="7965" y="3750"/>
                    <a:pt x="7919" y="3747"/>
                    <a:pt x="7961" y="3688"/>
                  </a:cubicBezTo>
                  <a:cubicBezTo>
                    <a:pt x="7969" y="3677"/>
                    <a:pt x="8023" y="3631"/>
                    <a:pt x="8040" y="3613"/>
                  </a:cubicBezTo>
                  <a:lnTo>
                    <a:pt x="8089" y="3720"/>
                  </a:lnTo>
                  <a:cubicBezTo>
                    <a:pt x="8182" y="3640"/>
                    <a:pt x="8149" y="3729"/>
                    <a:pt x="8223" y="3666"/>
                  </a:cubicBezTo>
                  <a:lnTo>
                    <a:pt x="8321" y="3575"/>
                  </a:lnTo>
                  <a:cubicBezTo>
                    <a:pt x="8353" y="3630"/>
                    <a:pt x="8279" y="3559"/>
                    <a:pt x="8368" y="3656"/>
                  </a:cubicBezTo>
                  <a:lnTo>
                    <a:pt x="8349" y="3699"/>
                  </a:lnTo>
                  <a:cubicBezTo>
                    <a:pt x="8456" y="3708"/>
                    <a:pt x="8388" y="3701"/>
                    <a:pt x="8474" y="3732"/>
                  </a:cubicBezTo>
                  <a:cubicBezTo>
                    <a:pt x="8534" y="3753"/>
                    <a:pt x="8557" y="3725"/>
                    <a:pt x="8617" y="3717"/>
                  </a:cubicBezTo>
                  <a:cubicBezTo>
                    <a:pt x="8664" y="3770"/>
                    <a:pt x="8641" y="3767"/>
                    <a:pt x="8648" y="3811"/>
                  </a:cubicBezTo>
                  <a:lnTo>
                    <a:pt x="8860" y="3861"/>
                  </a:lnTo>
                  <a:cubicBezTo>
                    <a:pt x="8818" y="3919"/>
                    <a:pt x="8785" y="3913"/>
                    <a:pt x="8767" y="3991"/>
                  </a:cubicBezTo>
                  <a:lnTo>
                    <a:pt x="8878" y="3974"/>
                  </a:lnTo>
                  <a:cubicBezTo>
                    <a:pt x="8878" y="3976"/>
                    <a:pt x="8879" y="3977"/>
                    <a:pt x="8879" y="3980"/>
                  </a:cubicBezTo>
                  <a:lnTo>
                    <a:pt x="8892" y="4020"/>
                  </a:lnTo>
                  <a:lnTo>
                    <a:pt x="9032" y="4010"/>
                  </a:lnTo>
                  <a:cubicBezTo>
                    <a:pt x="9035" y="4085"/>
                    <a:pt x="9034" y="4038"/>
                    <a:pt x="9019" y="4076"/>
                  </a:cubicBezTo>
                  <a:cubicBezTo>
                    <a:pt x="9018" y="4078"/>
                    <a:pt x="9016" y="4082"/>
                    <a:pt x="9015" y="4084"/>
                  </a:cubicBezTo>
                  <a:cubicBezTo>
                    <a:pt x="8973" y="4187"/>
                    <a:pt x="8964" y="4137"/>
                    <a:pt x="8947" y="4205"/>
                  </a:cubicBezTo>
                  <a:lnTo>
                    <a:pt x="9099" y="4277"/>
                  </a:lnTo>
                  <a:lnTo>
                    <a:pt x="9042" y="4316"/>
                  </a:lnTo>
                  <a:lnTo>
                    <a:pt x="9161" y="4353"/>
                  </a:lnTo>
                  <a:cubicBezTo>
                    <a:pt x="9082" y="4415"/>
                    <a:pt x="9000" y="4436"/>
                    <a:pt x="8905" y="4446"/>
                  </a:cubicBezTo>
                  <a:lnTo>
                    <a:pt x="8941" y="4490"/>
                  </a:lnTo>
                  <a:lnTo>
                    <a:pt x="8732" y="4449"/>
                  </a:lnTo>
                  <a:lnTo>
                    <a:pt x="8847" y="4598"/>
                  </a:lnTo>
                  <a:cubicBezTo>
                    <a:pt x="8800" y="4668"/>
                    <a:pt x="8860" y="4576"/>
                    <a:pt x="8834" y="4618"/>
                  </a:cubicBezTo>
                  <a:lnTo>
                    <a:pt x="8942" y="4668"/>
                  </a:lnTo>
                  <a:lnTo>
                    <a:pt x="8940" y="4792"/>
                  </a:lnTo>
                  <a:cubicBezTo>
                    <a:pt x="8990" y="4841"/>
                    <a:pt x="8998" y="4819"/>
                    <a:pt x="8998" y="4874"/>
                  </a:cubicBezTo>
                  <a:cubicBezTo>
                    <a:pt x="8924" y="4899"/>
                    <a:pt x="8882" y="4870"/>
                    <a:pt x="8804" y="4859"/>
                  </a:cubicBezTo>
                  <a:cubicBezTo>
                    <a:pt x="8849" y="4920"/>
                    <a:pt x="8864" y="4886"/>
                    <a:pt x="8884" y="4954"/>
                  </a:cubicBezTo>
                  <a:lnTo>
                    <a:pt x="8774" y="4967"/>
                  </a:lnTo>
                  <a:cubicBezTo>
                    <a:pt x="8869" y="5076"/>
                    <a:pt x="8853" y="5026"/>
                    <a:pt x="8886" y="5080"/>
                  </a:cubicBezTo>
                  <a:cubicBezTo>
                    <a:pt x="8821" y="5153"/>
                    <a:pt x="8744" y="5084"/>
                    <a:pt x="8675" y="5057"/>
                  </a:cubicBezTo>
                  <a:cubicBezTo>
                    <a:pt x="8688" y="5233"/>
                    <a:pt x="8630" y="5191"/>
                    <a:pt x="8501" y="5149"/>
                  </a:cubicBezTo>
                  <a:lnTo>
                    <a:pt x="8508" y="5263"/>
                  </a:lnTo>
                  <a:cubicBezTo>
                    <a:pt x="8428" y="5240"/>
                    <a:pt x="8415" y="5204"/>
                    <a:pt x="8329" y="5236"/>
                  </a:cubicBezTo>
                  <a:lnTo>
                    <a:pt x="8334" y="5332"/>
                  </a:lnTo>
                  <a:cubicBezTo>
                    <a:pt x="8233" y="5331"/>
                    <a:pt x="8224" y="5312"/>
                    <a:pt x="8190" y="5399"/>
                  </a:cubicBezTo>
                  <a:lnTo>
                    <a:pt x="8355" y="5550"/>
                  </a:lnTo>
                  <a:lnTo>
                    <a:pt x="8435" y="5396"/>
                  </a:lnTo>
                  <a:cubicBezTo>
                    <a:pt x="8443" y="5476"/>
                    <a:pt x="8432" y="5554"/>
                    <a:pt x="8498" y="5593"/>
                  </a:cubicBezTo>
                  <a:lnTo>
                    <a:pt x="8515" y="5564"/>
                  </a:lnTo>
                  <a:cubicBezTo>
                    <a:pt x="8541" y="5473"/>
                    <a:pt x="8496" y="5550"/>
                    <a:pt x="8574" y="5402"/>
                  </a:cubicBezTo>
                  <a:lnTo>
                    <a:pt x="8619" y="5484"/>
                  </a:lnTo>
                  <a:cubicBezTo>
                    <a:pt x="8614" y="5488"/>
                    <a:pt x="8605" y="5494"/>
                    <a:pt x="8603" y="5495"/>
                  </a:cubicBezTo>
                  <a:cubicBezTo>
                    <a:pt x="8602" y="5496"/>
                    <a:pt x="8597" y="5500"/>
                    <a:pt x="8596" y="5501"/>
                  </a:cubicBezTo>
                  <a:lnTo>
                    <a:pt x="8666" y="5614"/>
                  </a:lnTo>
                  <a:lnTo>
                    <a:pt x="8602" y="5665"/>
                  </a:lnTo>
                  <a:lnTo>
                    <a:pt x="8639" y="5717"/>
                  </a:lnTo>
                  <a:lnTo>
                    <a:pt x="8504" y="5799"/>
                  </a:lnTo>
                  <a:lnTo>
                    <a:pt x="8522" y="5880"/>
                  </a:lnTo>
                  <a:lnTo>
                    <a:pt x="8346" y="5840"/>
                  </a:lnTo>
                  <a:cubicBezTo>
                    <a:pt x="8362" y="5867"/>
                    <a:pt x="8378" y="5890"/>
                    <a:pt x="8381" y="5928"/>
                  </a:cubicBezTo>
                  <a:lnTo>
                    <a:pt x="8300" y="5938"/>
                  </a:lnTo>
                  <a:lnTo>
                    <a:pt x="8319" y="6030"/>
                  </a:lnTo>
                  <a:lnTo>
                    <a:pt x="8182" y="6014"/>
                  </a:lnTo>
                  <a:lnTo>
                    <a:pt x="8182" y="6180"/>
                  </a:lnTo>
                  <a:lnTo>
                    <a:pt x="8109" y="6158"/>
                  </a:lnTo>
                  <a:lnTo>
                    <a:pt x="8087" y="6307"/>
                  </a:lnTo>
                  <a:lnTo>
                    <a:pt x="7988" y="6292"/>
                  </a:lnTo>
                  <a:cubicBezTo>
                    <a:pt x="7985" y="6291"/>
                    <a:pt x="7981" y="6288"/>
                    <a:pt x="7977" y="6286"/>
                  </a:cubicBezTo>
                  <a:cubicBezTo>
                    <a:pt x="7901" y="6361"/>
                    <a:pt x="7821" y="6293"/>
                    <a:pt x="7797" y="6210"/>
                  </a:cubicBezTo>
                  <a:lnTo>
                    <a:pt x="7694" y="6213"/>
                  </a:lnTo>
                  <a:lnTo>
                    <a:pt x="7690" y="6114"/>
                  </a:lnTo>
                  <a:lnTo>
                    <a:pt x="7579" y="6230"/>
                  </a:lnTo>
                  <a:cubicBezTo>
                    <a:pt x="7373" y="6197"/>
                    <a:pt x="7413" y="6216"/>
                    <a:pt x="7399" y="6143"/>
                  </a:cubicBezTo>
                  <a:cubicBezTo>
                    <a:pt x="7282" y="6188"/>
                    <a:pt x="7314" y="6104"/>
                    <a:pt x="7349" y="6023"/>
                  </a:cubicBezTo>
                  <a:cubicBezTo>
                    <a:pt x="7338" y="6015"/>
                    <a:pt x="7342" y="6015"/>
                    <a:pt x="7320" y="6008"/>
                  </a:cubicBezTo>
                  <a:cubicBezTo>
                    <a:pt x="7302" y="6002"/>
                    <a:pt x="7312" y="6010"/>
                    <a:pt x="7285" y="6000"/>
                  </a:cubicBezTo>
                  <a:lnTo>
                    <a:pt x="7278" y="5866"/>
                  </a:lnTo>
                  <a:cubicBezTo>
                    <a:pt x="7169" y="5894"/>
                    <a:pt x="7062" y="5945"/>
                    <a:pt x="7143" y="6078"/>
                  </a:cubicBezTo>
                  <a:lnTo>
                    <a:pt x="7283" y="6050"/>
                  </a:lnTo>
                  <a:cubicBezTo>
                    <a:pt x="7247" y="6173"/>
                    <a:pt x="7200" y="6106"/>
                    <a:pt x="7216" y="6302"/>
                  </a:cubicBezTo>
                  <a:cubicBezTo>
                    <a:pt x="7261" y="6294"/>
                    <a:pt x="7277" y="6291"/>
                    <a:pt x="7307" y="6263"/>
                  </a:cubicBezTo>
                  <a:lnTo>
                    <a:pt x="7389" y="6196"/>
                  </a:lnTo>
                  <a:cubicBezTo>
                    <a:pt x="7374" y="6274"/>
                    <a:pt x="7358" y="6233"/>
                    <a:pt x="7369" y="6313"/>
                  </a:cubicBezTo>
                  <a:cubicBezTo>
                    <a:pt x="7449" y="6296"/>
                    <a:pt x="7419" y="6305"/>
                    <a:pt x="7477" y="6347"/>
                  </a:cubicBezTo>
                  <a:cubicBezTo>
                    <a:pt x="7511" y="6372"/>
                    <a:pt x="7553" y="6391"/>
                    <a:pt x="7575" y="6428"/>
                  </a:cubicBezTo>
                  <a:cubicBezTo>
                    <a:pt x="7570" y="6427"/>
                    <a:pt x="7545" y="6424"/>
                    <a:pt x="7544" y="6424"/>
                  </a:cubicBezTo>
                  <a:cubicBezTo>
                    <a:pt x="7490" y="6431"/>
                    <a:pt x="7515" y="6428"/>
                    <a:pt x="7492" y="6444"/>
                  </a:cubicBezTo>
                  <a:cubicBezTo>
                    <a:pt x="7542" y="6486"/>
                    <a:pt x="7605" y="6513"/>
                    <a:pt x="7634" y="6572"/>
                  </a:cubicBezTo>
                  <a:lnTo>
                    <a:pt x="7528" y="6568"/>
                  </a:lnTo>
                  <a:lnTo>
                    <a:pt x="7553" y="6636"/>
                  </a:lnTo>
                  <a:lnTo>
                    <a:pt x="7422" y="6586"/>
                  </a:lnTo>
                  <a:lnTo>
                    <a:pt x="7459" y="6694"/>
                  </a:lnTo>
                  <a:lnTo>
                    <a:pt x="7372" y="6642"/>
                  </a:lnTo>
                  <a:lnTo>
                    <a:pt x="7375" y="6710"/>
                  </a:lnTo>
                  <a:lnTo>
                    <a:pt x="7321" y="6697"/>
                  </a:lnTo>
                  <a:lnTo>
                    <a:pt x="7360" y="6837"/>
                  </a:lnTo>
                  <a:lnTo>
                    <a:pt x="7247" y="6843"/>
                  </a:lnTo>
                  <a:lnTo>
                    <a:pt x="7242" y="6906"/>
                  </a:lnTo>
                  <a:lnTo>
                    <a:pt x="7116" y="6782"/>
                  </a:lnTo>
                  <a:cubicBezTo>
                    <a:pt x="7115" y="6787"/>
                    <a:pt x="7115" y="6796"/>
                    <a:pt x="7113" y="6798"/>
                  </a:cubicBezTo>
                  <a:lnTo>
                    <a:pt x="7093" y="6828"/>
                  </a:lnTo>
                  <a:lnTo>
                    <a:pt x="6903" y="6711"/>
                  </a:lnTo>
                  <a:lnTo>
                    <a:pt x="6872" y="6769"/>
                  </a:lnTo>
                  <a:cubicBezTo>
                    <a:pt x="6787" y="6762"/>
                    <a:pt x="6858" y="6749"/>
                    <a:pt x="6779" y="6741"/>
                  </a:cubicBezTo>
                  <a:cubicBezTo>
                    <a:pt x="6745" y="6796"/>
                    <a:pt x="6733" y="6850"/>
                    <a:pt x="6687" y="6880"/>
                  </a:cubicBezTo>
                  <a:lnTo>
                    <a:pt x="6617" y="6768"/>
                  </a:lnTo>
                  <a:lnTo>
                    <a:pt x="6538" y="6826"/>
                  </a:lnTo>
                  <a:lnTo>
                    <a:pt x="6544" y="6952"/>
                  </a:lnTo>
                  <a:lnTo>
                    <a:pt x="6646" y="6920"/>
                  </a:lnTo>
                  <a:lnTo>
                    <a:pt x="6682" y="7019"/>
                  </a:lnTo>
                  <a:cubicBezTo>
                    <a:pt x="6745" y="7000"/>
                    <a:pt x="6789" y="6936"/>
                    <a:pt x="6822" y="6889"/>
                  </a:cubicBezTo>
                  <a:lnTo>
                    <a:pt x="6894" y="7099"/>
                  </a:lnTo>
                  <a:cubicBezTo>
                    <a:pt x="6962" y="7058"/>
                    <a:pt x="6949" y="7035"/>
                    <a:pt x="6982" y="6960"/>
                  </a:cubicBezTo>
                  <a:cubicBezTo>
                    <a:pt x="6984" y="6963"/>
                    <a:pt x="6987" y="6964"/>
                    <a:pt x="6988" y="6969"/>
                  </a:cubicBezTo>
                  <a:lnTo>
                    <a:pt x="6999" y="7007"/>
                  </a:lnTo>
                  <a:cubicBezTo>
                    <a:pt x="7011" y="7072"/>
                    <a:pt x="7010" y="7128"/>
                    <a:pt x="7076" y="7155"/>
                  </a:cubicBezTo>
                  <a:lnTo>
                    <a:pt x="7144" y="7067"/>
                  </a:lnTo>
                  <a:cubicBezTo>
                    <a:pt x="7172" y="7087"/>
                    <a:pt x="7211" y="7121"/>
                    <a:pt x="7244" y="7115"/>
                  </a:cubicBezTo>
                  <a:lnTo>
                    <a:pt x="7249" y="6975"/>
                  </a:lnTo>
                  <a:lnTo>
                    <a:pt x="7338" y="7052"/>
                  </a:lnTo>
                  <a:lnTo>
                    <a:pt x="7347" y="6939"/>
                  </a:lnTo>
                  <a:cubicBezTo>
                    <a:pt x="7384" y="6991"/>
                    <a:pt x="7373" y="6985"/>
                    <a:pt x="7438" y="6987"/>
                  </a:cubicBezTo>
                  <a:lnTo>
                    <a:pt x="7445" y="6863"/>
                  </a:lnTo>
                  <a:cubicBezTo>
                    <a:pt x="7499" y="6902"/>
                    <a:pt x="7488" y="6920"/>
                    <a:pt x="7556" y="6944"/>
                  </a:cubicBezTo>
                  <a:lnTo>
                    <a:pt x="7550" y="6836"/>
                  </a:lnTo>
                  <a:lnTo>
                    <a:pt x="7685" y="6932"/>
                  </a:lnTo>
                  <a:cubicBezTo>
                    <a:pt x="7689" y="6852"/>
                    <a:pt x="7679" y="6862"/>
                    <a:pt x="7659" y="6792"/>
                  </a:cubicBezTo>
                  <a:cubicBezTo>
                    <a:pt x="7624" y="6671"/>
                    <a:pt x="7703" y="6773"/>
                    <a:pt x="7632" y="6655"/>
                  </a:cubicBezTo>
                  <a:lnTo>
                    <a:pt x="7765" y="6671"/>
                  </a:lnTo>
                  <a:cubicBezTo>
                    <a:pt x="7725" y="6551"/>
                    <a:pt x="7694" y="6604"/>
                    <a:pt x="7663" y="6524"/>
                  </a:cubicBezTo>
                  <a:lnTo>
                    <a:pt x="7798" y="6537"/>
                  </a:lnTo>
                  <a:lnTo>
                    <a:pt x="7772" y="6487"/>
                  </a:lnTo>
                  <a:cubicBezTo>
                    <a:pt x="7864" y="6529"/>
                    <a:pt x="7813" y="6516"/>
                    <a:pt x="7866" y="6476"/>
                  </a:cubicBezTo>
                  <a:lnTo>
                    <a:pt x="7958" y="6540"/>
                  </a:lnTo>
                  <a:lnTo>
                    <a:pt x="7979" y="6426"/>
                  </a:lnTo>
                  <a:cubicBezTo>
                    <a:pt x="8059" y="6513"/>
                    <a:pt x="8014" y="6532"/>
                    <a:pt x="8152" y="6536"/>
                  </a:cubicBezTo>
                  <a:lnTo>
                    <a:pt x="8154" y="6419"/>
                  </a:lnTo>
                  <a:cubicBezTo>
                    <a:pt x="8242" y="6449"/>
                    <a:pt x="8401" y="6527"/>
                    <a:pt x="8275" y="6285"/>
                  </a:cubicBezTo>
                  <a:lnTo>
                    <a:pt x="8362" y="6319"/>
                  </a:lnTo>
                  <a:lnTo>
                    <a:pt x="8323" y="6198"/>
                  </a:lnTo>
                  <a:lnTo>
                    <a:pt x="8447" y="6257"/>
                  </a:lnTo>
                  <a:lnTo>
                    <a:pt x="8433" y="6152"/>
                  </a:lnTo>
                  <a:lnTo>
                    <a:pt x="8510" y="6183"/>
                  </a:lnTo>
                  <a:lnTo>
                    <a:pt x="8528" y="6022"/>
                  </a:lnTo>
                  <a:cubicBezTo>
                    <a:pt x="8628" y="6081"/>
                    <a:pt x="8694" y="6169"/>
                    <a:pt x="8804" y="6213"/>
                  </a:cubicBezTo>
                  <a:lnTo>
                    <a:pt x="8714" y="6009"/>
                  </a:lnTo>
                  <a:cubicBezTo>
                    <a:pt x="8831" y="6053"/>
                    <a:pt x="8818" y="6136"/>
                    <a:pt x="8968" y="6116"/>
                  </a:cubicBezTo>
                  <a:cubicBezTo>
                    <a:pt x="8958" y="6038"/>
                    <a:pt x="8960" y="6050"/>
                    <a:pt x="8910" y="5997"/>
                  </a:cubicBezTo>
                  <a:cubicBezTo>
                    <a:pt x="8913" y="5995"/>
                    <a:pt x="8918" y="5988"/>
                    <a:pt x="8919" y="5991"/>
                  </a:cubicBezTo>
                  <a:lnTo>
                    <a:pt x="8960" y="5971"/>
                  </a:lnTo>
                  <a:cubicBezTo>
                    <a:pt x="8991" y="5954"/>
                    <a:pt x="8980" y="5960"/>
                    <a:pt x="9001" y="5939"/>
                  </a:cubicBezTo>
                  <a:cubicBezTo>
                    <a:pt x="8997" y="5873"/>
                    <a:pt x="9002" y="5892"/>
                    <a:pt x="8964" y="5842"/>
                  </a:cubicBezTo>
                  <a:lnTo>
                    <a:pt x="9096" y="5869"/>
                  </a:lnTo>
                  <a:lnTo>
                    <a:pt x="8994" y="5713"/>
                  </a:lnTo>
                  <a:lnTo>
                    <a:pt x="9015" y="5668"/>
                  </a:lnTo>
                  <a:lnTo>
                    <a:pt x="8971" y="5624"/>
                  </a:lnTo>
                  <a:lnTo>
                    <a:pt x="9067" y="5626"/>
                  </a:lnTo>
                  <a:cubicBezTo>
                    <a:pt x="9043" y="5534"/>
                    <a:pt x="8995" y="5556"/>
                    <a:pt x="8931" y="5496"/>
                  </a:cubicBezTo>
                  <a:lnTo>
                    <a:pt x="9029" y="5496"/>
                  </a:lnTo>
                  <a:lnTo>
                    <a:pt x="8960" y="5429"/>
                  </a:lnTo>
                  <a:lnTo>
                    <a:pt x="9024" y="5404"/>
                  </a:lnTo>
                  <a:cubicBezTo>
                    <a:pt x="8975" y="5345"/>
                    <a:pt x="8961" y="5363"/>
                    <a:pt x="8988" y="5298"/>
                  </a:cubicBezTo>
                  <a:lnTo>
                    <a:pt x="9076" y="5519"/>
                  </a:lnTo>
                  <a:cubicBezTo>
                    <a:pt x="9243" y="5477"/>
                    <a:pt x="9151" y="5348"/>
                    <a:pt x="9119" y="5248"/>
                  </a:cubicBezTo>
                  <a:cubicBezTo>
                    <a:pt x="9166" y="5291"/>
                    <a:pt x="9189" y="5302"/>
                    <a:pt x="9254" y="5300"/>
                  </a:cubicBezTo>
                  <a:lnTo>
                    <a:pt x="9246" y="5189"/>
                  </a:lnTo>
                  <a:lnTo>
                    <a:pt x="9331" y="5218"/>
                  </a:lnTo>
                  <a:lnTo>
                    <a:pt x="9266" y="5050"/>
                  </a:lnTo>
                  <a:cubicBezTo>
                    <a:pt x="9383" y="5099"/>
                    <a:pt x="9383" y="5175"/>
                    <a:pt x="9543" y="5146"/>
                  </a:cubicBezTo>
                  <a:cubicBezTo>
                    <a:pt x="9508" y="5091"/>
                    <a:pt x="9377" y="5038"/>
                    <a:pt x="9338" y="4926"/>
                  </a:cubicBezTo>
                  <a:cubicBezTo>
                    <a:pt x="9407" y="4961"/>
                    <a:pt x="9433" y="4994"/>
                    <a:pt x="9515" y="5016"/>
                  </a:cubicBezTo>
                  <a:cubicBezTo>
                    <a:pt x="9476" y="4924"/>
                    <a:pt x="9424" y="4936"/>
                    <a:pt x="9394" y="4856"/>
                  </a:cubicBezTo>
                  <a:lnTo>
                    <a:pt x="9487" y="4889"/>
                  </a:lnTo>
                  <a:lnTo>
                    <a:pt x="9441" y="4789"/>
                  </a:lnTo>
                  <a:lnTo>
                    <a:pt x="9552" y="4845"/>
                  </a:lnTo>
                  <a:cubicBezTo>
                    <a:pt x="9553" y="4754"/>
                    <a:pt x="9539" y="4734"/>
                    <a:pt x="9498" y="4663"/>
                  </a:cubicBezTo>
                  <a:cubicBezTo>
                    <a:pt x="9554" y="4724"/>
                    <a:pt x="9631" y="4774"/>
                    <a:pt x="9709" y="4723"/>
                  </a:cubicBezTo>
                  <a:cubicBezTo>
                    <a:pt x="9670" y="4677"/>
                    <a:pt x="9613" y="4598"/>
                    <a:pt x="9596" y="4537"/>
                  </a:cubicBezTo>
                  <a:lnTo>
                    <a:pt x="9674" y="4589"/>
                  </a:lnTo>
                  <a:cubicBezTo>
                    <a:pt x="9704" y="4436"/>
                    <a:pt x="9617" y="4415"/>
                    <a:pt x="9561" y="4309"/>
                  </a:cubicBezTo>
                  <a:lnTo>
                    <a:pt x="9763" y="4372"/>
                  </a:lnTo>
                  <a:cubicBezTo>
                    <a:pt x="9760" y="4262"/>
                    <a:pt x="9620" y="4220"/>
                    <a:pt x="9552" y="4141"/>
                  </a:cubicBezTo>
                  <a:lnTo>
                    <a:pt x="9679" y="4175"/>
                  </a:lnTo>
                  <a:cubicBezTo>
                    <a:pt x="9658" y="4068"/>
                    <a:pt x="9636" y="4082"/>
                    <a:pt x="9570" y="4025"/>
                  </a:cubicBezTo>
                  <a:cubicBezTo>
                    <a:pt x="9636" y="3973"/>
                    <a:pt x="9648" y="3992"/>
                    <a:pt x="9653" y="3889"/>
                  </a:cubicBezTo>
                  <a:cubicBezTo>
                    <a:pt x="9514" y="3916"/>
                    <a:pt x="9354" y="3956"/>
                    <a:pt x="9260" y="3815"/>
                  </a:cubicBezTo>
                  <a:cubicBezTo>
                    <a:pt x="9349" y="3842"/>
                    <a:pt x="9380" y="3889"/>
                    <a:pt x="9464" y="3840"/>
                  </a:cubicBezTo>
                  <a:lnTo>
                    <a:pt x="9319" y="3710"/>
                  </a:lnTo>
                  <a:cubicBezTo>
                    <a:pt x="9403" y="3732"/>
                    <a:pt x="9435" y="3703"/>
                    <a:pt x="9468" y="3631"/>
                  </a:cubicBezTo>
                  <a:cubicBezTo>
                    <a:pt x="9410" y="3544"/>
                    <a:pt x="9321" y="3571"/>
                    <a:pt x="9251" y="3539"/>
                  </a:cubicBezTo>
                  <a:lnTo>
                    <a:pt x="9351" y="3480"/>
                  </a:lnTo>
                  <a:cubicBezTo>
                    <a:pt x="9265" y="3414"/>
                    <a:pt x="9126" y="3369"/>
                    <a:pt x="9021" y="3385"/>
                  </a:cubicBezTo>
                  <a:lnTo>
                    <a:pt x="8996" y="3349"/>
                  </a:lnTo>
                  <a:cubicBezTo>
                    <a:pt x="8995" y="3348"/>
                    <a:pt x="8992" y="3343"/>
                    <a:pt x="8989" y="3340"/>
                  </a:cubicBezTo>
                  <a:lnTo>
                    <a:pt x="8885" y="3348"/>
                  </a:lnTo>
                  <a:cubicBezTo>
                    <a:pt x="9022" y="3183"/>
                    <a:pt x="8979" y="3234"/>
                    <a:pt x="9238" y="3199"/>
                  </a:cubicBezTo>
                  <a:cubicBezTo>
                    <a:pt x="9204" y="3171"/>
                    <a:pt x="9191" y="3163"/>
                    <a:pt x="9183" y="3120"/>
                  </a:cubicBezTo>
                  <a:cubicBezTo>
                    <a:pt x="9183" y="3118"/>
                    <a:pt x="9181" y="3112"/>
                    <a:pt x="9179" y="3109"/>
                  </a:cubicBezTo>
                  <a:lnTo>
                    <a:pt x="9073" y="3100"/>
                  </a:lnTo>
                  <a:lnTo>
                    <a:pt x="9229" y="3046"/>
                  </a:lnTo>
                  <a:cubicBezTo>
                    <a:pt x="9229" y="3046"/>
                    <a:pt x="9218" y="3035"/>
                    <a:pt x="9269" y="3001"/>
                  </a:cubicBezTo>
                  <a:cubicBezTo>
                    <a:pt x="9307" y="2974"/>
                    <a:pt x="9322" y="2966"/>
                    <a:pt x="9333" y="2923"/>
                  </a:cubicBezTo>
                  <a:lnTo>
                    <a:pt x="9209" y="2909"/>
                  </a:lnTo>
                  <a:lnTo>
                    <a:pt x="9257" y="2809"/>
                  </a:lnTo>
                  <a:lnTo>
                    <a:pt x="9099" y="2824"/>
                  </a:lnTo>
                  <a:cubicBezTo>
                    <a:pt x="9075" y="2819"/>
                    <a:pt x="9088" y="2830"/>
                    <a:pt x="9055" y="2819"/>
                  </a:cubicBezTo>
                  <a:cubicBezTo>
                    <a:pt x="9118" y="2775"/>
                    <a:pt x="9124" y="2771"/>
                    <a:pt x="9159" y="2698"/>
                  </a:cubicBezTo>
                  <a:lnTo>
                    <a:pt x="9070" y="2711"/>
                  </a:lnTo>
                  <a:lnTo>
                    <a:pt x="9128" y="2654"/>
                  </a:lnTo>
                  <a:cubicBezTo>
                    <a:pt x="9056" y="2656"/>
                    <a:pt x="9059" y="2684"/>
                    <a:pt x="8998" y="2693"/>
                  </a:cubicBezTo>
                  <a:lnTo>
                    <a:pt x="9057" y="2544"/>
                  </a:lnTo>
                  <a:lnTo>
                    <a:pt x="8944" y="2598"/>
                  </a:lnTo>
                  <a:lnTo>
                    <a:pt x="8956" y="2480"/>
                  </a:lnTo>
                  <a:cubicBezTo>
                    <a:pt x="8896" y="2506"/>
                    <a:pt x="8899" y="2501"/>
                    <a:pt x="8862" y="2553"/>
                  </a:cubicBezTo>
                  <a:lnTo>
                    <a:pt x="8828" y="2499"/>
                  </a:lnTo>
                  <a:lnTo>
                    <a:pt x="8763" y="2558"/>
                  </a:lnTo>
                  <a:cubicBezTo>
                    <a:pt x="8744" y="2444"/>
                    <a:pt x="8863" y="2500"/>
                    <a:pt x="8956" y="2415"/>
                  </a:cubicBezTo>
                  <a:lnTo>
                    <a:pt x="8928" y="2387"/>
                  </a:lnTo>
                  <a:cubicBezTo>
                    <a:pt x="8990" y="2376"/>
                    <a:pt x="8981" y="2386"/>
                    <a:pt x="9025" y="2349"/>
                  </a:cubicBezTo>
                  <a:lnTo>
                    <a:pt x="8928" y="2339"/>
                  </a:lnTo>
                  <a:cubicBezTo>
                    <a:pt x="8984" y="2300"/>
                    <a:pt x="9059" y="2273"/>
                    <a:pt x="9089" y="2214"/>
                  </a:cubicBezTo>
                  <a:lnTo>
                    <a:pt x="8914" y="2223"/>
                  </a:lnTo>
                  <a:lnTo>
                    <a:pt x="8913" y="2171"/>
                  </a:lnTo>
                  <a:lnTo>
                    <a:pt x="8806" y="2202"/>
                  </a:lnTo>
                  <a:lnTo>
                    <a:pt x="8855" y="2062"/>
                  </a:lnTo>
                  <a:lnTo>
                    <a:pt x="8804" y="2060"/>
                  </a:lnTo>
                  <a:cubicBezTo>
                    <a:pt x="8873" y="2002"/>
                    <a:pt x="8890" y="1999"/>
                    <a:pt x="8939" y="1924"/>
                  </a:cubicBezTo>
                  <a:lnTo>
                    <a:pt x="8785" y="1964"/>
                  </a:lnTo>
                  <a:lnTo>
                    <a:pt x="8857" y="1850"/>
                  </a:lnTo>
                  <a:cubicBezTo>
                    <a:pt x="8766" y="1873"/>
                    <a:pt x="8754" y="1924"/>
                    <a:pt x="8676" y="1967"/>
                  </a:cubicBezTo>
                  <a:lnTo>
                    <a:pt x="8663" y="1825"/>
                  </a:lnTo>
                  <a:lnTo>
                    <a:pt x="8539" y="1948"/>
                  </a:lnTo>
                  <a:lnTo>
                    <a:pt x="8564" y="1784"/>
                  </a:lnTo>
                  <a:lnTo>
                    <a:pt x="8643" y="1713"/>
                  </a:lnTo>
                  <a:lnTo>
                    <a:pt x="8646" y="1577"/>
                  </a:lnTo>
                  <a:lnTo>
                    <a:pt x="8515" y="1622"/>
                  </a:lnTo>
                  <a:cubicBezTo>
                    <a:pt x="8565" y="1529"/>
                    <a:pt x="8551" y="1569"/>
                    <a:pt x="8548" y="1453"/>
                  </a:cubicBezTo>
                  <a:lnTo>
                    <a:pt x="8407" y="1528"/>
                  </a:lnTo>
                  <a:cubicBezTo>
                    <a:pt x="8383" y="1474"/>
                    <a:pt x="8389" y="1495"/>
                    <a:pt x="8367" y="1472"/>
                  </a:cubicBezTo>
                  <a:lnTo>
                    <a:pt x="8305" y="1555"/>
                  </a:lnTo>
                  <a:cubicBezTo>
                    <a:pt x="8280" y="1510"/>
                    <a:pt x="8296" y="1480"/>
                    <a:pt x="8260" y="1430"/>
                  </a:cubicBezTo>
                  <a:lnTo>
                    <a:pt x="8186" y="1542"/>
                  </a:lnTo>
                  <a:lnTo>
                    <a:pt x="8133" y="1388"/>
                  </a:lnTo>
                  <a:cubicBezTo>
                    <a:pt x="8098" y="1420"/>
                    <a:pt x="8107" y="1415"/>
                    <a:pt x="8098" y="1447"/>
                  </a:cubicBezTo>
                  <a:cubicBezTo>
                    <a:pt x="8063" y="1412"/>
                    <a:pt x="8098" y="1431"/>
                    <a:pt x="8040" y="1425"/>
                  </a:cubicBezTo>
                  <a:lnTo>
                    <a:pt x="7994" y="1495"/>
                  </a:lnTo>
                  <a:lnTo>
                    <a:pt x="7870" y="1466"/>
                  </a:lnTo>
                  <a:lnTo>
                    <a:pt x="7852" y="1594"/>
                  </a:lnTo>
                  <a:lnTo>
                    <a:pt x="7741" y="1577"/>
                  </a:lnTo>
                  <a:lnTo>
                    <a:pt x="7726" y="1770"/>
                  </a:lnTo>
                  <a:lnTo>
                    <a:pt x="7636" y="1709"/>
                  </a:lnTo>
                  <a:lnTo>
                    <a:pt x="7635" y="1819"/>
                  </a:lnTo>
                  <a:lnTo>
                    <a:pt x="7543" y="1733"/>
                  </a:lnTo>
                  <a:lnTo>
                    <a:pt x="7530" y="1831"/>
                  </a:lnTo>
                  <a:lnTo>
                    <a:pt x="7456" y="1784"/>
                  </a:lnTo>
                  <a:lnTo>
                    <a:pt x="7410" y="1836"/>
                  </a:lnTo>
                  <a:cubicBezTo>
                    <a:pt x="7356" y="1804"/>
                    <a:pt x="7396" y="1811"/>
                    <a:pt x="7333" y="1818"/>
                  </a:cubicBezTo>
                  <a:lnTo>
                    <a:pt x="7245" y="1955"/>
                  </a:lnTo>
                  <a:cubicBezTo>
                    <a:pt x="7241" y="1914"/>
                    <a:pt x="7241" y="1829"/>
                    <a:pt x="7242" y="1802"/>
                  </a:cubicBezTo>
                  <a:lnTo>
                    <a:pt x="7306" y="1751"/>
                  </a:lnTo>
                  <a:cubicBezTo>
                    <a:pt x="7272" y="1708"/>
                    <a:pt x="7286" y="1716"/>
                    <a:pt x="7217" y="1721"/>
                  </a:cubicBezTo>
                  <a:lnTo>
                    <a:pt x="7194" y="1671"/>
                  </a:lnTo>
                  <a:cubicBezTo>
                    <a:pt x="7193" y="1668"/>
                    <a:pt x="7190" y="1663"/>
                    <a:pt x="7188" y="1660"/>
                  </a:cubicBezTo>
                  <a:lnTo>
                    <a:pt x="7102" y="1736"/>
                  </a:lnTo>
                  <a:cubicBezTo>
                    <a:pt x="7072" y="1685"/>
                    <a:pt x="7103" y="1668"/>
                    <a:pt x="7045" y="1622"/>
                  </a:cubicBezTo>
                  <a:cubicBezTo>
                    <a:pt x="6996" y="1645"/>
                    <a:pt x="7006" y="1654"/>
                    <a:pt x="6999" y="1715"/>
                  </a:cubicBezTo>
                  <a:cubicBezTo>
                    <a:pt x="6952" y="1667"/>
                    <a:pt x="6956" y="1635"/>
                    <a:pt x="6902" y="1614"/>
                  </a:cubicBezTo>
                  <a:lnTo>
                    <a:pt x="6876" y="1725"/>
                  </a:lnTo>
                  <a:lnTo>
                    <a:pt x="6844" y="1668"/>
                  </a:lnTo>
                  <a:lnTo>
                    <a:pt x="6793" y="1764"/>
                  </a:lnTo>
                  <a:lnTo>
                    <a:pt x="6716" y="1716"/>
                  </a:lnTo>
                  <a:lnTo>
                    <a:pt x="6720" y="1825"/>
                  </a:lnTo>
                  <a:lnTo>
                    <a:pt x="6682" y="1773"/>
                  </a:lnTo>
                  <a:lnTo>
                    <a:pt x="6641" y="1814"/>
                  </a:lnTo>
                  <a:lnTo>
                    <a:pt x="6586" y="1765"/>
                  </a:lnTo>
                  <a:lnTo>
                    <a:pt x="6457" y="1795"/>
                  </a:lnTo>
                  <a:lnTo>
                    <a:pt x="6538" y="1677"/>
                  </a:lnTo>
                  <a:lnTo>
                    <a:pt x="6477" y="1663"/>
                  </a:lnTo>
                  <a:lnTo>
                    <a:pt x="6561" y="1545"/>
                  </a:lnTo>
                  <a:lnTo>
                    <a:pt x="6401" y="1606"/>
                  </a:lnTo>
                  <a:cubicBezTo>
                    <a:pt x="6433" y="1537"/>
                    <a:pt x="6441" y="1530"/>
                    <a:pt x="6506" y="1494"/>
                  </a:cubicBezTo>
                  <a:lnTo>
                    <a:pt x="6443" y="1444"/>
                  </a:lnTo>
                  <a:lnTo>
                    <a:pt x="6508" y="1392"/>
                  </a:lnTo>
                  <a:lnTo>
                    <a:pt x="6449" y="1369"/>
                  </a:lnTo>
                  <a:cubicBezTo>
                    <a:pt x="6528" y="1352"/>
                    <a:pt x="6587" y="1351"/>
                    <a:pt x="6627" y="1273"/>
                  </a:cubicBezTo>
                  <a:lnTo>
                    <a:pt x="6485" y="1265"/>
                  </a:lnTo>
                  <a:lnTo>
                    <a:pt x="6602" y="1210"/>
                  </a:lnTo>
                  <a:lnTo>
                    <a:pt x="6515" y="1126"/>
                  </a:lnTo>
                  <a:lnTo>
                    <a:pt x="6648" y="1069"/>
                  </a:lnTo>
                  <a:cubicBezTo>
                    <a:pt x="6582" y="1049"/>
                    <a:pt x="6536" y="1042"/>
                    <a:pt x="6491" y="993"/>
                  </a:cubicBezTo>
                  <a:lnTo>
                    <a:pt x="6318" y="1071"/>
                  </a:lnTo>
                  <a:cubicBezTo>
                    <a:pt x="6355" y="996"/>
                    <a:pt x="6352" y="1022"/>
                    <a:pt x="6392" y="962"/>
                  </a:cubicBezTo>
                  <a:cubicBezTo>
                    <a:pt x="6256" y="969"/>
                    <a:pt x="6307" y="1017"/>
                    <a:pt x="6153" y="984"/>
                  </a:cubicBezTo>
                  <a:cubicBezTo>
                    <a:pt x="6208" y="939"/>
                    <a:pt x="6247" y="961"/>
                    <a:pt x="6295" y="887"/>
                  </a:cubicBezTo>
                  <a:lnTo>
                    <a:pt x="6239" y="872"/>
                  </a:lnTo>
                  <a:lnTo>
                    <a:pt x="6324" y="839"/>
                  </a:lnTo>
                  <a:lnTo>
                    <a:pt x="6247" y="808"/>
                  </a:lnTo>
                  <a:cubicBezTo>
                    <a:pt x="6310" y="744"/>
                    <a:pt x="6321" y="773"/>
                    <a:pt x="6365" y="677"/>
                  </a:cubicBezTo>
                  <a:lnTo>
                    <a:pt x="6191" y="734"/>
                  </a:lnTo>
                  <a:lnTo>
                    <a:pt x="6255" y="607"/>
                  </a:lnTo>
                  <a:lnTo>
                    <a:pt x="6129" y="669"/>
                  </a:lnTo>
                  <a:cubicBezTo>
                    <a:pt x="6127" y="662"/>
                    <a:pt x="6124" y="625"/>
                    <a:pt x="6124" y="623"/>
                  </a:cubicBezTo>
                  <a:cubicBezTo>
                    <a:pt x="6112" y="575"/>
                    <a:pt x="6119" y="604"/>
                    <a:pt x="6111" y="588"/>
                  </a:cubicBezTo>
                  <a:lnTo>
                    <a:pt x="6043" y="653"/>
                  </a:lnTo>
                  <a:lnTo>
                    <a:pt x="6073" y="562"/>
                  </a:lnTo>
                  <a:lnTo>
                    <a:pt x="5985" y="608"/>
                  </a:lnTo>
                  <a:lnTo>
                    <a:pt x="5998" y="415"/>
                  </a:lnTo>
                  <a:cubicBezTo>
                    <a:pt x="5931" y="449"/>
                    <a:pt x="5928" y="489"/>
                    <a:pt x="5879" y="553"/>
                  </a:cubicBezTo>
                  <a:cubicBezTo>
                    <a:pt x="5862" y="491"/>
                    <a:pt x="5857" y="472"/>
                    <a:pt x="5812" y="432"/>
                  </a:cubicBezTo>
                  <a:cubicBezTo>
                    <a:pt x="5762" y="467"/>
                    <a:pt x="5761" y="493"/>
                    <a:pt x="5743" y="556"/>
                  </a:cubicBezTo>
                  <a:lnTo>
                    <a:pt x="5701" y="508"/>
                  </a:lnTo>
                  <a:lnTo>
                    <a:pt x="5676" y="571"/>
                  </a:lnTo>
                  <a:lnTo>
                    <a:pt x="5641" y="537"/>
                  </a:lnTo>
                  <a:cubicBezTo>
                    <a:pt x="5620" y="574"/>
                    <a:pt x="5615" y="588"/>
                    <a:pt x="5584" y="594"/>
                  </a:cubicBezTo>
                  <a:lnTo>
                    <a:pt x="5606" y="495"/>
                  </a:lnTo>
                  <a:cubicBezTo>
                    <a:pt x="5519" y="522"/>
                    <a:pt x="5507" y="558"/>
                    <a:pt x="5444" y="581"/>
                  </a:cubicBezTo>
                  <a:lnTo>
                    <a:pt x="5423" y="481"/>
                  </a:lnTo>
                  <a:cubicBezTo>
                    <a:pt x="5364" y="513"/>
                    <a:pt x="5402" y="498"/>
                    <a:pt x="5354" y="537"/>
                  </a:cubicBezTo>
                  <a:lnTo>
                    <a:pt x="5266" y="314"/>
                  </a:lnTo>
                  <a:lnTo>
                    <a:pt x="5186" y="439"/>
                  </a:lnTo>
                  <a:cubicBezTo>
                    <a:pt x="5154" y="377"/>
                    <a:pt x="5156" y="315"/>
                    <a:pt x="5121" y="278"/>
                  </a:cubicBezTo>
                  <a:cubicBezTo>
                    <a:pt x="5078" y="330"/>
                    <a:pt x="5088" y="431"/>
                    <a:pt x="5090" y="504"/>
                  </a:cubicBezTo>
                  <a:cubicBezTo>
                    <a:pt x="5012" y="459"/>
                    <a:pt x="5048" y="447"/>
                    <a:pt x="5006" y="388"/>
                  </a:cubicBezTo>
                  <a:cubicBezTo>
                    <a:pt x="4986" y="437"/>
                    <a:pt x="5016" y="492"/>
                    <a:pt x="5030" y="554"/>
                  </a:cubicBezTo>
                  <a:lnTo>
                    <a:pt x="4930" y="481"/>
                  </a:lnTo>
                  <a:cubicBezTo>
                    <a:pt x="4913" y="505"/>
                    <a:pt x="4921" y="484"/>
                    <a:pt x="4908" y="522"/>
                  </a:cubicBezTo>
                  <a:cubicBezTo>
                    <a:pt x="4901" y="541"/>
                    <a:pt x="4907" y="539"/>
                    <a:pt x="4896" y="566"/>
                  </a:cubicBezTo>
                  <a:cubicBezTo>
                    <a:pt x="4876" y="523"/>
                    <a:pt x="4904" y="533"/>
                    <a:pt x="4902" y="455"/>
                  </a:cubicBezTo>
                  <a:cubicBezTo>
                    <a:pt x="4854" y="441"/>
                    <a:pt x="4865" y="448"/>
                    <a:pt x="4811" y="461"/>
                  </a:cubicBezTo>
                  <a:lnTo>
                    <a:pt x="4841" y="339"/>
                  </a:lnTo>
                  <a:cubicBezTo>
                    <a:pt x="4840" y="339"/>
                    <a:pt x="4838" y="338"/>
                    <a:pt x="4837" y="337"/>
                  </a:cubicBezTo>
                  <a:cubicBezTo>
                    <a:pt x="4861" y="285"/>
                    <a:pt x="4869" y="278"/>
                    <a:pt x="4842" y="229"/>
                  </a:cubicBezTo>
                  <a:lnTo>
                    <a:pt x="4757" y="289"/>
                  </a:lnTo>
                  <a:cubicBezTo>
                    <a:pt x="4769" y="203"/>
                    <a:pt x="4749" y="248"/>
                    <a:pt x="4735" y="232"/>
                  </a:cubicBezTo>
                  <a:lnTo>
                    <a:pt x="4658" y="322"/>
                  </a:lnTo>
                  <a:lnTo>
                    <a:pt x="4678" y="213"/>
                  </a:lnTo>
                  <a:lnTo>
                    <a:pt x="4695" y="153"/>
                  </a:lnTo>
                  <a:cubicBezTo>
                    <a:pt x="4628" y="146"/>
                    <a:pt x="4620" y="136"/>
                    <a:pt x="4566" y="169"/>
                  </a:cubicBezTo>
                  <a:lnTo>
                    <a:pt x="4553" y="113"/>
                  </a:lnTo>
                  <a:lnTo>
                    <a:pt x="4473" y="116"/>
                  </a:lnTo>
                  <a:cubicBezTo>
                    <a:pt x="4465" y="48"/>
                    <a:pt x="4476" y="48"/>
                    <a:pt x="4438" y="0"/>
                  </a:cubicBezTo>
                  <a:cubicBezTo>
                    <a:pt x="4403" y="48"/>
                    <a:pt x="4417" y="70"/>
                    <a:pt x="4391" y="114"/>
                  </a:cubicBezTo>
                  <a:lnTo>
                    <a:pt x="4324" y="26"/>
                  </a:lnTo>
                  <a:lnTo>
                    <a:pt x="4266" y="164"/>
                  </a:lnTo>
                  <a:lnTo>
                    <a:pt x="4207" y="76"/>
                  </a:lnTo>
                  <a:lnTo>
                    <a:pt x="4201" y="169"/>
                  </a:lnTo>
                  <a:lnTo>
                    <a:pt x="4122" y="115"/>
                  </a:lnTo>
                  <a:lnTo>
                    <a:pt x="4124" y="221"/>
                  </a:lnTo>
                  <a:lnTo>
                    <a:pt x="4045" y="142"/>
                  </a:lnTo>
                  <a:lnTo>
                    <a:pt x="4010" y="221"/>
                  </a:lnTo>
                  <a:cubicBezTo>
                    <a:pt x="3968" y="171"/>
                    <a:pt x="3949" y="164"/>
                    <a:pt x="3889" y="145"/>
                  </a:cubicBezTo>
                  <a:lnTo>
                    <a:pt x="3929" y="292"/>
                  </a:lnTo>
                  <a:lnTo>
                    <a:pt x="3782" y="272"/>
                  </a:lnTo>
                  <a:lnTo>
                    <a:pt x="3851" y="366"/>
                  </a:lnTo>
                  <a:lnTo>
                    <a:pt x="3684" y="334"/>
                  </a:lnTo>
                  <a:cubicBezTo>
                    <a:pt x="3717" y="420"/>
                    <a:pt x="3711" y="382"/>
                    <a:pt x="3758" y="439"/>
                  </a:cubicBezTo>
                  <a:cubicBezTo>
                    <a:pt x="3755" y="441"/>
                    <a:pt x="3751" y="440"/>
                    <a:pt x="3750" y="443"/>
                  </a:cubicBezTo>
                  <a:cubicBezTo>
                    <a:pt x="3749" y="447"/>
                    <a:pt x="3743" y="446"/>
                    <a:pt x="3741" y="446"/>
                  </a:cubicBezTo>
                  <a:lnTo>
                    <a:pt x="3655" y="460"/>
                  </a:lnTo>
                  <a:cubicBezTo>
                    <a:pt x="3655" y="513"/>
                    <a:pt x="3675" y="529"/>
                    <a:pt x="3697" y="578"/>
                  </a:cubicBezTo>
                  <a:lnTo>
                    <a:pt x="3626" y="647"/>
                  </a:lnTo>
                  <a:cubicBezTo>
                    <a:pt x="3592" y="589"/>
                    <a:pt x="3599" y="546"/>
                    <a:pt x="3537" y="512"/>
                  </a:cubicBezTo>
                  <a:cubicBezTo>
                    <a:pt x="3463" y="650"/>
                    <a:pt x="3494" y="604"/>
                    <a:pt x="3447" y="631"/>
                  </a:cubicBezTo>
                  <a:cubicBezTo>
                    <a:pt x="3445" y="632"/>
                    <a:pt x="3441" y="635"/>
                    <a:pt x="3439" y="636"/>
                  </a:cubicBezTo>
                  <a:cubicBezTo>
                    <a:pt x="3435" y="640"/>
                    <a:pt x="3409" y="679"/>
                    <a:pt x="3405" y="683"/>
                  </a:cubicBezTo>
                  <a:lnTo>
                    <a:pt x="3316" y="768"/>
                  </a:lnTo>
                  <a:cubicBezTo>
                    <a:pt x="3272" y="734"/>
                    <a:pt x="3287" y="701"/>
                    <a:pt x="3252" y="640"/>
                  </a:cubicBezTo>
                  <a:lnTo>
                    <a:pt x="3183" y="481"/>
                  </a:lnTo>
                  <a:lnTo>
                    <a:pt x="3107" y="477"/>
                  </a:lnTo>
                  <a:cubicBezTo>
                    <a:pt x="3067" y="520"/>
                    <a:pt x="3072" y="548"/>
                    <a:pt x="3033" y="591"/>
                  </a:cubicBezTo>
                  <a:lnTo>
                    <a:pt x="3051" y="674"/>
                  </a:lnTo>
                  <a:lnTo>
                    <a:pt x="2932" y="612"/>
                  </a:lnTo>
                  <a:cubicBezTo>
                    <a:pt x="2958" y="674"/>
                    <a:pt x="2962" y="686"/>
                    <a:pt x="3013" y="723"/>
                  </a:cubicBezTo>
                  <a:lnTo>
                    <a:pt x="2984" y="785"/>
                  </a:lnTo>
                  <a:cubicBezTo>
                    <a:pt x="2933" y="722"/>
                    <a:pt x="2926" y="624"/>
                    <a:pt x="2843" y="591"/>
                  </a:cubicBezTo>
                  <a:cubicBezTo>
                    <a:pt x="2748" y="719"/>
                    <a:pt x="2850" y="727"/>
                    <a:pt x="2883" y="830"/>
                  </a:cubicBezTo>
                  <a:lnTo>
                    <a:pt x="2785" y="827"/>
                  </a:lnTo>
                  <a:cubicBezTo>
                    <a:pt x="2809" y="924"/>
                    <a:pt x="2824" y="902"/>
                    <a:pt x="2856" y="971"/>
                  </a:cubicBezTo>
                  <a:cubicBezTo>
                    <a:pt x="2666" y="971"/>
                    <a:pt x="2710" y="828"/>
                    <a:pt x="2590" y="895"/>
                  </a:cubicBezTo>
                  <a:lnTo>
                    <a:pt x="2432" y="815"/>
                  </a:lnTo>
                  <a:cubicBezTo>
                    <a:pt x="2428" y="822"/>
                    <a:pt x="2425" y="824"/>
                    <a:pt x="2424" y="831"/>
                  </a:cubicBezTo>
                  <a:lnTo>
                    <a:pt x="2399" y="887"/>
                  </a:lnTo>
                  <a:cubicBezTo>
                    <a:pt x="2386" y="886"/>
                    <a:pt x="2349" y="881"/>
                    <a:pt x="2340" y="881"/>
                  </a:cubicBezTo>
                  <a:cubicBezTo>
                    <a:pt x="2266" y="884"/>
                    <a:pt x="2332" y="888"/>
                    <a:pt x="2298" y="898"/>
                  </a:cubicBezTo>
                  <a:cubicBezTo>
                    <a:pt x="2270" y="906"/>
                    <a:pt x="2224" y="894"/>
                    <a:pt x="2189" y="896"/>
                  </a:cubicBezTo>
                  <a:cubicBezTo>
                    <a:pt x="2156" y="959"/>
                    <a:pt x="2180" y="979"/>
                    <a:pt x="2115" y="1022"/>
                  </a:cubicBezTo>
                  <a:lnTo>
                    <a:pt x="2069" y="958"/>
                  </a:lnTo>
                  <a:lnTo>
                    <a:pt x="2002" y="992"/>
                  </a:lnTo>
                  <a:lnTo>
                    <a:pt x="1994" y="832"/>
                  </a:lnTo>
                  <a:cubicBezTo>
                    <a:pt x="1948" y="841"/>
                    <a:pt x="1898" y="867"/>
                    <a:pt x="1855" y="859"/>
                  </a:cubicBezTo>
                  <a:cubicBezTo>
                    <a:pt x="1795" y="849"/>
                    <a:pt x="1794" y="828"/>
                    <a:pt x="1762" y="902"/>
                  </a:cubicBezTo>
                  <a:cubicBezTo>
                    <a:pt x="1732" y="833"/>
                    <a:pt x="1773" y="842"/>
                    <a:pt x="1710" y="873"/>
                  </a:cubicBezTo>
                  <a:lnTo>
                    <a:pt x="1693" y="800"/>
                  </a:lnTo>
                  <a:cubicBezTo>
                    <a:pt x="1647" y="846"/>
                    <a:pt x="1634" y="898"/>
                    <a:pt x="1624" y="964"/>
                  </a:cubicBezTo>
                  <a:lnTo>
                    <a:pt x="1551" y="958"/>
                  </a:lnTo>
                  <a:lnTo>
                    <a:pt x="1527" y="1036"/>
                  </a:lnTo>
                  <a:cubicBezTo>
                    <a:pt x="1487" y="1002"/>
                    <a:pt x="1476" y="973"/>
                    <a:pt x="1451" y="944"/>
                  </a:cubicBezTo>
                  <a:cubicBezTo>
                    <a:pt x="1391" y="1002"/>
                    <a:pt x="1403" y="1017"/>
                    <a:pt x="1395" y="1103"/>
                  </a:cubicBezTo>
                  <a:lnTo>
                    <a:pt x="1289" y="979"/>
                  </a:lnTo>
                  <a:lnTo>
                    <a:pt x="1269" y="1015"/>
                  </a:lnTo>
                  <a:cubicBezTo>
                    <a:pt x="1268" y="1017"/>
                    <a:pt x="1265" y="1022"/>
                    <a:pt x="1263" y="1025"/>
                  </a:cubicBezTo>
                  <a:cubicBezTo>
                    <a:pt x="1230" y="967"/>
                    <a:pt x="1202" y="938"/>
                    <a:pt x="1146" y="914"/>
                  </a:cubicBezTo>
                  <a:lnTo>
                    <a:pt x="1171" y="1063"/>
                  </a:lnTo>
                  <a:lnTo>
                    <a:pt x="1121" y="1108"/>
                  </a:lnTo>
                  <a:lnTo>
                    <a:pt x="1136" y="1227"/>
                  </a:lnTo>
                  <a:lnTo>
                    <a:pt x="1061" y="1254"/>
                  </a:lnTo>
                  <a:cubicBezTo>
                    <a:pt x="1093" y="1318"/>
                    <a:pt x="1080" y="1296"/>
                    <a:pt x="1135" y="1330"/>
                  </a:cubicBezTo>
                  <a:lnTo>
                    <a:pt x="1084" y="1360"/>
                  </a:lnTo>
                  <a:cubicBezTo>
                    <a:pt x="1141" y="1469"/>
                    <a:pt x="1231" y="1473"/>
                    <a:pt x="1293" y="1561"/>
                  </a:cubicBezTo>
                  <a:cubicBezTo>
                    <a:pt x="1134" y="1563"/>
                    <a:pt x="1183" y="1475"/>
                    <a:pt x="1087" y="1499"/>
                  </a:cubicBezTo>
                  <a:lnTo>
                    <a:pt x="1013" y="1395"/>
                  </a:lnTo>
                  <a:lnTo>
                    <a:pt x="969" y="1488"/>
                  </a:lnTo>
                  <a:cubicBezTo>
                    <a:pt x="916" y="1439"/>
                    <a:pt x="886" y="1384"/>
                    <a:pt x="815" y="1411"/>
                  </a:cubicBezTo>
                  <a:lnTo>
                    <a:pt x="725" y="1326"/>
                  </a:lnTo>
                  <a:cubicBezTo>
                    <a:pt x="694" y="1422"/>
                    <a:pt x="723" y="1421"/>
                    <a:pt x="746" y="1508"/>
                  </a:cubicBezTo>
                  <a:lnTo>
                    <a:pt x="624" y="1485"/>
                  </a:lnTo>
                  <a:lnTo>
                    <a:pt x="645" y="1573"/>
                  </a:lnTo>
                  <a:cubicBezTo>
                    <a:pt x="600" y="1589"/>
                    <a:pt x="599" y="1631"/>
                    <a:pt x="583" y="1667"/>
                  </a:cubicBezTo>
                  <a:cubicBezTo>
                    <a:pt x="501" y="1639"/>
                    <a:pt x="486" y="1606"/>
                    <a:pt x="400" y="1616"/>
                  </a:cubicBezTo>
                  <a:cubicBezTo>
                    <a:pt x="398" y="1626"/>
                    <a:pt x="389" y="1622"/>
                    <a:pt x="400" y="1668"/>
                  </a:cubicBezTo>
                  <a:cubicBezTo>
                    <a:pt x="402" y="1674"/>
                    <a:pt x="414" y="1703"/>
                    <a:pt x="418" y="1712"/>
                  </a:cubicBezTo>
                  <a:lnTo>
                    <a:pt x="398" y="1757"/>
                  </a:lnTo>
                  <a:cubicBezTo>
                    <a:pt x="397" y="1758"/>
                    <a:pt x="395" y="1762"/>
                    <a:pt x="393" y="1764"/>
                  </a:cubicBezTo>
                  <a:lnTo>
                    <a:pt x="122" y="1696"/>
                  </a:lnTo>
                  <a:cubicBezTo>
                    <a:pt x="134" y="1837"/>
                    <a:pt x="144" y="1820"/>
                    <a:pt x="236" y="1895"/>
                  </a:cubicBezTo>
                  <a:lnTo>
                    <a:pt x="108" y="1891"/>
                  </a:lnTo>
                  <a:lnTo>
                    <a:pt x="110" y="1963"/>
                  </a:lnTo>
                  <a:cubicBezTo>
                    <a:pt x="25" y="1962"/>
                    <a:pt x="0" y="1977"/>
                    <a:pt x="0" y="2065"/>
                  </a:cubicBezTo>
                  <a:cubicBezTo>
                    <a:pt x="61" y="2109"/>
                    <a:pt x="65" y="2102"/>
                    <a:pt x="139" y="2093"/>
                  </a:cubicBezTo>
                  <a:lnTo>
                    <a:pt x="149" y="2131"/>
                  </a:lnTo>
                  <a:lnTo>
                    <a:pt x="253" y="2130"/>
                  </a:lnTo>
                  <a:cubicBezTo>
                    <a:pt x="231" y="2173"/>
                    <a:pt x="199" y="2192"/>
                    <a:pt x="155" y="2217"/>
                  </a:cubicBezTo>
                  <a:lnTo>
                    <a:pt x="215" y="2246"/>
                  </a:lnTo>
                  <a:lnTo>
                    <a:pt x="76" y="2372"/>
                  </a:lnTo>
                  <a:cubicBezTo>
                    <a:pt x="293" y="2409"/>
                    <a:pt x="133" y="2394"/>
                    <a:pt x="258" y="2455"/>
                  </a:cubicBezTo>
                  <a:lnTo>
                    <a:pt x="221" y="2514"/>
                  </a:lnTo>
                  <a:cubicBezTo>
                    <a:pt x="267" y="2567"/>
                    <a:pt x="267" y="2559"/>
                    <a:pt x="330" y="2565"/>
                  </a:cubicBezTo>
                  <a:lnTo>
                    <a:pt x="304" y="2639"/>
                  </a:lnTo>
                  <a:cubicBezTo>
                    <a:pt x="390" y="2634"/>
                    <a:pt x="398" y="2636"/>
                    <a:pt x="470" y="2671"/>
                  </a:cubicBez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37A1EF5-D96C-F879-2093-C73798B0F4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05" y="558165"/>
              <a:ext cx="423545" cy="156210"/>
            </a:xfrm>
            <a:custGeom>
              <a:avLst/>
              <a:gdLst>
                <a:gd name="T0" fmla="*/ 4767 w 7489"/>
                <a:gd name="T1" fmla="*/ 1339 h 2714"/>
                <a:gd name="T2" fmla="*/ 3802 w 7489"/>
                <a:gd name="T3" fmla="*/ 1047 h 2714"/>
                <a:gd name="T4" fmla="*/ 4099 w 7489"/>
                <a:gd name="T5" fmla="*/ 865 h 2714"/>
                <a:gd name="T6" fmla="*/ 4358 w 7489"/>
                <a:gd name="T7" fmla="*/ 1310 h 2714"/>
                <a:gd name="T8" fmla="*/ 4309 w 7489"/>
                <a:gd name="T9" fmla="*/ 1421 h 2714"/>
                <a:gd name="T10" fmla="*/ 3768 w 7489"/>
                <a:gd name="T11" fmla="*/ 777 h 2714"/>
                <a:gd name="T12" fmla="*/ 3404 w 7489"/>
                <a:gd name="T13" fmla="*/ 964 h 2714"/>
                <a:gd name="T14" fmla="*/ 3277 w 7489"/>
                <a:gd name="T15" fmla="*/ 796 h 2714"/>
                <a:gd name="T16" fmla="*/ 3017 w 7489"/>
                <a:gd name="T17" fmla="*/ 850 h 2714"/>
                <a:gd name="T18" fmla="*/ 2697 w 7489"/>
                <a:gd name="T19" fmla="*/ 1026 h 2714"/>
                <a:gd name="T20" fmla="*/ 3239 w 7489"/>
                <a:gd name="T21" fmla="*/ 1171 h 2714"/>
                <a:gd name="T22" fmla="*/ 3415 w 7489"/>
                <a:gd name="T23" fmla="*/ 1478 h 2714"/>
                <a:gd name="T24" fmla="*/ 3183 w 7489"/>
                <a:gd name="T25" fmla="*/ 1640 h 2714"/>
                <a:gd name="T26" fmla="*/ 2492 w 7489"/>
                <a:gd name="T27" fmla="*/ 1748 h 2714"/>
                <a:gd name="T28" fmla="*/ 2132 w 7489"/>
                <a:gd name="T29" fmla="*/ 1473 h 2714"/>
                <a:gd name="T30" fmla="*/ 1775 w 7489"/>
                <a:gd name="T31" fmla="*/ 1284 h 2714"/>
                <a:gd name="T32" fmla="*/ 1268 w 7489"/>
                <a:gd name="T33" fmla="*/ 1116 h 2714"/>
                <a:gd name="T34" fmla="*/ 979 w 7489"/>
                <a:gd name="T35" fmla="*/ 849 h 2714"/>
                <a:gd name="T36" fmla="*/ 341 w 7489"/>
                <a:gd name="T37" fmla="*/ 466 h 2714"/>
                <a:gd name="T38" fmla="*/ 69 w 7489"/>
                <a:gd name="T39" fmla="*/ 771 h 2714"/>
                <a:gd name="T40" fmla="*/ 557 w 7489"/>
                <a:gd name="T41" fmla="*/ 1290 h 2714"/>
                <a:gd name="T42" fmla="*/ 776 w 7489"/>
                <a:gd name="T43" fmla="*/ 1480 h 2714"/>
                <a:gd name="T44" fmla="*/ 980 w 7489"/>
                <a:gd name="T45" fmla="*/ 1842 h 2714"/>
                <a:gd name="T46" fmla="*/ 1434 w 7489"/>
                <a:gd name="T47" fmla="*/ 1770 h 2714"/>
                <a:gd name="T48" fmla="*/ 1899 w 7489"/>
                <a:gd name="T49" fmla="*/ 1686 h 2714"/>
                <a:gd name="T50" fmla="*/ 2250 w 7489"/>
                <a:gd name="T51" fmla="*/ 1918 h 2714"/>
                <a:gd name="T52" fmla="*/ 2846 w 7489"/>
                <a:gd name="T53" fmla="*/ 2032 h 2714"/>
                <a:gd name="T54" fmla="*/ 3282 w 7489"/>
                <a:gd name="T55" fmla="*/ 1966 h 2714"/>
                <a:gd name="T56" fmla="*/ 3769 w 7489"/>
                <a:gd name="T57" fmla="*/ 1882 h 2714"/>
                <a:gd name="T58" fmla="*/ 4177 w 7489"/>
                <a:gd name="T59" fmla="*/ 1833 h 2714"/>
                <a:gd name="T60" fmla="*/ 4635 w 7489"/>
                <a:gd name="T61" fmla="*/ 1827 h 2714"/>
                <a:gd name="T62" fmla="*/ 5046 w 7489"/>
                <a:gd name="T63" fmla="*/ 1596 h 2714"/>
                <a:gd name="T64" fmla="*/ 5458 w 7489"/>
                <a:gd name="T65" fmla="*/ 1827 h 2714"/>
                <a:gd name="T66" fmla="*/ 5656 w 7489"/>
                <a:gd name="T67" fmla="*/ 2104 h 2714"/>
                <a:gd name="T68" fmla="*/ 6203 w 7489"/>
                <a:gd name="T69" fmla="*/ 1797 h 2714"/>
                <a:gd name="T70" fmla="*/ 6359 w 7489"/>
                <a:gd name="T71" fmla="*/ 2215 h 2714"/>
                <a:gd name="T72" fmla="*/ 6374 w 7489"/>
                <a:gd name="T73" fmla="*/ 2624 h 2714"/>
                <a:gd name="T74" fmla="*/ 6402 w 7489"/>
                <a:gd name="T75" fmla="*/ 1957 h 2714"/>
                <a:gd name="T76" fmla="*/ 6553 w 7489"/>
                <a:gd name="T77" fmla="*/ 1850 h 2714"/>
                <a:gd name="T78" fmla="*/ 6811 w 7489"/>
                <a:gd name="T79" fmla="*/ 1658 h 2714"/>
                <a:gd name="T80" fmla="*/ 7252 w 7489"/>
                <a:gd name="T81" fmla="*/ 1712 h 2714"/>
                <a:gd name="T82" fmla="*/ 7383 w 7489"/>
                <a:gd name="T83" fmla="*/ 1371 h 2714"/>
                <a:gd name="T84" fmla="*/ 7127 w 7489"/>
                <a:gd name="T85" fmla="*/ 1340 h 2714"/>
                <a:gd name="T86" fmla="*/ 6603 w 7489"/>
                <a:gd name="T87" fmla="*/ 1169 h 2714"/>
                <a:gd name="T88" fmla="*/ 6062 w 7489"/>
                <a:gd name="T89" fmla="*/ 1365 h 2714"/>
                <a:gd name="T90" fmla="*/ 5369 w 7489"/>
                <a:gd name="T91" fmla="*/ 1568 h 2714"/>
                <a:gd name="T92" fmla="*/ 5584 w 7489"/>
                <a:gd name="T93" fmla="*/ 1081 h 2714"/>
                <a:gd name="T94" fmla="*/ 6003 w 7489"/>
                <a:gd name="T95" fmla="*/ 1204 h 2714"/>
                <a:gd name="T96" fmla="*/ 6481 w 7489"/>
                <a:gd name="T97" fmla="*/ 1114 h 2714"/>
                <a:gd name="T98" fmla="*/ 6089 w 7489"/>
                <a:gd name="T99" fmla="*/ 951 h 2714"/>
                <a:gd name="T100" fmla="*/ 5402 w 7489"/>
                <a:gd name="T101" fmla="*/ 706 h 2714"/>
                <a:gd name="T102" fmla="*/ 5272 w 7489"/>
                <a:gd name="T103" fmla="*/ 545 h 2714"/>
                <a:gd name="T104" fmla="*/ 4512 w 7489"/>
                <a:gd name="T105" fmla="*/ 404 h 2714"/>
                <a:gd name="T106" fmla="*/ 4247 w 7489"/>
                <a:gd name="T107" fmla="*/ 503 h 2714"/>
                <a:gd name="T108" fmla="*/ 3908 w 7489"/>
                <a:gd name="T109" fmla="*/ 668 h 2714"/>
                <a:gd name="T110" fmla="*/ 3773 w 7489"/>
                <a:gd name="T111" fmla="*/ 234 h 2714"/>
                <a:gd name="T112" fmla="*/ 3680 w 7489"/>
                <a:gd name="T113" fmla="*/ 0 h 2714"/>
                <a:gd name="T114" fmla="*/ 3331 w 7489"/>
                <a:gd name="T115" fmla="*/ 308 h 2714"/>
                <a:gd name="T116" fmla="*/ 3679 w 7489"/>
                <a:gd name="T117" fmla="*/ 563 h 2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489" h="2714">
                  <a:moveTo>
                    <a:pt x="6353" y="2060"/>
                  </a:moveTo>
                  <a:cubicBezTo>
                    <a:pt x="6379" y="2045"/>
                    <a:pt x="6345" y="2021"/>
                    <a:pt x="6396" y="2060"/>
                  </a:cubicBezTo>
                  <a:cubicBezTo>
                    <a:pt x="6367" y="2080"/>
                    <a:pt x="6386" y="2076"/>
                    <a:pt x="6353" y="2060"/>
                  </a:cubicBezTo>
                  <a:close/>
                  <a:moveTo>
                    <a:pt x="4830" y="1266"/>
                  </a:moveTo>
                  <a:lnTo>
                    <a:pt x="4862" y="1144"/>
                  </a:lnTo>
                  <a:lnTo>
                    <a:pt x="4982" y="1267"/>
                  </a:lnTo>
                  <a:lnTo>
                    <a:pt x="4767" y="1339"/>
                  </a:lnTo>
                  <a:lnTo>
                    <a:pt x="4732" y="1284"/>
                  </a:lnTo>
                  <a:lnTo>
                    <a:pt x="4670" y="1311"/>
                  </a:lnTo>
                  <a:cubicBezTo>
                    <a:pt x="4658" y="1233"/>
                    <a:pt x="4621" y="1181"/>
                    <a:pt x="4686" y="1130"/>
                  </a:cubicBezTo>
                  <a:cubicBezTo>
                    <a:pt x="4737" y="1235"/>
                    <a:pt x="4712" y="1247"/>
                    <a:pt x="4830" y="1266"/>
                  </a:cubicBezTo>
                  <a:close/>
                  <a:moveTo>
                    <a:pt x="3908" y="993"/>
                  </a:moveTo>
                  <a:lnTo>
                    <a:pt x="3835" y="969"/>
                  </a:lnTo>
                  <a:cubicBezTo>
                    <a:pt x="3801" y="1011"/>
                    <a:pt x="3817" y="1015"/>
                    <a:pt x="3802" y="1047"/>
                  </a:cubicBezTo>
                  <a:cubicBezTo>
                    <a:pt x="3713" y="1070"/>
                    <a:pt x="3607" y="1069"/>
                    <a:pt x="3566" y="973"/>
                  </a:cubicBezTo>
                  <a:cubicBezTo>
                    <a:pt x="3589" y="951"/>
                    <a:pt x="3566" y="961"/>
                    <a:pt x="3610" y="947"/>
                  </a:cubicBezTo>
                  <a:cubicBezTo>
                    <a:pt x="3612" y="947"/>
                    <a:pt x="3647" y="941"/>
                    <a:pt x="3661" y="937"/>
                  </a:cubicBezTo>
                  <a:cubicBezTo>
                    <a:pt x="3886" y="871"/>
                    <a:pt x="3716" y="953"/>
                    <a:pt x="3832" y="918"/>
                  </a:cubicBezTo>
                  <a:cubicBezTo>
                    <a:pt x="3862" y="909"/>
                    <a:pt x="3876" y="899"/>
                    <a:pt x="3911" y="892"/>
                  </a:cubicBezTo>
                  <a:lnTo>
                    <a:pt x="3909" y="936"/>
                  </a:lnTo>
                  <a:cubicBezTo>
                    <a:pt x="4023" y="922"/>
                    <a:pt x="3920" y="864"/>
                    <a:pt x="4099" y="865"/>
                  </a:cubicBezTo>
                  <a:cubicBezTo>
                    <a:pt x="4051" y="967"/>
                    <a:pt x="4026" y="889"/>
                    <a:pt x="4017" y="1032"/>
                  </a:cubicBezTo>
                  <a:cubicBezTo>
                    <a:pt x="4102" y="1051"/>
                    <a:pt x="4214" y="998"/>
                    <a:pt x="4328" y="994"/>
                  </a:cubicBezTo>
                  <a:cubicBezTo>
                    <a:pt x="4305" y="1068"/>
                    <a:pt x="4285" y="1049"/>
                    <a:pt x="4273" y="1139"/>
                  </a:cubicBezTo>
                  <a:cubicBezTo>
                    <a:pt x="4292" y="1151"/>
                    <a:pt x="4277" y="1149"/>
                    <a:pt x="4310" y="1156"/>
                  </a:cubicBezTo>
                  <a:cubicBezTo>
                    <a:pt x="4316" y="1157"/>
                    <a:pt x="4348" y="1153"/>
                    <a:pt x="4356" y="1152"/>
                  </a:cubicBezTo>
                  <a:cubicBezTo>
                    <a:pt x="4333" y="1212"/>
                    <a:pt x="4355" y="1166"/>
                    <a:pt x="4309" y="1215"/>
                  </a:cubicBezTo>
                  <a:cubicBezTo>
                    <a:pt x="4322" y="1275"/>
                    <a:pt x="4316" y="1260"/>
                    <a:pt x="4358" y="1310"/>
                  </a:cubicBezTo>
                  <a:lnTo>
                    <a:pt x="4473" y="1251"/>
                  </a:lnTo>
                  <a:lnTo>
                    <a:pt x="4527" y="1284"/>
                  </a:lnTo>
                  <a:lnTo>
                    <a:pt x="4650" y="1213"/>
                  </a:lnTo>
                  <a:cubicBezTo>
                    <a:pt x="4640" y="1316"/>
                    <a:pt x="4622" y="1451"/>
                    <a:pt x="4513" y="1470"/>
                  </a:cubicBezTo>
                  <a:lnTo>
                    <a:pt x="4467" y="1379"/>
                  </a:lnTo>
                  <a:lnTo>
                    <a:pt x="4438" y="1437"/>
                  </a:lnTo>
                  <a:cubicBezTo>
                    <a:pt x="4365" y="1447"/>
                    <a:pt x="4378" y="1444"/>
                    <a:pt x="4309" y="1421"/>
                  </a:cubicBezTo>
                  <a:lnTo>
                    <a:pt x="4218" y="1171"/>
                  </a:lnTo>
                  <a:cubicBezTo>
                    <a:pt x="4190" y="1198"/>
                    <a:pt x="4135" y="1331"/>
                    <a:pt x="4047" y="1268"/>
                  </a:cubicBezTo>
                  <a:cubicBezTo>
                    <a:pt x="3981" y="1221"/>
                    <a:pt x="3976" y="1135"/>
                    <a:pt x="3986" y="1061"/>
                  </a:cubicBezTo>
                  <a:lnTo>
                    <a:pt x="3858" y="1155"/>
                  </a:lnTo>
                  <a:cubicBezTo>
                    <a:pt x="3870" y="1068"/>
                    <a:pt x="3859" y="1043"/>
                    <a:pt x="3908" y="993"/>
                  </a:cubicBezTo>
                  <a:close/>
                  <a:moveTo>
                    <a:pt x="3690" y="779"/>
                  </a:moveTo>
                  <a:lnTo>
                    <a:pt x="3768" y="777"/>
                  </a:lnTo>
                  <a:lnTo>
                    <a:pt x="3584" y="838"/>
                  </a:lnTo>
                  <a:lnTo>
                    <a:pt x="3711" y="888"/>
                  </a:lnTo>
                  <a:lnTo>
                    <a:pt x="3657" y="914"/>
                  </a:lnTo>
                  <a:cubicBezTo>
                    <a:pt x="3643" y="917"/>
                    <a:pt x="3601" y="917"/>
                    <a:pt x="3584" y="918"/>
                  </a:cubicBezTo>
                  <a:cubicBezTo>
                    <a:pt x="3560" y="851"/>
                    <a:pt x="3596" y="902"/>
                    <a:pt x="3551" y="848"/>
                  </a:cubicBezTo>
                  <a:lnTo>
                    <a:pt x="3419" y="869"/>
                  </a:lnTo>
                  <a:lnTo>
                    <a:pt x="3404" y="964"/>
                  </a:lnTo>
                  <a:lnTo>
                    <a:pt x="3360" y="968"/>
                  </a:lnTo>
                  <a:lnTo>
                    <a:pt x="3297" y="935"/>
                  </a:lnTo>
                  <a:lnTo>
                    <a:pt x="3400" y="870"/>
                  </a:lnTo>
                  <a:lnTo>
                    <a:pt x="3427" y="852"/>
                  </a:lnTo>
                  <a:cubicBezTo>
                    <a:pt x="3392" y="792"/>
                    <a:pt x="3363" y="830"/>
                    <a:pt x="3314" y="774"/>
                  </a:cubicBezTo>
                  <a:cubicBezTo>
                    <a:pt x="3271" y="790"/>
                    <a:pt x="3301" y="778"/>
                    <a:pt x="3284" y="789"/>
                  </a:cubicBezTo>
                  <a:cubicBezTo>
                    <a:pt x="3283" y="790"/>
                    <a:pt x="3278" y="799"/>
                    <a:pt x="3277" y="796"/>
                  </a:cubicBezTo>
                  <a:cubicBezTo>
                    <a:pt x="3277" y="794"/>
                    <a:pt x="3274" y="801"/>
                    <a:pt x="3272" y="804"/>
                  </a:cubicBezTo>
                  <a:lnTo>
                    <a:pt x="3235" y="898"/>
                  </a:lnTo>
                  <a:lnTo>
                    <a:pt x="3184" y="954"/>
                  </a:lnTo>
                  <a:cubicBezTo>
                    <a:pt x="3183" y="951"/>
                    <a:pt x="3177" y="960"/>
                    <a:pt x="3174" y="963"/>
                  </a:cubicBezTo>
                  <a:cubicBezTo>
                    <a:pt x="3068" y="952"/>
                    <a:pt x="3132" y="943"/>
                    <a:pt x="3099" y="921"/>
                  </a:cubicBezTo>
                  <a:cubicBezTo>
                    <a:pt x="3087" y="913"/>
                    <a:pt x="3056" y="916"/>
                    <a:pt x="3037" y="913"/>
                  </a:cubicBezTo>
                  <a:lnTo>
                    <a:pt x="3017" y="850"/>
                  </a:lnTo>
                  <a:lnTo>
                    <a:pt x="2851" y="809"/>
                  </a:lnTo>
                  <a:lnTo>
                    <a:pt x="2877" y="958"/>
                  </a:lnTo>
                  <a:lnTo>
                    <a:pt x="2738" y="908"/>
                  </a:lnTo>
                  <a:lnTo>
                    <a:pt x="2758" y="1019"/>
                  </a:lnTo>
                  <a:lnTo>
                    <a:pt x="2636" y="963"/>
                  </a:lnTo>
                  <a:cubicBezTo>
                    <a:pt x="2641" y="1010"/>
                    <a:pt x="2635" y="1004"/>
                    <a:pt x="2674" y="1026"/>
                  </a:cubicBezTo>
                  <a:cubicBezTo>
                    <a:pt x="2701" y="1013"/>
                    <a:pt x="2672" y="997"/>
                    <a:pt x="2697" y="1026"/>
                  </a:cubicBezTo>
                  <a:cubicBezTo>
                    <a:pt x="2690" y="1092"/>
                    <a:pt x="2710" y="1160"/>
                    <a:pt x="2747" y="1207"/>
                  </a:cubicBezTo>
                  <a:cubicBezTo>
                    <a:pt x="2803" y="1139"/>
                    <a:pt x="2874" y="1103"/>
                    <a:pt x="2961" y="1143"/>
                  </a:cubicBezTo>
                  <a:cubicBezTo>
                    <a:pt x="2976" y="1199"/>
                    <a:pt x="2949" y="1230"/>
                    <a:pt x="2935" y="1306"/>
                  </a:cubicBezTo>
                  <a:cubicBezTo>
                    <a:pt x="3009" y="1282"/>
                    <a:pt x="2971" y="1300"/>
                    <a:pt x="3017" y="1261"/>
                  </a:cubicBezTo>
                  <a:lnTo>
                    <a:pt x="3078" y="1292"/>
                  </a:lnTo>
                  <a:cubicBezTo>
                    <a:pt x="3137" y="1230"/>
                    <a:pt x="3152" y="1211"/>
                    <a:pt x="3175" y="1123"/>
                  </a:cubicBezTo>
                  <a:cubicBezTo>
                    <a:pt x="3187" y="1200"/>
                    <a:pt x="3155" y="1156"/>
                    <a:pt x="3239" y="1171"/>
                  </a:cubicBezTo>
                  <a:cubicBezTo>
                    <a:pt x="3268" y="1177"/>
                    <a:pt x="3315" y="1173"/>
                    <a:pt x="3315" y="1189"/>
                  </a:cubicBezTo>
                  <a:cubicBezTo>
                    <a:pt x="3324" y="1194"/>
                    <a:pt x="3386" y="1159"/>
                    <a:pt x="3322" y="1226"/>
                  </a:cubicBezTo>
                  <a:cubicBezTo>
                    <a:pt x="3278" y="1272"/>
                    <a:pt x="3310" y="1237"/>
                    <a:pt x="3275" y="1248"/>
                  </a:cubicBezTo>
                  <a:cubicBezTo>
                    <a:pt x="3229" y="1260"/>
                    <a:pt x="3257" y="1241"/>
                    <a:pt x="3217" y="1288"/>
                  </a:cubicBezTo>
                  <a:cubicBezTo>
                    <a:pt x="3222" y="1291"/>
                    <a:pt x="3228" y="1295"/>
                    <a:pt x="3232" y="1298"/>
                  </a:cubicBezTo>
                  <a:lnTo>
                    <a:pt x="3470" y="1360"/>
                  </a:lnTo>
                  <a:lnTo>
                    <a:pt x="3415" y="1478"/>
                  </a:lnTo>
                  <a:lnTo>
                    <a:pt x="3327" y="1460"/>
                  </a:lnTo>
                  <a:cubicBezTo>
                    <a:pt x="3364" y="1659"/>
                    <a:pt x="3409" y="1735"/>
                    <a:pt x="3300" y="1786"/>
                  </a:cubicBezTo>
                  <a:lnTo>
                    <a:pt x="3250" y="1759"/>
                  </a:lnTo>
                  <a:cubicBezTo>
                    <a:pt x="3254" y="1650"/>
                    <a:pt x="3258" y="1694"/>
                    <a:pt x="3226" y="1601"/>
                  </a:cubicBezTo>
                  <a:lnTo>
                    <a:pt x="3205" y="1623"/>
                  </a:lnTo>
                  <a:cubicBezTo>
                    <a:pt x="3201" y="1626"/>
                    <a:pt x="3198" y="1630"/>
                    <a:pt x="3194" y="1632"/>
                  </a:cubicBezTo>
                  <a:cubicBezTo>
                    <a:pt x="3190" y="1635"/>
                    <a:pt x="3187" y="1637"/>
                    <a:pt x="3183" y="1640"/>
                  </a:cubicBezTo>
                  <a:cubicBezTo>
                    <a:pt x="3148" y="1657"/>
                    <a:pt x="3153" y="1637"/>
                    <a:pt x="3101" y="1660"/>
                  </a:cubicBezTo>
                  <a:lnTo>
                    <a:pt x="3149" y="1790"/>
                  </a:lnTo>
                  <a:cubicBezTo>
                    <a:pt x="3066" y="1770"/>
                    <a:pt x="2988" y="1721"/>
                    <a:pt x="2888" y="1698"/>
                  </a:cubicBezTo>
                  <a:lnTo>
                    <a:pt x="2875" y="1761"/>
                  </a:lnTo>
                  <a:cubicBezTo>
                    <a:pt x="2850" y="1779"/>
                    <a:pt x="2745" y="1804"/>
                    <a:pt x="2716" y="1802"/>
                  </a:cubicBezTo>
                  <a:cubicBezTo>
                    <a:pt x="2672" y="1800"/>
                    <a:pt x="2626" y="1756"/>
                    <a:pt x="2588" y="1732"/>
                  </a:cubicBezTo>
                  <a:lnTo>
                    <a:pt x="2492" y="1748"/>
                  </a:lnTo>
                  <a:lnTo>
                    <a:pt x="2483" y="1706"/>
                  </a:lnTo>
                  <a:cubicBezTo>
                    <a:pt x="2473" y="1682"/>
                    <a:pt x="2488" y="1701"/>
                    <a:pt x="2461" y="1679"/>
                  </a:cubicBezTo>
                  <a:cubicBezTo>
                    <a:pt x="2435" y="1703"/>
                    <a:pt x="2429" y="1644"/>
                    <a:pt x="2420" y="1826"/>
                  </a:cubicBezTo>
                  <a:lnTo>
                    <a:pt x="2283" y="1797"/>
                  </a:lnTo>
                  <a:cubicBezTo>
                    <a:pt x="2274" y="1710"/>
                    <a:pt x="2293" y="1719"/>
                    <a:pt x="2313" y="1643"/>
                  </a:cubicBezTo>
                  <a:cubicBezTo>
                    <a:pt x="2242" y="1620"/>
                    <a:pt x="2219" y="1650"/>
                    <a:pt x="2137" y="1616"/>
                  </a:cubicBezTo>
                  <a:cubicBezTo>
                    <a:pt x="2178" y="1505"/>
                    <a:pt x="2152" y="1585"/>
                    <a:pt x="2132" y="1473"/>
                  </a:cubicBezTo>
                  <a:lnTo>
                    <a:pt x="2154" y="1446"/>
                  </a:lnTo>
                  <a:cubicBezTo>
                    <a:pt x="2193" y="1385"/>
                    <a:pt x="2153" y="1404"/>
                    <a:pt x="2191" y="1348"/>
                  </a:cubicBezTo>
                  <a:cubicBezTo>
                    <a:pt x="2239" y="1061"/>
                    <a:pt x="2007" y="971"/>
                    <a:pt x="1955" y="1201"/>
                  </a:cubicBezTo>
                  <a:lnTo>
                    <a:pt x="1913" y="1144"/>
                  </a:lnTo>
                  <a:lnTo>
                    <a:pt x="1881" y="1219"/>
                  </a:lnTo>
                  <a:lnTo>
                    <a:pt x="1794" y="1184"/>
                  </a:lnTo>
                  <a:lnTo>
                    <a:pt x="1775" y="1284"/>
                  </a:lnTo>
                  <a:cubicBezTo>
                    <a:pt x="1717" y="1296"/>
                    <a:pt x="1739" y="1297"/>
                    <a:pt x="1687" y="1254"/>
                  </a:cubicBezTo>
                  <a:cubicBezTo>
                    <a:pt x="1640" y="1289"/>
                    <a:pt x="1672" y="1276"/>
                    <a:pt x="1628" y="1284"/>
                  </a:cubicBezTo>
                  <a:lnTo>
                    <a:pt x="1577" y="1200"/>
                  </a:lnTo>
                  <a:cubicBezTo>
                    <a:pt x="1539" y="1233"/>
                    <a:pt x="1538" y="1255"/>
                    <a:pt x="1483" y="1268"/>
                  </a:cubicBezTo>
                  <a:cubicBezTo>
                    <a:pt x="1429" y="1223"/>
                    <a:pt x="1432" y="1219"/>
                    <a:pt x="1431" y="1147"/>
                  </a:cubicBezTo>
                  <a:cubicBezTo>
                    <a:pt x="1487" y="1119"/>
                    <a:pt x="1499" y="1104"/>
                    <a:pt x="1521" y="1048"/>
                  </a:cubicBezTo>
                  <a:cubicBezTo>
                    <a:pt x="1408" y="1061"/>
                    <a:pt x="1363" y="1104"/>
                    <a:pt x="1268" y="1116"/>
                  </a:cubicBezTo>
                  <a:lnTo>
                    <a:pt x="1235" y="980"/>
                  </a:lnTo>
                  <a:lnTo>
                    <a:pt x="1126" y="998"/>
                  </a:lnTo>
                  <a:cubicBezTo>
                    <a:pt x="1153" y="949"/>
                    <a:pt x="1231" y="901"/>
                    <a:pt x="1283" y="880"/>
                  </a:cubicBezTo>
                  <a:cubicBezTo>
                    <a:pt x="1251" y="829"/>
                    <a:pt x="1253" y="842"/>
                    <a:pt x="1195" y="807"/>
                  </a:cubicBezTo>
                  <a:lnTo>
                    <a:pt x="1162" y="792"/>
                  </a:lnTo>
                  <a:lnTo>
                    <a:pt x="1229" y="619"/>
                  </a:lnTo>
                  <a:cubicBezTo>
                    <a:pt x="1077" y="679"/>
                    <a:pt x="1144" y="766"/>
                    <a:pt x="979" y="849"/>
                  </a:cubicBezTo>
                  <a:lnTo>
                    <a:pt x="981" y="700"/>
                  </a:lnTo>
                  <a:cubicBezTo>
                    <a:pt x="890" y="708"/>
                    <a:pt x="711" y="721"/>
                    <a:pt x="643" y="686"/>
                  </a:cubicBezTo>
                  <a:lnTo>
                    <a:pt x="625" y="583"/>
                  </a:lnTo>
                  <a:lnTo>
                    <a:pt x="691" y="559"/>
                  </a:lnTo>
                  <a:cubicBezTo>
                    <a:pt x="634" y="513"/>
                    <a:pt x="564" y="394"/>
                    <a:pt x="524" y="370"/>
                  </a:cubicBezTo>
                  <a:cubicBezTo>
                    <a:pt x="523" y="472"/>
                    <a:pt x="535" y="484"/>
                    <a:pt x="464" y="545"/>
                  </a:cubicBezTo>
                  <a:lnTo>
                    <a:pt x="341" y="466"/>
                  </a:lnTo>
                  <a:lnTo>
                    <a:pt x="379" y="599"/>
                  </a:lnTo>
                  <a:lnTo>
                    <a:pt x="312" y="636"/>
                  </a:lnTo>
                  <a:cubicBezTo>
                    <a:pt x="328" y="693"/>
                    <a:pt x="330" y="666"/>
                    <a:pt x="313" y="707"/>
                  </a:cubicBezTo>
                  <a:cubicBezTo>
                    <a:pt x="240" y="733"/>
                    <a:pt x="202" y="694"/>
                    <a:pt x="134" y="665"/>
                  </a:cubicBezTo>
                  <a:lnTo>
                    <a:pt x="133" y="746"/>
                  </a:lnTo>
                  <a:cubicBezTo>
                    <a:pt x="53" y="678"/>
                    <a:pt x="128" y="692"/>
                    <a:pt x="0" y="649"/>
                  </a:cubicBezTo>
                  <a:cubicBezTo>
                    <a:pt x="42" y="698"/>
                    <a:pt x="49" y="704"/>
                    <a:pt x="69" y="771"/>
                  </a:cubicBezTo>
                  <a:lnTo>
                    <a:pt x="6" y="795"/>
                  </a:lnTo>
                  <a:cubicBezTo>
                    <a:pt x="52" y="898"/>
                    <a:pt x="158" y="874"/>
                    <a:pt x="139" y="977"/>
                  </a:cubicBezTo>
                  <a:lnTo>
                    <a:pt x="17" y="1048"/>
                  </a:lnTo>
                  <a:lnTo>
                    <a:pt x="165" y="1063"/>
                  </a:lnTo>
                  <a:cubicBezTo>
                    <a:pt x="167" y="1075"/>
                    <a:pt x="203" y="1113"/>
                    <a:pt x="251" y="1119"/>
                  </a:cubicBezTo>
                  <a:cubicBezTo>
                    <a:pt x="347" y="1132"/>
                    <a:pt x="607" y="978"/>
                    <a:pt x="483" y="1299"/>
                  </a:cubicBezTo>
                  <a:cubicBezTo>
                    <a:pt x="542" y="1278"/>
                    <a:pt x="517" y="1275"/>
                    <a:pt x="557" y="1290"/>
                  </a:cubicBezTo>
                  <a:lnTo>
                    <a:pt x="558" y="1386"/>
                  </a:lnTo>
                  <a:cubicBezTo>
                    <a:pt x="637" y="1338"/>
                    <a:pt x="633" y="1321"/>
                    <a:pt x="734" y="1297"/>
                  </a:cubicBezTo>
                  <a:lnTo>
                    <a:pt x="736" y="1381"/>
                  </a:lnTo>
                  <a:lnTo>
                    <a:pt x="769" y="1299"/>
                  </a:lnTo>
                  <a:cubicBezTo>
                    <a:pt x="811" y="1338"/>
                    <a:pt x="806" y="1349"/>
                    <a:pt x="827" y="1419"/>
                  </a:cubicBezTo>
                  <a:cubicBezTo>
                    <a:pt x="902" y="1425"/>
                    <a:pt x="880" y="1402"/>
                    <a:pt x="910" y="1502"/>
                  </a:cubicBezTo>
                  <a:lnTo>
                    <a:pt x="776" y="1480"/>
                  </a:lnTo>
                  <a:lnTo>
                    <a:pt x="756" y="1551"/>
                  </a:lnTo>
                  <a:lnTo>
                    <a:pt x="814" y="1559"/>
                  </a:lnTo>
                  <a:cubicBezTo>
                    <a:pt x="785" y="1597"/>
                    <a:pt x="775" y="1614"/>
                    <a:pt x="770" y="1653"/>
                  </a:cubicBezTo>
                  <a:cubicBezTo>
                    <a:pt x="845" y="1650"/>
                    <a:pt x="865" y="1623"/>
                    <a:pt x="938" y="1604"/>
                  </a:cubicBezTo>
                  <a:lnTo>
                    <a:pt x="838" y="1751"/>
                  </a:lnTo>
                  <a:cubicBezTo>
                    <a:pt x="976" y="1753"/>
                    <a:pt x="942" y="1718"/>
                    <a:pt x="1052" y="1691"/>
                  </a:cubicBezTo>
                  <a:lnTo>
                    <a:pt x="980" y="1842"/>
                  </a:lnTo>
                  <a:cubicBezTo>
                    <a:pt x="1114" y="1804"/>
                    <a:pt x="1081" y="1787"/>
                    <a:pt x="1128" y="1758"/>
                  </a:cubicBezTo>
                  <a:lnTo>
                    <a:pt x="1120" y="1871"/>
                  </a:lnTo>
                  <a:cubicBezTo>
                    <a:pt x="1180" y="1858"/>
                    <a:pt x="1150" y="1873"/>
                    <a:pt x="1189" y="1834"/>
                  </a:cubicBezTo>
                  <a:cubicBezTo>
                    <a:pt x="1202" y="1820"/>
                    <a:pt x="1223" y="1800"/>
                    <a:pt x="1242" y="1780"/>
                  </a:cubicBezTo>
                  <a:lnTo>
                    <a:pt x="1268" y="1918"/>
                  </a:lnTo>
                  <a:lnTo>
                    <a:pt x="1422" y="1926"/>
                  </a:lnTo>
                  <a:lnTo>
                    <a:pt x="1434" y="1770"/>
                  </a:lnTo>
                  <a:cubicBezTo>
                    <a:pt x="1536" y="1800"/>
                    <a:pt x="1483" y="1790"/>
                    <a:pt x="1566" y="1736"/>
                  </a:cubicBezTo>
                  <a:cubicBezTo>
                    <a:pt x="1568" y="1823"/>
                    <a:pt x="1551" y="1855"/>
                    <a:pt x="1624" y="1899"/>
                  </a:cubicBezTo>
                  <a:cubicBezTo>
                    <a:pt x="1668" y="1867"/>
                    <a:pt x="1641" y="1895"/>
                    <a:pt x="1668" y="1839"/>
                  </a:cubicBezTo>
                  <a:cubicBezTo>
                    <a:pt x="1697" y="1782"/>
                    <a:pt x="1672" y="1815"/>
                    <a:pt x="1706" y="1787"/>
                  </a:cubicBezTo>
                  <a:cubicBezTo>
                    <a:pt x="1755" y="1842"/>
                    <a:pt x="1733" y="1844"/>
                    <a:pt x="1820" y="1869"/>
                  </a:cubicBezTo>
                  <a:lnTo>
                    <a:pt x="1811" y="1631"/>
                  </a:lnTo>
                  <a:lnTo>
                    <a:pt x="1899" y="1686"/>
                  </a:lnTo>
                  <a:lnTo>
                    <a:pt x="1903" y="1535"/>
                  </a:lnTo>
                  <a:cubicBezTo>
                    <a:pt x="1965" y="1588"/>
                    <a:pt x="1975" y="1634"/>
                    <a:pt x="2062" y="1674"/>
                  </a:cubicBezTo>
                  <a:cubicBezTo>
                    <a:pt x="2097" y="1624"/>
                    <a:pt x="2046" y="1708"/>
                    <a:pt x="2072" y="1653"/>
                  </a:cubicBezTo>
                  <a:lnTo>
                    <a:pt x="2082" y="1632"/>
                  </a:lnTo>
                  <a:cubicBezTo>
                    <a:pt x="2083" y="1630"/>
                    <a:pt x="2086" y="1625"/>
                    <a:pt x="2088" y="1621"/>
                  </a:cubicBezTo>
                  <a:cubicBezTo>
                    <a:pt x="2112" y="1667"/>
                    <a:pt x="2143" y="1677"/>
                    <a:pt x="2193" y="1686"/>
                  </a:cubicBezTo>
                  <a:cubicBezTo>
                    <a:pt x="2179" y="1793"/>
                    <a:pt x="2157" y="1852"/>
                    <a:pt x="2250" y="1918"/>
                  </a:cubicBezTo>
                  <a:lnTo>
                    <a:pt x="2362" y="1871"/>
                  </a:lnTo>
                  <a:cubicBezTo>
                    <a:pt x="2344" y="1941"/>
                    <a:pt x="2342" y="1914"/>
                    <a:pt x="2351" y="1975"/>
                  </a:cubicBezTo>
                  <a:cubicBezTo>
                    <a:pt x="2414" y="1992"/>
                    <a:pt x="2393" y="1998"/>
                    <a:pt x="2430" y="1953"/>
                  </a:cubicBezTo>
                  <a:cubicBezTo>
                    <a:pt x="2507" y="2031"/>
                    <a:pt x="2477" y="2013"/>
                    <a:pt x="2588" y="2016"/>
                  </a:cubicBezTo>
                  <a:cubicBezTo>
                    <a:pt x="2689" y="2019"/>
                    <a:pt x="2673" y="2068"/>
                    <a:pt x="2782" y="2050"/>
                  </a:cubicBezTo>
                  <a:lnTo>
                    <a:pt x="2818" y="1959"/>
                  </a:lnTo>
                  <a:lnTo>
                    <a:pt x="2846" y="2032"/>
                  </a:lnTo>
                  <a:lnTo>
                    <a:pt x="2982" y="2091"/>
                  </a:lnTo>
                  <a:lnTo>
                    <a:pt x="3006" y="1971"/>
                  </a:lnTo>
                  <a:lnTo>
                    <a:pt x="3055" y="1962"/>
                  </a:lnTo>
                  <a:cubicBezTo>
                    <a:pt x="3074" y="1923"/>
                    <a:pt x="3033" y="1945"/>
                    <a:pt x="3081" y="1931"/>
                  </a:cubicBezTo>
                  <a:lnTo>
                    <a:pt x="3068" y="1844"/>
                  </a:lnTo>
                  <a:cubicBezTo>
                    <a:pt x="3177" y="1859"/>
                    <a:pt x="3172" y="1886"/>
                    <a:pt x="3308" y="1858"/>
                  </a:cubicBezTo>
                  <a:lnTo>
                    <a:pt x="3282" y="1966"/>
                  </a:lnTo>
                  <a:cubicBezTo>
                    <a:pt x="3425" y="1967"/>
                    <a:pt x="3411" y="1897"/>
                    <a:pt x="3459" y="1888"/>
                  </a:cubicBezTo>
                  <a:cubicBezTo>
                    <a:pt x="3463" y="1943"/>
                    <a:pt x="3474" y="1991"/>
                    <a:pt x="3490" y="2019"/>
                  </a:cubicBezTo>
                  <a:cubicBezTo>
                    <a:pt x="3565" y="2008"/>
                    <a:pt x="3560" y="1978"/>
                    <a:pt x="3615" y="1930"/>
                  </a:cubicBezTo>
                  <a:lnTo>
                    <a:pt x="3674" y="2044"/>
                  </a:lnTo>
                  <a:cubicBezTo>
                    <a:pt x="3717" y="2006"/>
                    <a:pt x="3684" y="2044"/>
                    <a:pt x="3704" y="2004"/>
                  </a:cubicBezTo>
                  <a:lnTo>
                    <a:pt x="3764" y="1979"/>
                  </a:lnTo>
                  <a:lnTo>
                    <a:pt x="3769" y="1882"/>
                  </a:lnTo>
                  <a:cubicBezTo>
                    <a:pt x="3835" y="1938"/>
                    <a:pt x="3782" y="1939"/>
                    <a:pt x="3870" y="1971"/>
                  </a:cubicBezTo>
                  <a:cubicBezTo>
                    <a:pt x="3908" y="1944"/>
                    <a:pt x="3878" y="1994"/>
                    <a:pt x="3915" y="1911"/>
                  </a:cubicBezTo>
                  <a:cubicBezTo>
                    <a:pt x="3957" y="1963"/>
                    <a:pt x="3943" y="2036"/>
                    <a:pt x="4016" y="2002"/>
                  </a:cubicBezTo>
                  <a:cubicBezTo>
                    <a:pt x="4045" y="1934"/>
                    <a:pt x="4032" y="1931"/>
                    <a:pt x="4019" y="1857"/>
                  </a:cubicBezTo>
                  <a:lnTo>
                    <a:pt x="4109" y="1904"/>
                  </a:lnTo>
                  <a:lnTo>
                    <a:pt x="4108" y="1788"/>
                  </a:lnTo>
                  <a:lnTo>
                    <a:pt x="4177" y="1833"/>
                  </a:lnTo>
                  <a:cubicBezTo>
                    <a:pt x="4230" y="1758"/>
                    <a:pt x="4201" y="1780"/>
                    <a:pt x="4231" y="1707"/>
                  </a:cubicBezTo>
                  <a:lnTo>
                    <a:pt x="4270" y="1903"/>
                  </a:lnTo>
                  <a:lnTo>
                    <a:pt x="4378" y="1833"/>
                  </a:lnTo>
                  <a:cubicBezTo>
                    <a:pt x="4389" y="1806"/>
                    <a:pt x="4370" y="1763"/>
                    <a:pt x="4424" y="1871"/>
                  </a:cubicBezTo>
                  <a:cubicBezTo>
                    <a:pt x="4451" y="1926"/>
                    <a:pt x="4443" y="1928"/>
                    <a:pt x="4482" y="1958"/>
                  </a:cubicBezTo>
                  <a:cubicBezTo>
                    <a:pt x="4580" y="1940"/>
                    <a:pt x="4489" y="1947"/>
                    <a:pt x="4613" y="1847"/>
                  </a:cubicBezTo>
                  <a:lnTo>
                    <a:pt x="4635" y="1827"/>
                  </a:lnTo>
                  <a:cubicBezTo>
                    <a:pt x="4666" y="1904"/>
                    <a:pt x="4663" y="1904"/>
                    <a:pt x="4739" y="1915"/>
                  </a:cubicBezTo>
                  <a:lnTo>
                    <a:pt x="4793" y="1904"/>
                  </a:lnTo>
                  <a:lnTo>
                    <a:pt x="4823" y="1788"/>
                  </a:lnTo>
                  <a:cubicBezTo>
                    <a:pt x="4884" y="1812"/>
                    <a:pt x="4867" y="1836"/>
                    <a:pt x="4931" y="1811"/>
                  </a:cubicBezTo>
                  <a:lnTo>
                    <a:pt x="4936" y="1651"/>
                  </a:lnTo>
                  <a:lnTo>
                    <a:pt x="5029" y="1737"/>
                  </a:lnTo>
                  <a:lnTo>
                    <a:pt x="5046" y="1596"/>
                  </a:lnTo>
                  <a:lnTo>
                    <a:pt x="5114" y="1623"/>
                  </a:lnTo>
                  <a:lnTo>
                    <a:pt x="5160" y="1714"/>
                  </a:lnTo>
                  <a:lnTo>
                    <a:pt x="5167" y="1787"/>
                  </a:lnTo>
                  <a:cubicBezTo>
                    <a:pt x="5179" y="1791"/>
                    <a:pt x="5166" y="1817"/>
                    <a:pt x="5235" y="1789"/>
                  </a:cubicBezTo>
                  <a:cubicBezTo>
                    <a:pt x="5236" y="1789"/>
                    <a:pt x="5288" y="1754"/>
                    <a:pt x="5294" y="1750"/>
                  </a:cubicBezTo>
                  <a:lnTo>
                    <a:pt x="5305" y="1829"/>
                  </a:lnTo>
                  <a:lnTo>
                    <a:pt x="5458" y="1827"/>
                  </a:lnTo>
                  <a:lnTo>
                    <a:pt x="5401" y="1944"/>
                  </a:lnTo>
                  <a:lnTo>
                    <a:pt x="5403" y="2014"/>
                  </a:lnTo>
                  <a:lnTo>
                    <a:pt x="5480" y="1993"/>
                  </a:lnTo>
                  <a:lnTo>
                    <a:pt x="5546" y="1927"/>
                  </a:lnTo>
                  <a:lnTo>
                    <a:pt x="5557" y="2073"/>
                  </a:lnTo>
                  <a:lnTo>
                    <a:pt x="5601" y="2043"/>
                  </a:lnTo>
                  <a:lnTo>
                    <a:pt x="5656" y="2104"/>
                  </a:lnTo>
                  <a:lnTo>
                    <a:pt x="5698" y="2042"/>
                  </a:lnTo>
                  <a:lnTo>
                    <a:pt x="5778" y="2106"/>
                  </a:lnTo>
                  <a:cubicBezTo>
                    <a:pt x="5885" y="2047"/>
                    <a:pt x="5829" y="2056"/>
                    <a:pt x="5911" y="2001"/>
                  </a:cubicBezTo>
                  <a:lnTo>
                    <a:pt x="5990" y="2043"/>
                  </a:lnTo>
                  <a:cubicBezTo>
                    <a:pt x="6008" y="1971"/>
                    <a:pt x="6032" y="1927"/>
                    <a:pt x="6080" y="1878"/>
                  </a:cubicBezTo>
                  <a:lnTo>
                    <a:pt x="6190" y="1937"/>
                  </a:lnTo>
                  <a:lnTo>
                    <a:pt x="6203" y="1797"/>
                  </a:lnTo>
                  <a:lnTo>
                    <a:pt x="6328" y="1856"/>
                  </a:lnTo>
                  <a:lnTo>
                    <a:pt x="6241" y="1930"/>
                  </a:lnTo>
                  <a:cubicBezTo>
                    <a:pt x="6263" y="1949"/>
                    <a:pt x="6244" y="1956"/>
                    <a:pt x="6316" y="1961"/>
                  </a:cubicBezTo>
                  <a:lnTo>
                    <a:pt x="6225" y="1987"/>
                  </a:lnTo>
                  <a:cubicBezTo>
                    <a:pt x="6294" y="2056"/>
                    <a:pt x="6307" y="1983"/>
                    <a:pt x="6345" y="2060"/>
                  </a:cubicBezTo>
                  <a:cubicBezTo>
                    <a:pt x="6245" y="2077"/>
                    <a:pt x="6230" y="2089"/>
                    <a:pt x="6206" y="2177"/>
                  </a:cubicBezTo>
                  <a:cubicBezTo>
                    <a:pt x="6262" y="2177"/>
                    <a:pt x="6317" y="2181"/>
                    <a:pt x="6359" y="2215"/>
                  </a:cubicBezTo>
                  <a:lnTo>
                    <a:pt x="6456" y="2258"/>
                  </a:lnTo>
                  <a:lnTo>
                    <a:pt x="6348" y="2335"/>
                  </a:lnTo>
                  <a:cubicBezTo>
                    <a:pt x="6391" y="2388"/>
                    <a:pt x="6413" y="2372"/>
                    <a:pt x="6456" y="2413"/>
                  </a:cubicBezTo>
                  <a:lnTo>
                    <a:pt x="6323" y="2505"/>
                  </a:lnTo>
                  <a:lnTo>
                    <a:pt x="6355" y="2542"/>
                  </a:lnTo>
                  <a:cubicBezTo>
                    <a:pt x="6278" y="2571"/>
                    <a:pt x="6253" y="2646"/>
                    <a:pt x="6289" y="2714"/>
                  </a:cubicBezTo>
                  <a:cubicBezTo>
                    <a:pt x="6306" y="2644"/>
                    <a:pt x="6324" y="2668"/>
                    <a:pt x="6374" y="2624"/>
                  </a:cubicBezTo>
                  <a:cubicBezTo>
                    <a:pt x="6400" y="2601"/>
                    <a:pt x="6442" y="2554"/>
                    <a:pt x="6469" y="2523"/>
                  </a:cubicBezTo>
                  <a:cubicBezTo>
                    <a:pt x="6539" y="2442"/>
                    <a:pt x="6576" y="2384"/>
                    <a:pt x="6610" y="2274"/>
                  </a:cubicBezTo>
                  <a:lnTo>
                    <a:pt x="6561" y="2270"/>
                  </a:lnTo>
                  <a:cubicBezTo>
                    <a:pt x="6564" y="2193"/>
                    <a:pt x="6569" y="2202"/>
                    <a:pt x="6590" y="2154"/>
                  </a:cubicBezTo>
                  <a:lnTo>
                    <a:pt x="6469" y="2148"/>
                  </a:lnTo>
                  <a:lnTo>
                    <a:pt x="6536" y="2041"/>
                  </a:lnTo>
                  <a:cubicBezTo>
                    <a:pt x="6478" y="2024"/>
                    <a:pt x="6436" y="2005"/>
                    <a:pt x="6402" y="1957"/>
                  </a:cubicBezTo>
                  <a:lnTo>
                    <a:pt x="6436" y="1928"/>
                  </a:lnTo>
                  <a:cubicBezTo>
                    <a:pt x="6423" y="1911"/>
                    <a:pt x="6430" y="1913"/>
                    <a:pt x="6418" y="1894"/>
                  </a:cubicBezTo>
                  <a:cubicBezTo>
                    <a:pt x="6490" y="1751"/>
                    <a:pt x="6355" y="1728"/>
                    <a:pt x="6459" y="1650"/>
                  </a:cubicBezTo>
                  <a:cubicBezTo>
                    <a:pt x="6476" y="1697"/>
                    <a:pt x="6457" y="1740"/>
                    <a:pt x="6457" y="1739"/>
                  </a:cubicBezTo>
                  <a:lnTo>
                    <a:pt x="6550" y="1713"/>
                  </a:lnTo>
                  <a:cubicBezTo>
                    <a:pt x="6549" y="1772"/>
                    <a:pt x="6548" y="1770"/>
                    <a:pt x="6518" y="1817"/>
                  </a:cubicBezTo>
                  <a:lnTo>
                    <a:pt x="6553" y="1850"/>
                  </a:lnTo>
                  <a:lnTo>
                    <a:pt x="6633" y="1813"/>
                  </a:lnTo>
                  <a:lnTo>
                    <a:pt x="6603" y="1711"/>
                  </a:lnTo>
                  <a:cubicBezTo>
                    <a:pt x="6673" y="1724"/>
                    <a:pt x="6679" y="1788"/>
                    <a:pt x="6726" y="1846"/>
                  </a:cubicBezTo>
                  <a:lnTo>
                    <a:pt x="6752" y="1815"/>
                  </a:lnTo>
                  <a:cubicBezTo>
                    <a:pt x="6773" y="1792"/>
                    <a:pt x="6745" y="1812"/>
                    <a:pt x="6776" y="1793"/>
                  </a:cubicBezTo>
                  <a:lnTo>
                    <a:pt x="6897" y="1845"/>
                  </a:lnTo>
                  <a:cubicBezTo>
                    <a:pt x="6886" y="1705"/>
                    <a:pt x="6857" y="1761"/>
                    <a:pt x="6811" y="1658"/>
                  </a:cubicBezTo>
                  <a:lnTo>
                    <a:pt x="6901" y="1654"/>
                  </a:lnTo>
                  <a:lnTo>
                    <a:pt x="6893" y="1589"/>
                  </a:lnTo>
                  <a:lnTo>
                    <a:pt x="6946" y="1603"/>
                  </a:lnTo>
                  <a:lnTo>
                    <a:pt x="6957" y="1547"/>
                  </a:lnTo>
                  <a:cubicBezTo>
                    <a:pt x="6957" y="1540"/>
                    <a:pt x="6961" y="1539"/>
                    <a:pt x="6964" y="1532"/>
                  </a:cubicBezTo>
                  <a:cubicBezTo>
                    <a:pt x="7082" y="1545"/>
                    <a:pt x="7067" y="1527"/>
                    <a:pt x="7173" y="1638"/>
                  </a:cubicBezTo>
                  <a:cubicBezTo>
                    <a:pt x="7209" y="1676"/>
                    <a:pt x="7202" y="1720"/>
                    <a:pt x="7252" y="1712"/>
                  </a:cubicBezTo>
                  <a:cubicBezTo>
                    <a:pt x="7268" y="1662"/>
                    <a:pt x="7224" y="1638"/>
                    <a:pt x="7184" y="1591"/>
                  </a:cubicBezTo>
                  <a:lnTo>
                    <a:pt x="7235" y="1563"/>
                  </a:lnTo>
                  <a:cubicBezTo>
                    <a:pt x="7236" y="1563"/>
                    <a:pt x="7241" y="1563"/>
                    <a:pt x="7242" y="1560"/>
                  </a:cubicBezTo>
                  <a:cubicBezTo>
                    <a:pt x="7243" y="1557"/>
                    <a:pt x="7246" y="1557"/>
                    <a:pt x="7248" y="1556"/>
                  </a:cubicBezTo>
                  <a:cubicBezTo>
                    <a:pt x="7224" y="1514"/>
                    <a:pt x="7209" y="1500"/>
                    <a:pt x="7210" y="1451"/>
                  </a:cubicBezTo>
                  <a:cubicBezTo>
                    <a:pt x="7273" y="1426"/>
                    <a:pt x="7372" y="1449"/>
                    <a:pt x="7448" y="1449"/>
                  </a:cubicBezTo>
                  <a:cubicBezTo>
                    <a:pt x="7404" y="1400"/>
                    <a:pt x="7416" y="1442"/>
                    <a:pt x="7383" y="1371"/>
                  </a:cubicBezTo>
                  <a:lnTo>
                    <a:pt x="7489" y="1377"/>
                  </a:lnTo>
                  <a:cubicBezTo>
                    <a:pt x="7381" y="1217"/>
                    <a:pt x="7470" y="1308"/>
                    <a:pt x="7431" y="1260"/>
                  </a:cubicBezTo>
                  <a:cubicBezTo>
                    <a:pt x="7351" y="1258"/>
                    <a:pt x="7404" y="1276"/>
                    <a:pt x="7334" y="1283"/>
                  </a:cubicBezTo>
                  <a:cubicBezTo>
                    <a:pt x="7277" y="1246"/>
                    <a:pt x="7306" y="1222"/>
                    <a:pt x="7225" y="1192"/>
                  </a:cubicBezTo>
                  <a:lnTo>
                    <a:pt x="7256" y="1346"/>
                  </a:lnTo>
                  <a:lnTo>
                    <a:pt x="7173" y="1294"/>
                  </a:lnTo>
                  <a:lnTo>
                    <a:pt x="7127" y="1340"/>
                  </a:lnTo>
                  <a:cubicBezTo>
                    <a:pt x="7124" y="1342"/>
                    <a:pt x="7115" y="1394"/>
                    <a:pt x="7036" y="1297"/>
                  </a:cubicBezTo>
                  <a:cubicBezTo>
                    <a:pt x="7012" y="1267"/>
                    <a:pt x="6994" y="1232"/>
                    <a:pt x="6980" y="1195"/>
                  </a:cubicBezTo>
                  <a:lnTo>
                    <a:pt x="6978" y="1313"/>
                  </a:lnTo>
                  <a:lnTo>
                    <a:pt x="6853" y="1257"/>
                  </a:lnTo>
                  <a:cubicBezTo>
                    <a:pt x="6850" y="1260"/>
                    <a:pt x="6848" y="1265"/>
                    <a:pt x="6847" y="1267"/>
                  </a:cubicBezTo>
                  <a:lnTo>
                    <a:pt x="6818" y="1301"/>
                  </a:lnTo>
                  <a:cubicBezTo>
                    <a:pt x="6706" y="1364"/>
                    <a:pt x="6709" y="1208"/>
                    <a:pt x="6603" y="1169"/>
                  </a:cubicBezTo>
                  <a:cubicBezTo>
                    <a:pt x="6586" y="1260"/>
                    <a:pt x="6469" y="1216"/>
                    <a:pt x="6404" y="1199"/>
                  </a:cubicBezTo>
                  <a:cubicBezTo>
                    <a:pt x="6399" y="1251"/>
                    <a:pt x="6407" y="1247"/>
                    <a:pt x="6378" y="1285"/>
                  </a:cubicBezTo>
                  <a:lnTo>
                    <a:pt x="6300" y="1239"/>
                  </a:lnTo>
                  <a:lnTo>
                    <a:pt x="6259" y="1301"/>
                  </a:lnTo>
                  <a:lnTo>
                    <a:pt x="6123" y="1229"/>
                  </a:lnTo>
                  <a:lnTo>
                    <a:pt x="6152" y="1402"/>
                  </a:lnTo>
                  <a:lnTo>
                    <a:pt x="6062" y="1365"/>
                  </a:lnTo>
                  <a:cubicBezTo>
                    <a:pt x="6010" y="1422"/>
                    <a:pt x="6005" y="1437"/>
                    <a:pt x="5917" y="1441"/>
                  </a:cubicBezTo>
                  <a:lnTo>
                    <a:pt x="5874" y="1374"/>
                  </a:lnTo>
                  <a:cubicBezTo>
                    <a:pt x="5751" y="1491"/>
                    <a:pt x="5789" y="1415"/>
                    <a:pt x="5721" y="1344"/>
                  </a:cubicBezTo>
                  <a:lnTo>
                    <a:pt x="5609" y="1440"/>
                  </a:lnTo>
                  <a:cubicBezTo>
                    <a:pt x="5616" y="1518"/>
                    <a:pt x="5623" y="1485"/>
                    <a:pt x="5606" y="1540"/>
                  </a:cubicBezTo>
                  <a:lnTo>
                    <a:pt x="5408" y="1515"/>
                  </a:lnTo>
                  <a:lnTo>
                    <a:pt x="5369" y="1568"/>
                  </a:lnTo>
                  <a:cubicBezTo>
                    <a:pt x="5251" y="1446"/>
                    <a:pt x="5161" y="1467"/>
                    <a:pt x="5163" y="1235"/>
                  </a:cubicBezTo>
                  <a:cubicBezTo>
                    <a:pt x="5364" y="1260"/>
                    <a:pt x="5299" y="1405"/>
                    <a:pt x="5472" y="1444"/>
                  </a:cubicBezTo>
                  <a:cubicBezTo>
                    <a:pt x="5440" y="1374"/>
                    <a:pt x="5434" y="1396"/>
                    <a:pt x="5389" y="1337"/>
                  </a:cubicBezTo>
                  <a:lnTo>
                    <a:pt x="5518" y="1384"/>
                  </a:lnTo>
                  <a:lnTo>
                    <a:pt x="5470" y="1266"/>
                  </a:lnTo>
                  <a:cubicBezTo>
                    <a:pt x="5532" y="1300"/>
                    <a:pt x="5522" y="1320"/>
                    <a:pt x="5598" y="1340"/>
                  </a:cubicBezTo>
                  <a:cubicBezTo>
                    <a:pt x="5575" y="1214"/>
                    <a:pt x="5580" y="1206"/>
                    <a:pt x="5584" y="1081"/>
                  </a:cubicBezTo>
                  <a:cubicBezTo>
                    <a:pt x="5638" y="1116"/>
                    <a:pt x="5609" y="1105"/>
                    <a:pt x="5653" y="1151"/>
                  </a:cubicBezTo>
                  <a:cubicBezTo>
                    <a:pt x="5688" y="1107"/>
                    <a:pt x="5696" y="1060"/>
                    <a:pt x="5765" y="1090"/>
                  </a:cubicBezTo>
                  <a:cubicBezTo>
                    <a:pt x="5793" y="1142"/>
                    <a:pt x="5791" y="1189"/>
                    <a:pt x="5791" y="1250"/>
                  </a:cubicBezTo>
                  <a:cubicBezTo>
                    <a:pt x="5837" y="1250"/>
                    <a:pt x="5840" y="1231"/>
                    <a:pt x="5876" y="1286"/>
                  </a:cubicBezTo>
                  <a:lnTo>
                    <a:pt x="5898" y="1219"/>
                  </a:lnTo>
                  <a:cubicBezTo>
                    <a:pt x="5967" y="1211"/>
                    <a:pt x="5977" y="1230"/>
                    <a:pt x="6026" y="1271"/>
                  </a:cubicBezTo>
                  <a:lnTo>
                    <a:pt x="6003" y="1204"/>
                  </a:lnTo>
                  <a:lnTo>
                    <a:pt x="6039" y="1180"/>
                  </a:lnTo>
                  <a:lnTo>
                    <a:pt x="5989" y="1101"/>
                  </a:lnTo>
                  <a:cubicBezTo>
                    <a:pt x="5992" y="1098"/>
                    <a:pt x="5996" y="1095"/>
                    <a:pt x="5997" y="1094"/>
                  </a:cubicBezTo>
                  <a:lnTo>
                    <a:pt x="6015" y="1082"/>
                  </a:lnTo>
                  <a:cubicBezTo>
                    <a:pt x="6094" y="1034"/>
                    <a:pt x="6101" y="1026"/>
                    <a:pt x="6240" y="1146"/>
                  </a:cubicBezTo>
                  <a:lnTo>
                    <a:pt x="6301" y="1098"/>
                  </a:lnTo>
                  <a:cubicBezTo>
                    <a:pt x="6368" y="1112"/>
                    <a:pt x="6414" y="1131"/>
                    <a:pt x="6481" y="1114"/>
                  </a:cubicBezTo>
                  <a:cubicBezTo>
                    <a:pt x="6489" y="1065"/>
                    <a:pt x="6472" y="1073"/>
                    <a:pt x="6423" y="1022"/>
                  </a:cubicBezTo>
                  <a:lnTo>
                    <a:pt x="6417" y="1000"/>
                  </a:lnTo>
                  <a:cubicBezTo>
                    <a:pt x="6264" y="1087"/>
                    <a:pt x="6292" y="943"/>
                    <a:pt x="6251" y="822"/>
                  </a:cubicBezTo>
                  <a:lnTo>
                    <a:pt x="6163" y="795"/>
                  </a:lnTo>
                  <a:cubicBezTo>
                    <a:pt x="6181" y="872"/>
                    <a:pt x="6218" y="846"/>
                    <a:pt x="6257" y="909"/>
                  </a:cubicBezTo>
                  <a:cubicBezTo>
                    <a:pt x="6188" y="919"/>
                    <a:pt x="6179" y="911"/>
                    <a:pt x="6115" y="874"/>
                  </a:cubicBezTo>
                  <a:lnTo>
                    <a:pt x="6089" y="951"/>
                  </a:lnTo>
                  <a:cubicBezTo>
                    <a:pt x="5969" y="958"/>
                    <a:pt x="6023" y="942"/>
                    <a:pt x="5936" y="905"/>
                  </a:cubicBezTo>
                  <a:cubicBezTo>
                    <a:pt x="5792" y="843"/>
                    <a:pt x="5852" y="903"/>
                    <a:pt x="5764" y="786"/>
                  </a:cubicBezTo>
                  <a:cubicBezTo>
                    <a:pt x="5657" y="786"/>
                    <a:pt x="5672" y="772"/>
                    <a:pt x="5588" y="736"/>
                  </a:cubicBezTo>
                  <a:cubicBezTo>
                    <a:pt x="5606" y="676"/>
                    <a:pt x="5638" y="672"/>
                    <a:pt x="5621" y="597"/>
                  </a:cubicBezTo>
                  <a:lnTo>
                    <a:pt x="5544" y="610"/>
                  </a:lnTo>
                  <a:cubicBezTo>
                    <a:pt x="5531" y="617"/>
                    <a:pt x="5467" y="646"/>
                    <a:pt x="5461" y="651"/>
                  </a:cubicBezTo>
                  <a:cubicBezTo>
                    <a:pt x="5420" y="679"/>
                    <a:pt x="5451" y="676"/>
                    <a:pt x="5402" y="706"/>
                  </a:cubicBezTo>
                  <a:cubicBezTo>
                    <a:pt x="5341" y="743"/>
                    <a:pt x="5272" y="749"/>
                    <a:pt x="5203" y="753"/>
                  </a:cubicBezTo>
                  <a:cubicBezTo>
                    <a:pt x="5266" y="698"/>
                    <a:pt x="5365" y="712"/>
                    <a:pt x="5436" y="650"/>
                  </a:cubicBezTo>
                  <a:lnTo>
                    <a:pt x="5378" y="616"/>
                  </a:lnTo>
                  <a:lnTo>
                    <a:pt x="5406" y="580"/>
                  </a:lnTo>
                  <a:lnTo>
                    <a:pt x="5303" y="579"/>
                  </a:lnTo>
                  <a:cubicBezTo>
                    <a:pt x="5277" y="548"/>
                    <a:pt x="5296" y="621"/>
                    <a:pt x="5283" y="558"/>
                  </a:cubicBezTo>
                  <a:cubicBezTo>
                    <a:pt x="5282" y="553"/>
                    <a:pt x="5276" y="553"/>
                    <a:pt x="5272" y="545"/>
                  </a:cubicBezTo>
                  <a:cubicBezTo>
                    <a:pt x="5133" y="613"/>
                    <a:pt x="5173" y="610"/>
                    <a:pt x="5098" y="571"/>
                  </a:cubicBezTo>
                  <a:lnTo>
                    <a:pt x="5051" y="673"/>
                  </a:lnTo>
                  <a:cubicBezTo>
                    <a:pt x="4981" y="631"/>
                    <a:pt x="5034" y="658"/>
                    <a:pt x="4988" y="619"/>
                  </a:cubicBezTo>
                  <a:lnTo>
                    <a:pt x="4936" y="585"/>
                  </a:lnTo>
                  <a:cubicBezTo>
                    <a:pt x="4930" y="520"/>
                    <a:pt x="4927" y="523"/>
                    <a:pt x="4890" y="473"/>
                  </a:cubicBezTo>
                  <a:cubicBezTo>
                    <a:pt x="4794" y="460"/>
                    <a:pt x="4640" y="532"/>
                    <a:pt x="4533" y="548"/>
                  </a:cubicBezTo>
                  <a:lnTo>
                    <a:pt x="4512" y="404"/>
                  </a:lnTo>
                  <a:cubicBezTo>
                    <a:pt x="4503" y="404"/>
                    <a:pt x="4474" y="403"/>
                    <a:pt x="4467" y="402"/>
                  </a:cubicBezTo>
                  <a:cubicBezTo>
                    <a:pt x="4438" y="396"/>
                    <a:pt x="4438" y="390"/>
                    <a:pt x="4430" y="385"/>
                  </a:cubicBezTo>
                  <a:lnTo>
                    <a:pt x="4439" y="335"/>
                  </a:lnTo>
                  <a:cubicBezTo>
                    <a:pt x="4428" y="346"/>
                    <a:pt x="4420" y="348"/>
                    <a:pt x="4407" y="359"/>
                  </a:cubicBezTo>
                  <a:cubicBezTo>
                    <a:pt x="4407" y="417"/>
                    <a:pt x="4384" y="416"/>
                    <a:pt x="4394" y="455"/>
                  </a:cubicBezTo>
                  <a:cubicBezTo>
                    <a:pt x="4410" y="517"/>
                    <a:pt x="4415" y="505"/>
                    <a:pt x="4418" y="590"/>
                  </a:cubicBezTo>
                  <a:lnTo>
                    <a:pt x="4247" y="503"/>
                  </a:lnTo>
                  <a:cubicBezTo>
                    <a:pt x="4259" y="549"/>
                    <a:pt x="4290" y="658"/>
                    <a:pt x="4278" y="701"/>
                  </a:cubicBezTo>
                  <a:lnTo>
                    <a:pt x="4181" y="690"/>
                  </a:lnTo>
                  <a:cubicBezTo>
                    <a:pt x="4206" y="771"/>
                    <a:pt x="4214" y="737"/>
                    <a:pt x="4243" y="817"/>
                  </a:cubicBezTo>
                  <a:cubicBezTo>
                    <a:pt x="4187" y="815"/>
                    <a:pt x="4164" y="822"/>
                    <a:pt x="4117" y="789"/>
                  </a:cubicBezTo>
                  <a:cubicBezTo>
                    <a:pt x="4079" y="762"/>
                    <a:pt x="4087" y="755"/>
                    <a:pt x="4072" y="724"/>
                  </a:cubicBezTo>
                  <a:cubicBezTo>
                    <a:pt x="3945" y="757"/>
                    <a:pt x="3948" y="804"/>
                    <a:pt x="3787" y="814"/>
                  </a:cubicBezTo>
                  <a:lnTo>
                    <a:pt x="3908" y="668"/>
                  </a:lnTo>
                  <a:lnTo>
                    <a:pt x="3854" y="614"/>
                  </a:lnTo>
                  <a:lnTo>
                    <a:pt x="3928" y="549"/>
                  </a:lnTo>
                  <a:lnTo>
                    <a:pt x="3768" y="435"/>
                  </a:lnTo>
                  <a:lnTo>
                    <a:pt x="3882" y="405"/>
                  </a:lnTo>
                  <a:lnTo>
                    <a:pt x="3815" y="325"/>
                  </a:lnTo>
                  <a:lnTo>
                    <a:pt x="3898" y="315"/>
                  </a:lnTo>
                  <a:lnTo>
                    <a:pt x="3773" y="234"/>
                  </a:lnTo>
                  <a:cubicBezTo>
                    <a:pt x="3794" y="165"/>
                    <a:pt x="3825" y="153"/>
                    <a:pt x="3878" y="110"/>
                  </a:cubicBezTo>
                  <a:lnTo>
                    <a:pt x="3874" y="14"/>
                  </a:lnTo>
                  <a:cubicBezTo>
                    <a:pt x="3852" y="39"/>
                    <a:pt x="3862" y="17"/>
                    <a:pt x="3850" y="64"/>
                  </a:cubicBezTo>
                  <a:cubicBezTo>
                    <a:pt x="3850" y="65"/>
                    <a:pt x="3847" y="104"/>
                    <a:pt x="3845" y="114"/>
                  </a:cubicBezTo>
                  <a:cubicBezTo>
                    <a:pt x="3784" y="95"/>
                    <a:pt x="3861" y="123"/>
                    <a:pt x="3805" y="82"/>
                  </a:cubicBezTo>
                  <a:cubicBezTo>
                    <a:pt x="3762" y="50"/>
                    <a:pt x="3804" y="87"/>
                    <a:pt x="3765" y="71"/>
                  </a:cubicBezTo>
                  <a:cubicBezTo>
                    <a:pt x="3715" y="49"/>
                    <a:pt x="3748" y="26"/>
                    <a:pt x="3680" y="0"/>
                  </a:cubicBezTo>
                  <a:lnTo>
                    <a:pt x="3733" y="137"/>
                  </a:lnTo>
                  <a:lnTo>
                    <a:pt x="3678" y="150"/>
                  </a:lnTo>
                  <a:cubicBezTo>
                    <a:pt x="3722" y="188"/>
                    <a:pt x="3746" y="190"/>
                    <a:pt x="3727" y="253"/>
                  </a:cubicBezTo>
                  <a:cubicBezTo>
                    <a:pt x="3639" y="302"/>
                    <a:pt x="3559" y="257"/>
                    <a:pt x="3480" y="209"/>
                  </a:cubicBezTo>
                  <a:cubicBezTo>
                    <a:pt x="3367" y="140"/>
                    <a:pt x="3400" y="107"/>
                    <a:pt x="3330" y="29"/>
                  </a:cubicBezTo>
                  <a:cubicBezTo>
                    <a:pt x="3350" y="246"/>
                    <a:pt x="3373" y="240"/>
                    <a:pt x="3477" y="320"/>
                  </a:cubicBezTo>
                  <a:lnTo>
                    <a:pt x="3331" y="308"/>
                  </a:lnTo>
                  <a:lnTo>
                    <a:pt x="3334" y="412"/>
                  </a:lnTo>
                  <a:cubicBezTo>
                    <a:pt x="3443" y="462"/>
                    <a:pt x="3533" y="399"/>
                    <a:pt x="3630" y="369"/>
                  </a:cubicBezTo>
                  <a:cubicBezTo>
                    <a:pt x="3607" y="449"/>
                    <a:pt x="3629" y="428"/>
                    <a:pt x="3540" y="459"/>
                  </a:cubicBezTo>
                  <a:lnTo>
                    <a:pt x="3454" y="500"/>
                  </a:lnTo>
                  <a:cubicBezTo>
                    <a:pt x="3500" y="516"/>
                    <a:pt x="3545" y="532"/>
                    <a:pt x="3595" y="527"/>
                  </a:cubicBezTo>
                  <a:cubicBezTo>
                    <a:pt x="3668" y="520"/>
                    <a:pt x="3660" y="470"/>
                    <a:pt x="3699" y="466"/>
                  </a:cubicBezTo>
                  <a:lnTo>
                    <a:pt x="3679" y="563"/>
                  </a:lnTo>
                  <a:cubicBezTo>
                    <a:pt x="3785" y="543"/>
                    <a:pt x="3726" y="527"/>
                    <a:pt x="3781" y="575"/>
                  </a:cubicBezTo>
                  <a:lnTo>
                    <a:pt x="3576" y="689"/>
                  </a:lnTo>
                  <a:lnTo>
                    <a:pt x="3749" y="695"/>
                  </a:lnTo>
                  <a:cubicBezTo>
                    <a:pt x="3697" y="761"/>
                    <a:pt x="3720" y="693"/>
                    <a:pt x="3690" y="779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E75DF17-7320-7520-732B-2864E31179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060" y="465455"/>
              <a:ext cx="211455" cy="295910"/>
            </a:xfrm>
            <a:custGeom>
              <a:avLst/>
              <a:gdLst>
                <a:gd name="T0" fmla="*/ 1572 w 3740"/>
                <a:gd name="T1" fmla="*/ 1796 h 5152"/>
                <a:gd name="T2" fmla="*/ 1527 w 3740"/>
                <a:gd name="T3" fmla="*/ 1999 h 5152"/>
                <a:gd name="T4" fmla="*/ 1084 w 3740"/>
                <a:gd name="T5" fmla="*/ 1798 h 5152"/>
                <a:gd name="T6" fmla="*/ 861 w 3740"/>
                <a:gd name="T7" fmla="*/ 1442 h 5152"/>
                <a:gd name="T8" fmla="*/ 1438 w 3740"/>
                <a:gd name="T9" fmla="*/ 1402 h 5152"/>
                <a:gd name="T10" fmla="*/ 1298 w 3740"/>
                <a:gd name="T11" fmla="*/ 588 h 5152"/>
                <a:gd name="T12" fmla="*/ 852 w 3740"/>
                <a:gd name="T13" fmla="*/ 676 h 5152"/>
                <a:gd name="T14" fmla="*/ 976 w 3740"/>
                <a:gd name="T15" fmla="*/ 1116 h 5152"/>
                <a:gd name="T16" fmla="*/ 432 w 3740"/>
                <a:gd name="T17" fmla="*/ 1324 h 5152"/>
                <a:gd name="T18" fmla="*/ 829 w 3740"/>
                <a:gd name="T19" fmla="*/ 1630 h 5152"/>
                <a:gd name="T20" fmla="*/ 823 w 3740"/>
                <a:gd name="T21" fmla="*/ 2039 h 5152"/>
                <a:gd name="T22" fmla="*/ 500 w 3740"/>
                <a:gd name="T23" fmla="*/ 2390 h 5152"/>
                <a:gd name="T24" fmla="*/ 392 w 3740"/>
                <a:gd name="T25" fmla="*/ 2678 h 5152"/>
                <a:gd name="T26" fmla="*/ 227 w 3740"/>
                <a:gd name="T27" fmla="*/ 2935 h 5152"/>
                <a:gd name="T28" fmla="*/ 137 w 3740"/>
                <a:gd name="T29" fmla="*/ 3442 h 5152"/>
                <a:gd name="T30" fmla="*/ 294 w 3740"/>
                <a:gd name="T31" fmla="*/ 3737 h 5152"/>
                <a:gd name="T32" fmla="*/ 602 w 3740"/>
                <a:gd name="T33" fmla="*/ 3961 h 5152"/>
                <a:gd name="T34" fmla="*/ 691 w 3740"/>
                <a:gd name="T35" fmla="*/ 4233 h 5152"/>
                <a:gd name="T36" fmla="*/ 1165 w 3740"/>
                <a:gd name="T37" fmla="*/ 4113 h 5152"/>
                <a:gd name="T38" fmla="*/ 1472 w 3740"/>
                <a:gd name="T39" fmla="*/ 4218 h 5152"/>
                <a:gd name="T40" fmla="*/ 1598 w 3740"/>
                <a:gd name="T41" fmla="*/ 4595 h 5152"/>
                <a:gd name="T42" fmla="*/ 1845 w 3740"/>
                <a:gd name="T43" fmla="*/ 4857 h 5152"/>
                <a:gd name="T44" fmla="*/ 2140 w 3740"/>
                <a:gd name="T45" fmla="*/ 4978 h 5152"/>
                <a:gd name="T46" fmla="*/ 2598 w 3740"/>
                <a:gd name="T47" fmla="*/ 4763 h 5152"/>
                <a:gd name="T48" fmla="*/ 2792 w 3740"/>
                <a:gd name="T49" fmla="*/ 5079 h 5152"/>
                <a:gd name="T50" fmla="*/ 3124 w 3740"/>
                <a:gd name="T51" fmla="*/ 4910 h 5152"/>
                <a:gd name="T52" fmla="*/ 3430 w 3740"/>
                <a:gd name="T53" fmla="*/ 4810 h 5152"/>
                <a:gd name="T54" fmla="*/ 3740 w 3740"/>
                <a:gd name="T55" fmla="*/ 4946 h 5152"/>
                <a:gd name="T56" fmla="*/ 3125 w 3740"/>
                <a:gd name="T57" fmla="*/ 4790 h 5152"/>
                <a:gd name="T58" fmla="*/ 2682 w 3740"/>
                <a:gd name="T59" fmla="*/ 4542 h 5152"/>
                <a:gd name="T60" fmla="*/ 2098 w 3740"/>
                <a:gd name="T61" fmla="*/ 4574 h 5152"/>
                <a:gd name="T62" fmla="*/ 2022 w 3740"/>
                <a:gd name="T63" fmla="*/ 4090 h 5152"/>
                <a:gd name="T64" fmla="*/ 1665 w 3740"/>
                <a:gd name="T65" fmla="*/ 3997 h 5152"/>
                <a:gd name="T66" fmla="*/ 1132 w 3740"/>
                <a:gd name="T67" fmla="*/ 3878 h 5152"/>
                <a:gd name="T68" fmla="*/ 869 w 3740"/>
                <a:gd name="T69" fmla="*/ 3767 h 5152"/>
                <a:gd name="T70" fmla="*/ 691 w 3740"/>
                <a:gd name="T71" fmla="*/ 3489 h 5152"/>
                <a:gd name="T72" fmla="*/ 729 w 3740"/>
                <a:gd name="T73" fmla="*/ 3052 h 5152"/>
                <a:gd name="T74" fmla="*/ 1089 w 3740"/>
                <a:gd name="T75" fmla="*/ 3067 h 5152"/>
                <a:gd name="T76" fmla="*/ 1528 w 3740"/>
                <a:gd name="T77" fmla="*/ 3094 h 5152"/>
                <a:gd name="T78" fmla="*/ 1310 w 3740"/>
                <a:gd name="T79" fmla="*/ 3000 h 5152"/>
                <a:gd name="T80" fmla="*/ 891 w 3740"/>
                <a:gd name="T81" fmla="*/ 2591 h 5152"/>
                <a:gd name="T82" fmla="*/ 1065 w 3740"/>
                <a:gd name="T83" fmla="*/ 2321 h 5152"/>
                <a:gd name="T84" fmla="*/ 1443 w 3740"/>
                <a:gd name="T85" fmla="*/ 2173 h 5152"/>
                <a:gd name="T86" fmla="*/ 1914 w 3740"/>
                <a:gd name="T87" fmla="*/ 2406 h 5152"/>
                <a:gd name="T88" fmla="*/ 1828 w 3740"/>
                <a:gd name="T89" fmla="*/ 2123 h 5152"/>
                <a:gd name="T90" fmla="*/ 2000 w 3740"/>
                <a:gd name="T91" fmla="*/ 1905 h 5152"/>
                <a:gd name="T92" fmla="*/ 2264 w 3740"/>
                <a:gd name="T93" fmla="*/ 1613 h 5152"/>
                <a:gd name="T94" fmla="*/ 2427 w 3740"/>
                <a:gd name="T95" fmla="*/ 1333 h 5152"/>
                <a:gd name="T96" fmla="*/ 2944 w 3740"/>
                <a:gd name="T97" fmla="*/ 1552 h 5152"/>
                <a:gd name="T98" fmla="*/ 3033 w 3740"/>
                <a:gd name="T99" fmla="*/ 1286 h 5152"/>
                <a:gd name="T100" fmla="*/ 2569 w 3740"/>
                <a:gd name="T101" fmla="*/ 1232 h 5152"/>
                <a:gd name="T102" fmla="*/ 2139 w 3740"/>
                <a:gd name="T103" fmla="*/ 1318 h 5152"/>
                <a:gd name="T104" fmla="*/ 1820 w 3740"/>
                <a:gd name="T105" fmla="*/ 1554 h 5152"/>
                <a:gd name="T106" fmla="*/ 1709 w 3740"/>
                <a:gd name="T107" fmla="*/ 1228 h 5152"/>
                <a:gd name="T108" fmla="*/ 1239 w 3740"/>
                <a:gd name="T109" fmla="*/ 886 h 5152"/>
                <a:gd name="T110" fmla="*/ 1690 w 3740"/>
                <a:gd name="T111" fmla="*/ 781 h 5152"/>
                <a:gd name="T112" fmla="*/ 2059 w 3740"/>
                <a:gd name="T113" fmla="*/ 305 h 5152"/>
                <a:gd name="T114" fmla="*/ 2303 w 3740"/>
                <a:gd name="T115" fmla="*/ 288 h 5152"/>
                <a:gd name="T116" fmla="*/ 2485 w 3740"/>
                <a:gd name="T117" fmla="*/ 490 h 5152"/>
                <a:gd name="T118" fmla="*/ 2202 w 3740"/>
                <a:gd name="T119" fmla="*/ 169 h 5152"/>
                <a:gd name="T120" fmla="*/ 1712 w 3740"/>
                <a:gd name="T121" fmla="*/ 271 h 5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0" h="5152">
                  <a:moveTo>
                    <a:pt x="1522" y="1429"/>
                  </a:moveTo>
                  <a:lnTo>
                    <a:pt x="1539" y="1463"/>
                  </a:lnTo>
                  <a:cubicBezTo>
                    <a:pt x="1624" y="1450"/>
                    <a:pt x="1611" y="1432"/>
                    <a:pt x="1677" y="1397"/>
                  </a:cubicBezTo>
                  <a:cubicBezTo>
                    <a:pt x="1717" y="1472"/>
                    <a:pt x="1708" y="1561"/>
                    <a:pt x="1708" y="1648"/>
                  </a:cubicBezTo>
                  <a:lnTo>
                    <a:pt x="1542" y="1669"/>
                  </a:lnTo>
                  <a:lnTo>
                    <a:pt x="1572" y="1796"/>
                  </a:lnTo>
                  <a:lnTo>
                    <a:pt x="1662" y="1848"/>
                  </a:lnTo>
                  <a:cubicBezTo>
                    <a:pt x="1645" y="1858"/>
                    <a:pt x="1667" y="1856"/>
                    <a:pt x="1634" y="1859"/>
                  </a:cubicBezTo>
                  <a:lnTo>
                    <a:pt x="1561" y="1853"/>
                  </a:lnTo>
                  <a:lnTo>
                    <a:pt x="1588" y="1920"/>
                  </a:lnTo>
                  <a:lnTo>
                    <a:pt x="1465" y="1919"/>
                  </a:lnTo>
                  <a:cubicBezTo>
                    <a:pt x="1458" y="2020"/>
                    <a:pt x="1453" y="1954"/>
                    <a:pt x="1527" y="1999"/>
                  </a:cubicBezTo>
                  <a:lnTo>
                    <a:pt x="1522" y="2073"/>
                  </a:lnTo>
                  <a:cubicBezTo>
                    <a:pt x="1426" y="2025"/>
                    <a:pt x="1435" y="2020"/>
                    <a:pt x="1406" y="1917"/>
                  </a:cubicBezTo>
                  <a:cubicBezTo>
                    <a:pt x="1376" y="1807"/>
                    <a:pt x="1349" y="1804"/>
                    <a:pt x="1287" y="1792"/>
                  </a:cubicBezTo>
                  <a:lnTo>
                    <a:pt x="1244" y="1890"/>
                  </a:lnTo>
                  <a:lnTo>
                    <a:pt x="1220" y="1833"/>
                  </a:lnTo>
                  <a:lnTo>
                    <a:pt x="1084" y="1798"/>
                  </a:lnTo>
                  <a:lnTo>
                    <a:pt x="1090" y="1754"/>
                  </a:lnTo>
                  <a:lnTo>
                    <a:pt x="1135" y="1671"/>
                  </a:lnTo>
                  <a:lnTo>
                    <a:pt x="1020" y="1690"/>
                  </a:lnTo>
                  <a:cubicBezTo>
                    <a:pt x="1041" y="1650"/>
                    <a:pt x="1078" y="1644"/>
                    <a:pt x="1121" y="1636"/>
                  </a:cubicBezTo>
                  <a:lnTo>
                    <a:pt x="1105" y="1521"/>
                  </a:lnTo>
                  <a:cubicBezTo>
                    <a:pt x="1005" y="1488"/>
                    <a:pt x="965" y="1493"/>
                    <a:pt x="861" y="1442"/>
                  </a:cubicBezTo>
                  <a:lnTo>
                    <a:pt x="918" y="1415"/>
                  </a:lnTo>
                  <a:lnTo>
                    <a:pt x="859" y="1368"/>
                  </a:lnTo>
                  <a:lnTo>
                    <a:pt x="1280" y="1229"/>
                  </a:lnTo>
                  <a:lnTo>
                    <a:pt x="1300" y="1353"/>
                  </a:lnTo>
                  <a:lnTo>
                    <a:pt x="1454" y="1287"/>
                  </a:lnTo>
                  <a:lnTo>
                    <a:pt x="1438" y="1402"/>
                  </a:lnTo>
                  <a:lnTo>
                    <a:pt x="1523" y="1382"/>
                  </a:lnTo>
                  <a:lnTo>
                    <a:pt x="1522" y="1429"/>
                  </a:lnTo>
                  <a:close/>
                  <a:moveTo>
                    <a:pt x="1629" y="611"/>
                  </a:moveTo>
                  <a:cubicBezTo>
                    <a:pt x="1601" y="627"/>
                    <a:pt x="1508" y="617"/>
                    <a:pt x="1465" y="601"/>
                  </a:cubicBezTo>
                  <a:cubicBezTo>
                    <a:pt x="1412" y="581"/>
                    <a:pt x="1410" y="518"/>
                    <a:pt x="1365" y="475"/>
                  </a:cubicBezTo>
                  <a:cubicBezTo>
                    <a:pt x="1309" y="513"/>
                    <a:pt x="1277" y="519"/>
                    <a:pt x="1298" y="588"/>
                  </a:cubicBezTo>
                  <a:lnTo>
                    <a:pt x="1175" y="609"/>
                  </a:lnTo>
                  <a:lnTo>
                    <a:pt x="1118" y="555"/>
                  </a:lnTo>
                  <a:cubicBezTo>
                    <a:pt x="1121" y="539"/>
                    <a:pt x="1111" y="584"/>
                    <a:pt x="1058" y="584"/>
                  </a:cubicBezTo>
                  <a:cubicBezTo>
                    <a:pt x="1043" y="584"/>
                    <a:pt x="990" y="577"/>
                    <a:pt x="968" y="576"/>
                  </a:cubicBezTo>
                  <a:cubicBezTo>
                    <a:pt x="960" y="656"/>
                    <a:pt x="952" y="640"/>
                    <a:pt x="993" y="699"/>
                  </a:cubicBezTo>
                  <a:lnTo>
                    <a:pt x="852" y="676"/>
                  </a:lnTo>
                  <a:lnTo>
                    <a:pt x="906" y="775"/>
                  </a:lnTo>
                  <a:lnTo>
                    <a:pt x="875" y="843"/>
                  </a:lnTo>
                  <a:lnTo>
                    <a:pt x="723" y="861"/>
                  </a:lnTo>
                  <a:cubicBezTo>
                    <a:pt x="747" y="937"/>
                    <a:pt x="774" y="964"/>
                    <a:pt x="817" y="998"/>
                  </a:cubicBezTo>
                  <a:lnTo>
                    <a:pt x="720" y="997"/>
                  </a:lnTo>
                  <a:cubicBezTo>
                    <a:pt x="769" y="1156"/>
                    <a:pt x="855" y="1081"/>
                    <a:pt x="976" y="1116"/>
                  </a:cubicBezTo>
                  <a:cubicBezTo>
                    <a:pt x="909" y="1167"/>
                    <a:pt x="642" y="1085"/>
                    <a:pt x="544" y="1079"/>
                  </a:cubicBezTo>
                  <a:lnTo>
                    <a:pt x="541" y="1168"/>
                  </a:lnTo>
                  <a:lnTo>
                    <a:pt x="638" y="1238"/>
                  </a:lnTo>
                  <a:cubicBezTo>
                    <a:pt x="583" y="1225"/>
                    <a:pt x="541" y="1210"/>
                    <a:pt x="499" y="1228"/>
                  </a:cubicBezTo>
                  <a:cubicBezTo>
                    <a:pt x="534" y="1291"/>
                    <a:pt x="524" y="1258"/>
                    <a:pt x="585" y="1295"/>
                  </a:cubicBezTo>
                  <a:lnTo>
                    <a:pt x="432" y="1324"/>
                  </a:lnTo>
                  <a:cubicBezTo>
                    <a:pt x="460" y="1381"/>
                    <a:pt x="472" y="1377"/>
                    <a:pt x="520" y="1407"/>
                  </a:cubicBezTo>
                  <a:lnTo>
                    <a:pt x="454" y="1436"/>
                  </a:lnTo>
                  <a:lnTo>
                    <a:pt x="651" y="1474"/>
                  </a:lnTo>
                  <a:lnTo>
                    <a:pt x="515" y="1527"/>
                  </a:lnTo>
                  <a:cubicBezTo>
                    <a:pt x="622" y="1652"/>
                    <a:pt x="704" y="1536"/>
                    <a:pt x="809" y="1511"/>
                  </a:cubicBezTo>
                  <a:lnTo>
                    <a:pt x="829" y="1630"/>
                  </a:lnTo>
                  <a:cubicBezTo>
                    <a:pt x="657" y="1631"/>
                    <a:pt x="498" y="1706"/>
                    <a:pt x="615" y="1803"/>
                  </a:cubicBezTo>
                  <a:cubicBezTo>
                    <a:pt x="576" y="1809"/>
                    <a:pt x="590" y="1815"/>
                    <a:pt x="578" y="1828"/>
                  </a:cubicBezTo>
                  <a:cubicBezTo>
                    <a:pt x="641" y="1912"/>
                    <a:pt x="667" y="1859"/>
                    <a:pt x="742" y="1849"/>
                  </a:cubicBezTo>
                  <a:lnTo>
                    <a:pt x="687" y="1940"/>
                  </a:lnTo>
                  <a:cubicBezTo>
                    <a:pt x="736" y="1978"/>
                    <a:pt x="753" y="1970"/>
                    <a:pt x="809" y="1970"/>
                  </a:cubicBezTo>
                  <a:cubicBezTo>
                    <a:pt x="789" y="2021"/>
                    <a:pt x="780" y="2022"/>
                    <a:pt x="823" y="2039"/>
                  </a:cubicBezTo>
                  <a:lnTo>
                    <a:pt x="754" y="2048"/>
                  </a:lnTo>
                  <a:lnTo>
                    <a:pt x="770" y="2124"/>
                  </a:lnTo>
                  <a:lnTo>
                    <a:pt x="633" y="2160"/>
                  </a:lnTo>
                  <a:cubicBezTo>
                    <a:pt x="650" y="2224"/>
                    <a:pt x="623" y="2173"/>
                    <a:pt x="669" y="2227"/>
                  </a:cubicBezTo>
                  <a:cubicBezTo>
                    <a:pt x="596" y="2234"/>
                    <a:pt x="519" y="2233"/>
                    <a:pt x="463" y="2283"/>
                  </a:cubicBezTo>
                  <a:cubicBezTo>
                    <a:pt x="468" y="2354"/>
                    <a:pt x="476" y="2323"/>
                    <a:pt x="500" y="2390"/>
                  </a:cubicBezTo>
                  <a:cubicBezTo>
                    <a:pt x="454" y="2418"/>
                    <a:pt x="457" y="2411"/>
                    <a:pt x="431" y="2457"/>
                  </a:cubicBezTo>
                  <a:cubicBezTo>
                    <a:pt x="483" y="2480"/>
                    <a:pt x="500" y="2484"/>
                    <a:pt x="534" y="2523"/>
                  </a:cubicBezTo>
                  <a:lnTo>
                    <a:pt x="435" y="2581"/>
                  </a:lnTo>
                  <a:cubicBezTo>
                    <a:pt x="475" y="2642"/>
                    <a:pt x="543" y="2636"/>
                    <a:pt x="608" y="2633"/>
                  </a:cubicBezTo>
                  <a:lnTo>
                    <a:pt x="572" y="2700"/>
                  </a:lnTo>
                  <a:lnTo>
                    <a:pt x="392" y="2678"/>
                  </a:lnTo>
                  <a:lnTo>
                    <a:pt x="480" y="2794"/>
                  </a:lnTo>
                  <a:lnTo>
                    <a:pt x="317" y="2753"/>
                  </a:lnTo>
                  <a:lnTo>
                    <a:pt x="354" y="2800"/>
                  </a:lnTo>
                  <a:lnTo>
                    <a:pt x="235" y="2799"/>
                  </a:lnTo>
                  <a:cubicBezTo>
                    <a:pt x="260" y="2884"/>
                    <a:pt x="263" y="2853"/>
                    <a:pt x="301" y="2900"/>
                  </a:cubicBezTo>
                  <a:lnTo>
                    <a:pt x="227" y="2935"/>
                  </a:lnTo>
                  <a:lnTo>
                    <a:pt x="295" y="2994"/>
                  </a:lnTo>
                  <a:cubicBezTo>
                    <a:pt x="250" y="3016"/>
                    <a:pt x="172" y="3022"/>
                    <a:pt x="139" y="3056"/>
                  </a:cubicBezTo>
                  <a:cubicBezTo>
                    <a:pt x="141" y="3075"/>
                    <a:pt x="171" y="3168"/>
                    <a:pt x="207" y="3205"/>
                  </a:cubicBezTo>
                  <a:cubicBezTo>
                    <a:pt x="121" y="3276"/>
                    <a:pt x="167" y="3227"/>
                    <a:pt x="120" y="3334"/>
                  </a:cubicBezTo>
                  <a:lnTo>
                    <a:pt x="192" y="3405"/>
                  </a:lnTo>
                  <a:lnTo>
                    <a:pt x="137" y="3442"/>
                  </a:lnTo>
                  <a:lnTo>
                    <a:pt x="157" y="3499"/>
                  </a:lnTo>
                  <a:cubicBezTo>
                    <a:pt x="0" y="3621"/>
                    <a:pt x="123" y="3521"/>
                    <a:pt x="37" y="3625"/>
                  </a:cubicBezTo>
                  <a:lnTo>
                    <a:pt x="37" y="3643"/>
                  </a:lnTo>
                  <a:lnTo>
                    <a:pt x="201" y="3677"/>
                  </a:lnTo>
                  <a:lnTo>
                    <a:pt x="208" y="3759"/>
                  </a:lnTo>
                  <a:lnTo>
                    <a:pt x="294" y="3737"/>
                  </a:lnTo>
                  <a:lnTo>
                    <a:pt x="250" y="3834"/>
                  </a:lnTo>
                  <a:lnTo>
                    <a:pt x="335" y="3840"/>
                  </a:lnTo>
                  <a:cubicBezTo>
                    <a:pt x="297" y="3891"/>
                    <a:pt x="303" y="3861"/>
                    <a:pt x="288" y="3932"/>
                  </a:cubicBezTo>
                  <a:lnTo>
                    <a:pt x="384" y="3870"/>
                  </a:lnTo>
                  <a:lnTo>
                    <a:pt x="313" y="4096"/>
                  </a:lnTo>
                  <a:cubicBezTo>
                    <a:pt x="410" y="4067"/>
                    <a:pt x="525" y="3964"/>
                    <a:pt x="602" y="3961"/>
                  </a:cubicBezTo>
                  <a:lnTo>
                    <a:pt x="580" y="4029"/>
                  </a:lnTo>
                  <a:lnTo>
                    <a:pt x="667" y="3999"/>
                  </a:lnTo>
                  <a:lnTo>
                    <a:pt x="563" y="4165"/>
                  </a:lnTo>
                  <a:cubicBezTo>
                    <a:pt x="595" y="4180"/>
                    <a:pt x="590" y="4164"/>
                    <a:pt x="622" y="4154"/>
                  </a:cubicBezTo>
                  <a:lnTo>
                    <a:pt x="577" y="4296"/>
                  </a:lnTo>
                  <a:cubicBezTo>
                    <a:pt x="636" y="4296"/>
                    <a:pt x="644" y="4275"/>
                    <a:pt x="691" y="4233"/>
                  </a:cubicBezTo>
                  <a:cubicBezTo>
                    <a:pt x="750" y="4180"/>
                    <a:pt x="718" y="4204"/>
                    <a:pt x="792" y="4206"/>
                  </a:cubicBezTo>
                  <a:lnTo>
                    <a:pt x="825" y="4133"/>
                  </a:lnTo>
                  <a:cubicBezTo>
                    <a:pt x="889" y="4167"/>
                    <a:pt x="877" y="4154"/>
                    <a:pt x="952" y="4125"/>
                  </a:cubicBezTo>
                  <a:cubicBezTo>
                    <a:pt x="999" y="4107"/>
                    <a:pt x="1018" y="4098"/>
                    <a:pt x="1062" y="4072"/>
                  </a:cubicBezTo>
                  <a:lnTo>
                    <a:pt x="1098" y="4125"/>
                  </a:lnTo>
                  <a:lnTo>
                    <a:pt x="1165" y="4113"/>
                  </a:lnTo>
                  <a:lnTo>
                    <a:pt x="1149" y="4194"/>
                  </a:lnTo>
                  <a:lnTo>
                    <a:pt x="1271" y="4145"/>
                  </a:lnTo>
                  <a:lnTo>
                    <a:pt x="1277" y="4239"/>
                  </a:lnTo>
                  <a:lnTo>
                    <a:pt x="1329" y="4215"/>
                  </a:lnTo>
                  <a:cubicBezTo>
                    <a:pt x="1319" y="4288"/>
                    <a:pt x="1314" y="4338"/>
                    <a:pt x="1398" y="4346"/>
                  </a:cubicBezTo>
                  <a:cubicBezTo>
                    <a:pt x="1462" y="4293"/>
                    <a:pt x="1431" y="4270"/>
                    <a:pt x="1472" y="4218"/>
                  </a:cubicBezTo>
                  <a:cubicBezTo>
                    <a:pt x="1554" y="4367"/>
                    <a:pt x="1538" y="4250"/>
                    <a:pt x="1560" y="4335"/>
                  </a:cubicBezTo>
                  <a:cubicBezTo>
                    <a:pt x="1561" y="4337"/>
                    <a:pt x="1562" y="4343"/>
                    <a:pt x="1562" y="4344"/>
                  </a:cubicBezTo>
                  <a:lnTo>
                    <a:pt x="1674" y="4331"/>
                  </a:lnTo>
                  <a:lnTo>
                    <a:pt x="1537" y="4477"/>
                  </a:lnTo>
                  <a:lnTo>
                    <a:pt x="1604" y="4513"/>
                  </a:lnTo>
                  <a:lnTo>
                    <a:pt x="1598" y="4595"/>
                  </a:lnTo>
                  <a:lnTo>
                    <a:pt x="1672" y="4585"/>
                  </a:lnTo>
                  <a:lnTo>
                    <a:pt x="1654" y="4710"/>
                  </a:lnTo>
                  <a:lnTo>
                    <a:pt x="1763" y="4661"/>
                  </a:lnTo>
                  <a:lnTo>
                    <a:pt x="1717" y="4800"/>
                  </a:lnTo>
                  <a:lnTo>
                    <a:pt x="1841" y="4746"/>
                  </a:lnTo>
                  <a:lnTo>
                    <a:pt x="1845" y="4857"/>
                  </a:lnTo>
                  <a:cubicBezTo>
                    <a:pt x="1893" y="4856"/>
                    <a:pt x="1925" y="4827"/>
                    <a:pt x="1957" y="4803"/>
                  </a:cubicBezTo>
                  <a:lnTo>
                    <a:pt x="1938" y="4911"/>
                  </a:lnTo>
                  <a:cubicBezTo>
                    <a:pt x="2034" y="4872"/>
                    <a:pt x="2035" y="4832"/>
                    <a:pt x="2109" y="4779"/>
                  </a:cubicBezTo>
                  <a:lnTo>
                    <a:pt x="2090" y="4881"/>
                  </a:lnTo>
                  <a:cubicBezTo>
                    <a:pt x="2092" y="4885"/>
                    <a:pt x="2109" y="4907"/>
                    <a:pt x="2110" y="4909"/>
                  </a:cubicBezTo>
                  <a:lnTo>
                    <a:pt x="2140" y="4978"/>
                  </a:lnTo>
                  <a:lnTo>
                    <a:pt x="2307" y="4972"/>
                  </a:lnTo>
                  <a:lnTo>
                    <a:pt x="2321" y="4870"/>
                  </a:lnTo>
                  <a:cubicBezTo>
                    <a:pt x="2378" y="4913"/>
                    <a:pt x="2331" y="4932"/>
                    <a:pt x="2407" y="4924"/>
                  </a:cubicBezTo>
                  <a:lnTo>
                    <a:pt x="2427" y="4791"/>
                  </a:lnTo>
                  <a:lnTo>
                    <a:pt x="2466" y="4901"/>
                  </a:lnTo>
                  <a:cubicBezTo>
                    <a:pt x="2540" y="4841"/>
                    <a:pt x="2461" y="4818"/>
                    <a:pt x="2598" y="4763"/>
                  </a:cubicBezTo>
                  <a:lnTo>
                    <a:pt x="2605" y="4859"/>
                  </a:lnTo>
                  <a:lnTo>
                    <a:pt x="2679" y="4830"/>
                  </a:lnTo>
                  <a:lnTo>
                    <a:pt x="2643" y="4968"/>
                  </a:lnTo>
                  <a:lnTo>
                    <a:pt x="2741" y="4911"/>
                  </a:lnTo>
                  <a:lnTo>
                    <a:pt x="2700" y="5111"/>
                  </a:lnTo>
                  <a:cubicBezTo>
                    <a:pt x="2770" y="5102"/>
                    <a:pt x="2735" y="5115"/>
                    <a:pt x="2792" y="5079"/>
                  </a:cubicBezTo>
                  <a:cubicBezTo>
                    <a:pt x="2811" y="5147"/>
                    <a:pt x="2833" y="5152"/>
                    <a:pt x="2902" y="5146"/>
                  </a:cubicBezTo>
                  <a:lnTo>
                    <a:pt x="2921" y="5005"/>
                  </a:lnTo>
                  <a:lnTo>
                    <a:pt x="3001" y="5058"/>
                  </a:lnTo>
                  <a:lnTo>
                    <a:pt x="3003" y="4950"/>
                  </a:lnTo>
                  <a:lnTo>
                    <a:pt x="3132" y="5042"/>
                  </a:lnTo>
                  <a:lnTo>
                    <a:pt x="3124" y="4910"/>
                  </a:lnTo>
                  <a:lnTo>
                    <a:pt x="3213" y="4949"/>
                  </a:lnTo>
                  <a:cubicBezTo>
                    <a:pt x="3221" y="4934"/>
                    <a:pt x="3231" y="4926"/>
                    <a:pt x="3222" y="4882"/>
                  </a:cubicBezTo>
                  <a:lnTo>
                    <a:pt x="3294" y="4888"/>
                  </a:lnTo>
                  <a:cubicBezTo>
                    <a:pt x="3294" y="4819"/>
                    <a:pt x="3286" y="4820"/>
                    <a:pt x="3325" y="4767"/>
                  </a:cubicBezTo>
                  <a:cubicBezTo>
                    <a:pt x="3350" y="4804"/>
                    <a:pt x="3342" y="4828"/>
                    <a:pt x="3354" y="4877"/>
                  </a:cubicBezTo>
                  <a:cubicBezTo>
                    <a:pt x="3432" y="4870"/>
                    <a:pt x="3390" y="4880"/>
                    <a:pt x="3430" y="4810"/>
                  </a:cubicBezTo>
                  <a:lnTo>
                    <a:pt x="3460" y="4937"/>
                  </a:lnTo>
                  <a:cubicBezTo>
                    <a:pt x="3522" y="4963"/>
                    <a:pt x="3478" y="4945"/>
                    <a:pt x="3533" y="4943"/>
                  </a:cubicBezTo>
                  <a:cubicBezTo>
                    <a:pt x="3566" y="4985"/>
                    <a:pt x="3572" y="4990"/>
                    <a:pt x="3584" y="5043"/>
                  </a:cubicBezTo>
                  <a:lnTo>
                    <a:pt x="3632" y="5001"/>
                  </a:lnTo>
                  <a:cubicBezTo>
                    <a:pt x="3656" y="5059"/>
                    <a:pt x="3642" y="5041"/>
                    <a:pt x="3701" y="5071"/>
                  </a:cubicBezTo>
                  <a:cubicBezTo>
                    <a:pt x="3738" y="5021"/>
                    <a:pt x="3723" y="5011"/>
                    <a:pt x="3740" y="4946"/>
                  </a:cubicBezTo>
                  <a:lnTo>
                    <a:pt x="3738" y="4887"/>
                  </a:lnTo>
                  <a:cubicBezTo>
                    <a:pt x="3621" y="4832"/>
                    <a:pt x="3383" y="4766"/>
                    <a:pt x="3322" y="4674"/>
                  </a:cubicBezTo>
                  <a:lnTo>
                    <a:pt x="3261" y="4653"/>
                  </a:lnTo>
                  <a:lnTo>
                    <a:pt x="3251" y="4782"/>
                  </a:lnTo>
                  <a:lnTo>
                    <a:pt x="3147" y="4691"/>
                  </a:lnTo>
                  <a:cubicBezTo>
                    <a:pt x="3145" y="4754"/>
                    <a:pt x="3156" y="4747"/>
                    <a:pt x="3125" y="4790"/>
                  </a:cubicBezTo>
                  <a:cubicBezTo>
                    <a:pt x="3056" y="4799"/>
                    <a:pt x="3025" y="4754"/>
                    <a:pt x="3000" y="4689"/>
                  </a:cubicBezTo>
                  <a:cubicBezTo>
                    <a:pt x="2959" y="4731"/>
                    <a:pt x="2986" y="4695"/>
                    <a:pt x="2961" y="4749"/>
                  </a:cubicBezTo>
                  <a:cubicBezTo>
                    <a:pt x="2939" y="4798"/>
                    <a:pt x="2916" y="4845"/>
                    <a:pt x="2821" y="4787"/>
                  </a:cubicBezTo>
                  <a:lnTo>
                    <a:pt x="2815" y="4678"/>
                  </a:lnTo>
                  <a:lnTo>
                    <a:pt x="2686" y="4699"/>
                  </a:lnTo>
                  <a:lnTo>
                    <a:pt x="2682" y="4542"/>
                  </a:lnTo>
                  <a:lnTo>
                    <a:pt x="2573" y="4622"/>
                  </a:lnTo>
                  <a:lnTo>
                    <a:pt x="2553" y="4493"/>
                  </a:lnTo>
                  <a:cubicBezTo>
                    <a:pt x="2471" y="4530"/>
                    <a:pt x="2496" y="4561"/>
                    <a:pt x="2381" y="4603"/>
                  </a:cubicBezTo>
                  <a:lnTo>
                    <a:pt x="2379" y="4484"/>
                  </a:lnTo>
                  <a:lnTo>
                    <a:pt x="2265" y="4573"/>
                  </a:lnTo>
                  <a:cubicBezTo>
                    <a:pt x="2143" y="4549"/>
                    <a:pt x="2207" y="4570"/>
                    <a:pt x="2098" y="4574"/>
                  </a:cubicBezTo>
                  <a:cubicBezTo>
                    <a:pt x="2071" y="4495"/>
                    <a:pt x="2067" y="4526"/>
                    <a:pt x="2084" y="4441"/>
                  </a:cubicBezTo>
                  <a:lnTo>
                    <a:pt x="1968" y="4477"/>
                  </a:lnTo>
                  <a:cubicBezTo>
                    <a:pt x="1992" y="4322"/>
                    <a:pt x="2069" y="4300"/>
                    <a:pt x="2081" y="4166"/>
                  </a:cubicBezTo>
                  <a:cubicBezTo>
                    <a:pt x="2273" y="4259"/>
                    <a:pt x="2266" y="4212"/>
                    <a:pt x="2213" y="4021"/>
                  </a:cubicBezTo>
                  <a:lnTo>
                    <a:pt x="2014" y="3978"/>
                  </a:lnTo>
                  <a:lnTo>
                    <a:pt x="2022" y="4090"/>
                  </a:lnTo>
                  <a:lnTo>
                    <a:pt x="1979" y="4046"/>
                  </a:lnTo>
                  <a:cubicBezTo>
                    <a:pt x="1954" y="4102"/>
                    <a:pt x="1976" y="4065"/>
                    <a:pt x="1942" y="4099"/>
                  </a:cubicBezTo>
                  <a:lnTo>
                    <a:pt x="1888" y="3997"/>
                  </a:lnTo>
                  <a:lnTo>
                    <a:pt x="1850" y="4012"/>
                  </a:lnTo>
                  <a:cubicBezTo>
                    <a:pt x="1791" y="3958"/>
                    <a:pt x="1812" y="3957"/>
                    <a:pt x="1786" y="3882"/>
                  </a:cubicBezTo>
                  <a:cubicBezTo>
                    <a:pt x="1731" y="3958"/>
                    <a:pt x="1724" y="3908"/>
                    <a:pt x="1665" y="3997"/>
                  </a:cubicBezTo>
                  <a:cubicBezTo>
                    <a:pt x="1591" y="3971"/>
                    <a:pt x="1505" y="4000"/>
                    <a:pt x="1448" y="4081"/>
                  </a:cubicBezTo>
                  <a:cubicBezTo>
                    <a:pt x="1424" y="4114"/>
                    <a:pt x="1434" y="4105"/>
                    <a:pt x="1392" y="4130"/>
                  </a:cubicBezTo>
                  <a:lnTo>
                    <a:pt x="1372" y="4014"/>
                  </a:lnTo>
                  <a:lnTo>
                    <a:pt x="1327" y="4033"/>
                  </a:lnTo>
                  <a:lnTo>
                    <a:pt x="1201" y="3860"/>
                  </a:lnTo>
                  <a:lnTo>
                    <a:pt x="1132" y="3878"/>
                  </a:lnTo>
                  <a:lnTo>
                    <a:pt x="1065" y="3941"/>
                  </a:lnTo>
                  <a:lnTo>
                    <a:pt x="1063" y="3823"/>
                  </a:lnTo>
                  <a:cubicBezTo>
                    <a:pt x="991" y="3886"/>
                    <a:pt x="1014" y="3905"/>
                    <a:pt x="899" y="3936"/>
                  </a:cubicBezTo>
                  <a:lnTo>
                    <a:pt x="929" y="3823"/>
                  </a:lnTo>
                  <a:cubicBezTo>
                    <a:pt x="860" y="3867"/>
                    <a:pt x="907" y="3868"/>
                    <a:pt x="817" y="3852"/>
                  </a:cubicBezTo>
                  <a:lnTo>
                    <a:pt x="869" y="3767"/>
                  </a:lnTo>
                  <a:cubicBezTo>
                    <a:pt x="866" y="3765"/>
                    <a:pt x="862" y="3763"/>
                    <a:pt x="861" y="3762"/>
                  </a:cubicBezTo>
                  <a:cubicBezTo>
                    <a:pt x="799" y="3730"/>
                    <a:pt x="812" y="3747"/>
                    <a:pt x="786" y="3687"/>
                  </a:cubicBezTo>
                  <a:lnTo>
                    <a:pt x="822" y="3617"/>
                  </a:lnTo>
                  <a:lnTo>
                    <a:pt x="774" y="3590"/>
                  </a:lnTo>
                  <a:cubicBezTo>
                    <a:pt x="805" y="3539"/>
                    <a:pt x="791" y="3575"/>
                    <a:pt x="823" y="3523"/>
                  </a:cubicBezTo>
                  <a:lnTo>
                    <a:pt x="691" y="3489"/>
                  </a:lnTo>
                  <a:cubicBezTo>
                    <a:pt x="729" y="3397"/>
                    <a:pt x="758" y="3434"/>
                    <a:pt x="816" y="3371"/>
                  </a:cubicBezTo>
                  <a:lnTo>
                    <a:pt x="636" y="3308"/>
                  </a:lnTo>
                  <a:cubicBezTo>
                    <a:pt x="644" y="3291"/>
                    <a:pt x="606" y="3260"/>
                    <a:pt x="743" y="3247"/>
                  </a:cubicBezTo>
                  <a:cubicBezTo>
                    <a:pt x="700" y="3192"/>
                    <a:pt x="727" y="3225"/>
                    <a:pt x="669" y="3180"/>
                  </a:cubicBezTo>
                  <a:lnTo>
                    <a:pt x="648" y="3083"/>
                  </a:lnTo>
                  <a:lnTo>
                    <a:pt x="729" y="3052"/>
                  </a:lnTo>
                  <a:cubicBezTo>
                    <a:pt x="659" y="2866"/>
                    <a:pt x="803" y="2961"/>
                    <a:pt x="842" y="2947"/>
                  </a:cubicBezTo>
                  <a:cubicBezTo>
                    <a:pt x="865" y="2926"/>
                    <a:pt x="883" y="2905"/>
                    <a:pt x="905" y="2885"/>
                  </a:cubicBezTo>
                  <a:cubicBezTo>
                    <a:pt x="944" y="2852"/>
                    <a:pt x="942" y="2847"/>
                    <a:pt x="977" y="2815"/>
                  </a:cubicBezTo>
                  <a:cubicBezTo>
                    <a:pt x="955" y="2875"/>
                    <a:pt x="937" y="2896"/>
                    <a:pt x="946" y="2961"/>
                  </a:cubicBezTo>
                  <a:cubicBezTo>
                    <a:pt x="998" y="2998"/>
                    <a:pt x="1022" y="2995"/>
                    <a:pt x="1081" y="3000"/>
                  </a:cubicBezTo>
                  <a:cubicBezTo>
                    <a:pt x="1095" y="3031"/>
                    <a:pt x="1110" y="2954"/>
                    <a:pt x="1089" y="3067"/>
                  </a:cubicBezTo>
                  <a:lnTo>
                    <a:pt x="1152" y="3027"/>
                  </a:lnTo>
                  <a:cubicBezTo>
                    <a:pt x="1158" y="3068"/>
                    <a:pt x="1165" y="3115"/>
                    <a:pt x="1173" y="3155"/>
                  </a:cubicBezTo>
                  <a:cubicBezTo>
                    <a:pt x="1212" y="3337"/>
                    <a:pt x="1298" y="3202"/>
                    <a:pt x="1308" y="3193"/>
                  </a:cubicBezTo>
                  <a:cubicBezTo>
                    <a:pt x="1380" y="3136"/>
                    <a:pt x="1322" y="3202"/>
                    <a:pt x="1393" y="3163"/>
                  </a:cubicBezTo>
                  <a:lnTo>
                    <a:pt x="1459" y="3072"/>
                  </a:lnTo>
                  <a:lnTo>
                    <a:pt x="1528" y="3094"/>
                  </a:lnTo>
                  <a:lnTo>
                    <a:pt x="1662" y="3116"/>
                  </a:lnTo>
                  <a:cubicBezTo>
                    <a:pt x="1632" y="3016"/>
                    <a:pt x="1654" y="3039"/>
                    <a:pt x="1579" y="3033"/>
                  </a:cubicBezTo>
                  <a:cubicBezTo>
                    <a:pt x="1558" y="2963"/>
                    <a:pt x="1563" y="2952"/>
                    <a:pt x="1521" y="2913"/>
                  </a:cubicBezTo>
                  <a:lnTo>
                    <a:pt x="1488" y="2995"/>
                  </a:lnTo>
                  <a:lnTo>
                    <a:pt x="1486" y="2911"/>
                  </a:lnTo>
                  <a:cubicBezTo>
                    <a:pt x="1385" y="2935"/>
                    <a:pt x="1389" y="2952"/>
                    <a:pt x="1310" y="3000"/>
                  </a:cubicBezTo>
                  <a:lnTo>
                    <a:pt x="1309" y="2904"/>
                  </a:lnTo>
                  <a:cubicBezTo>
                    <a:pt x="1269" y="2889"/>
                    <a:pt x="1294" y="2892"/>
                    <a:pt x="1235" y="2913"/>
                  </a:cubicBezTo>
                  <a:cubicBezTo>
                    <a:pt x="1359" y="2592"/>
                    <a:pt x="1099" y="2746"/>
                    <a:pt x="1003" y="2733"/>
                  </a:cubicBezTo>
                  <a:cubicBezTo>
                    <a:pt x="955" y="2727"/>
                    <a:pt x="919" y="2689"/>
                    <a:pt x="917" y="2677"/>
                  </a:cubicBezTo>
                  <a:lnTo>
                    <a:pt x="769" y="2662"/>
                  </a:lnTo>
                  <a:lnTo>
                    <a:pt x="891" y="2591"/>
                  </a:lnTo>
                  <a:cubicBezTo>
                    <a:pt x="910" y="2488"/>
                    <a:pt x="804" y="2512"/>
                    <a:pt x="758" y="2409"/>
                  </a:cubicBezTo>
                  <a:lnTo>
                    <a:pt x="821" y="2385"/>
                  </a:lnTo>
                  <a:cubicBezTo>
                    <a:pt x="801" y="2318"/>
                    <a:pt x="794" y="2312"/>
                    <a:pt x="752" y="2263"/>
                  </a:cubicBezTo>
                  <a:cubicBezTo>
                    <a:pt x="880" y="2306"/>
                    <a:pt x="805" y="2292"/>
                    <a:pt x="885" y="2360"/>
                  </a:cubicBezTo>
                  <a:lnTo>
                    <a:pt x="886" y="2279"/>
                  </a:lnTo>
                  <a:cubicBezTo>
                    <a:pt x="954" y="2308"/>
                    <a:pt x="992" y="2347"/>
                    <a:pt x="1065" y="2321"/>
                  </a:cubicBezTo>
                  <a:cubicBezTo>
                    <a:pt x="1082" y="2280"/>
                    <a:pt x="1080" y="2307"/>
                    <a:pt x="1064" y="2250"/>
                  </a:cubicBezTo>
                  <a:lnTo>
                    <a:pt x="1131" y="2213"/>
                  </a:lnTo>
                  <a:lnTo>
                    <a:pt x="1093" y="2080"/>
                  </a:lnTo>
                  <a:lnTo>
                    <a:pt x="1216" y="2159"/>
                  </a:lnTo>
                  <a:cubicBezTo>
                    <a:pt x="1287" y="2098"/>
                    <a:pt x="1275" y="2086"/>
                    <a:pt x="1276" y="1984"/>
                  </a:cubicBezTo>
                  <a:cubicBezTo>
                    <a:pt x="1316" y="2008"/>
                    <a:pt x="1386" y="2127"/>
                    <a:pt x="1443" y="2173"/>
                  </a:cubicBezTo>
                  <a:lnTo>
                    <a:pt x="1377" y="2197"/>
                  </a:lnTo>
                  <a:lnTo>
                    <a:pt x="1395" y="2300"/>
                  </a:lnTo>
                  <a:cubicBezTo>
                    <a:pt x="1463" y="2335"/>
                    <a:pt x="1642" y="2322"/>
                    <a:pt x="1733" y="2314"/>
                  </a:cubicBezTo>
                  <a:lnTo>
                    <a:pt x="1731" y="2463"/>
                  </a:lnTo>
                  <a:cubicBezTo>
                    <a:pt x="1896" y="2380"/>
                    <a:pt x="1829" y="2293"/>
                    <a:pt x="1981" y="2233"/>
                  </a:cubicBezTo>
                  <a:lnTo>
                    <a:pt x="1914" y="2406"/>
                  </a:lnTo>
                  <a:lnTo>
                    <a:pt x="1947" y="2421"/>
                  </a:lnTo>
                  <a:cubicBezTo>
                    <a:pt x="1977" y="2300"/>
                    <a:pt x="2002" y="2307"/>
                    <a:pt x="2000" y="2161"/>
                  </a:cubicBezTo>
                  <a:cubicBezTo>
                    <a:pt x="1946" y="2184"/>
                    <a:pt x="1954" y="2185"/>
                    <a:pt x="1912" y="2226"/>
                  </a:cubicBezTo>
                  <a:cubicBezTo>
                    <a:pt x="1918" y="2188"/>
                    <a:pt x="1925" y="2154"/>
                    <a:pt x="1923" y="2115"/>
                  </a:cubicBezTo>
                  <a:cubicBezTo>
                    <a:pt x="1918" y="2045"/>
                    <a:pt x="1908" y="2051"/>
                    <a:pt x="1875" y="2021"/>
                  </a:cubicBezTo>
                  <a:cubicBezTo>
                    <a:pt x="1864" y="2090"/>
                    <a:pt x="1863" y="2069"/>
                    <a:pt x="1828" y="2123"/>
                  </a:cubicBezTo>
                  <a:cubicBezTo>
                    <a:pt x="1825" y="2088"/>
                    <a:pt x="1831" y="2054"/>
                    <a:pt x="1819" y="2020"/>
                  </a:cubicBezTo>
                  <a:cubicBezTo>
                    <a:pt x="1798" y="1960"/>
                    <a:pt x="1812" y="2008"/>
                    <a:pt x="1792" y="1980"/>
                  </a:cubicBezTo>
                  <a:cubicBezTo>
                    <a:pt x="1774" y="1955"/>
                    <a:pt x="1790" y="1984"/>
                    <a:pt x="1766" y="1943"/>
                  </a:cubicBezTo>
                  <a:lnTo>
                    <a:pt x="1823" y="1883"/>
                  </a:lnTo>
                  <a:lnTo>
                    <a:pt x="2017" y="1992"/>
                  </a:lnTo>
                  <a:lnTo>
                    <a:pt x="2000" y="1905"/>
                  </a:lnTo>
                  <a:cubicBezTo>
                    <a:pt x="2068" y="1918"/>
                    <a:pt x="2038" y="1926"/>
                    <a:pt x="2083" y="1958"/>
                  </a:cubicBezTo>
                  <a:cubicBezTo>
                    <a:pt x="2083" y="1958"/>
                    <a:pt x="2282" y="2064"/>
                    <a:pt x="2324" y="1944"/>
                  </a:cubicBezTo>
                  <a:lnTo>
                    <a:pt x="2211" y="1848"/>
                  </a:lnTo>
                  <a:lnTo>
                    <a:pt x="2225" y="1755"/>
                  </a:lnTo>
                  <a:cubicBezTo>
                    <a:pt x="2309" y="1790"/>
                    <a:pt x="2235" y="1804"/>
                    <a:pt x="2389" y="1813"/>
                  </a:cubicBezTo>
                  <a:cubicBezTo>
                    <a:pt x="2383" y="1727"/>
                    <a:pt x="2423" y="1737"/>
                    <a:pt x="2264" y="1613"/>
                  </a:cubicBezTo>
                  <a:cubicBezTo>
                    <a:pt x="2267" y="1611"/>
                    <a:pt x="2272" y="1608"/>
                    <a:pt x="2274" y="1607"/>
                  </a:cubicBezTo>
                  <a:cubicBezTo>
                    <a:pt x="2276" y="1606"/>
                    <a:pt x="2282" y="1603"/>
                    <a:pt x="2284" y="1602"/>
                  </a:cubicBezTo>
                  <a:lnTo>
                    <a:pt x="2322" y="1578"/>
                  </a:lnTo>
                  <a:lnTo>
                    <a:pt x="2297" y="1500"/>
                  </a:lnTo>
                  <a:cubicBezTo>
                    <a:pt x="2386" y="1531"/>
                    <a:pt x="2386" y="1563"/>
                    <a:pt x="2504" y="1580"/>
                  </a:cubicBezTo>
                  <a:cubicBezTo>
                    <a:pt x="2474" y="1492"/>
                    <a:pt x="2437" y="1429"/>
                    <a:pt x="2427" y="1333"/>
                  </a:cubicBezTo>
                  <a:cubicBezTo>
                    <a:pt x="2460" y="1356"/>
                    <a:pt x="2471" y="1375"/>
                    <a:pt x="2500" y="1398"/>
                  </a:cubicBezTo>
                  <a:cubicBezTo>
                    <a:pt x="2531" y="1423"/>
                    <a:pt x="2616" y="1438"/>
                    <a:pt x="2727" y="1566"/>
                  </a:cubicBezTo>
                  <a:lnTo>
                    <a:pt x="2756" y="1540"/>
                  </a:lnTo>
                  <a:cubicBezTo>
                    <a:pt x="2799" y="1578"/>
                    <a:pt x="2783" y="1580"/>
                    <a:pt x="2834" y="1591"/>
                  </a:cubicBezTo>
                  <a:cubicBezTo>
                    <a:pt x="2874" y="1561"/>
                    <a:pt x="2858" y="1584"/>
                    <a:pt x="2861" y="1524"/>
                  </a:cubicBezTo>
                  <a:lnTo>
                    <a:pt x="2944" y="1552"/>
                  </a:lnTo>
                  <a:lnTo>
                    <a:pt x="2960" y="1448"/>
                  </a:lnTo>
                  <a:cubicBezTo>
                    <a:pt x="3006" y="1429"/>
                    <a:pt x="3015" y="1456"/>
                    <a:pt x="3071" y="1486"/>
                  </a:cubicBezTo>
                  <a:cubicBezTo>
                    <a:pt x="3150" y="1454"/>
                    <a:pt x="3196" y="1422"/>
                    <a:pt x="3194" y="1357"/>
                  </a:cubicBezTo>
                  <a:lnTo>
                    <a:pt x="3110" y="1325"/>
                  </a:lnTo>
                  <a:cubicBezTo>
                    <a:pt x="3105" y="1395"/>
                    <a:pt x="3117" y="1399"/>
                    <a:pt x="3080" y="1449"/>
                  </a:cubicBezTo>
                  <a:cubicBezTo>
                    <a:pt x="3083" y="1364"/>
                    <a:pt x="3107" y="1331"/>
                    <a:pt x="3033" y="1286"/>
                  </a:cubicBezTo>
                  <a:lnTo>
                    <a:pt x="3003" y="1404"/>
                  </a:lnTo>
                  <a:lnTo>
                    <a:pt x="2957" y="1343"/>
                  </a:lnTo>
                  <a:lnTo>
                    <a:pt x="2913" y="1400"/>
                  </a:lnTo>
                  <a:cubicBezTo>
                    <a:pt x="2808" y="1338"/>
                    <a:pt x="2823" y="1278"/>
                    <a:pt x="2726" y="1234"/>
                  </a:cubicBezTo>
                  <a:lnTo>
                    <a:pt x="2736" y="1327"/>
                  </a:lnTo>
                  <a:lnTo>
                    <a:pt x="2569" y="1232"/>
                  </a:lnTo>
                  <a:lnTo>
                    <a:pt x="2555" y="1363"/>
                  </a:lnTo>
                  <a:cubicBezTo>
                    <a:pt x="2489" y="1334"/>
                    <a:pt x="2463" y="1304"/>
                    <a:pt x="2425" y="1243"/>
                  </a:cubicBezTo>
                  <a:cubicBezTo>
                    <a:pt x="2394" y="1194"/>
                    <a:pt x="2339" y="1165"/>
                    <a:pt x="2278" y="1148"/>
                  </a:cubicBezTo>
                  <a:cubicBezTo>
                    <a:pt x="2265" y="1313"/>
                    <a:pt x="2291" y="1273"/>
                    <a:pt x="2328" y="1403"/>
                  </a:cubicBezTo>
                  <a:lnTo>
                    <a:pt x="2192" y="1306"/>
                  </a:lnTo>
                  <a:lnTo>
                    <a:pt x="2139" y="1318"/>
                  </a:lnTo>
                  <a:lnTo>
                    <a:pt x="2176" y="1427"/>
                  </a:lnTo>
                  <a:lnTo>
                    <a:pt x="2032" y="1408"/>
                  </a:lnTo>
                  <a:lnTo>
                    <a:pt x="2132" y="1537"/>
                  </a:lnTo>
                  <a:cubicBezTo>
                    <a:pt x="2004" y="1557"/>
                    <a:pt x="2015" y="1532"/>
                    <a:pt x="1902" y="1507"/>
                  </a:cubicBezTo>
                  <a:cubicBezTo>
                    <a:pt x="1854" y="1570"/>
                    <a:pt x="1894" y="1560"/>
                    <a:pt x="1823" y="1567"/>
                  </a:cubicBezTo>
                  <a:cubicBezTo>
                    <a:pt x="1822" y="1563"/>
                    <a:pt x="1821" y="1557"/>
                    <a:pt x="1820" y="1554"/>
                  </a:cubicBezTo>
                  <a:lnTo>
                    <a:pt x="1807" y="1499"/>
                  </a:lnTo>
                  <a:cubicBezTo>
                    <a:pt x="1791" y="1463"/>
                    <a:pt x="1785" y="1484"/>
                    <a:pt x="1764" y="1429"/>
                  </a:cubicBezTo>
                  <a:lnTo>
                    <a:pt x="1886" y="1401"/>
                  </a:lnTo>
                  <a:cubicBezTo>
                    <a:pt x="1862" y="1349"/>
                    <a:pt x="1838" y="1346"/>
                    <a:pt x="1787" y="1311"/>
                  </a:cubicBezTo>
                  <a:lnTo>
                    <a:pt x="1808" y="1223"/>
                  </a:lnTo>
                  <a:lnTo>
                    <a:pt x="1709" y="1228"/>
                  </a:lnTo>
                  <a:lnTo>
                    <a:pt x="1747" y="1144"/>
                  </a:lnTo>
                  <a:cubicBezTo>
                    <a:pt x="1676" y="1012"/>
                    <a:pt x="1611" y="1054"/>
                    <a:pt x="1525" y="1078"/>
                  </a:cubicBezTo>
                  <a:lnTo>
                    <a:pt x="1491" y="1001"/>
                  </a:lnTo>
                  <a:cubicBezTo>
                    <a:pt x="1373" y="1039"/>
                    <a:pt x="1291" y="1043"/>
                    <a:pt x="1188" y="955"/>
                  </a:cubicBezTo>
                  <a:lnTo>
                    <a:pt x="1330" y="938"/>
                  </a:lnTo>
                  <a:lnTo>
                    <a:pt x="1239" y="886"/>
                  </a:lnTo>
                  <a:lnTo>
                    <a:pt x="1278" y="780"/>
                  </a:lnTo>
                  <a:lnTo>
                    <a:pt x="1362" y="797"/>
                  </a:lnTo>
                  <a:lnTo>
                    <a:pt x="1365" y="749"/>
                  </a:lnTo>
                  <a:cubicBezTo>
                    <a:pt x="1402" y="803"/>
                    <a:pt x="1449" y="811"/>
                    <a:pt x="1517" y="818"/>
                  </a:cubicBezTo>
                  <a:lnTo>
                    <a:pt x="1540" y="766"/>
                  </a:lnTo>
                  <a:lnTo>
                    <a:pt x="1690" y="781"/>
                  </a:lnTo>
                  <a:lnTo>
                    <a:pt x="1654" y="725"/>
                  </a:lnTo>
                  <a:lnTo>
                    <a:pt x="1812" y="750"/>
                  </a:lnTo>
                  <a:cubicBezTo>
                    <a:pt x="1891" y="675"/>
                    <a:pt x="1844" y="661"/>
                    <a:pt x="1921" y="578"/>
                  </a:cubicBezTo>
                  <a:cubicBezTo>
                    <a:pt x="1998" y="493"/>
                    <a:pt x="1972" y="512"/>
                    <a:pt x="2084" y="484"/>
                  </a:cubicBezTo>
                  <a:cubicBezTo>
                    <a:pt x="2018" y="429"/>
                    <a:pt x="1973" y="377"/>
                    <a:pt x="1935" y="297"/>
                  </a:cubicBezTo>
                  <a:lnTo>
                    <a:pt x="2059" y="305"/>
                  </a:lnTo>
                  <a:lnTo>
                    <a:pt x="2026" y="201"/>
                  </a:lnTo>
                  <a:lnTo>
                    <a:pt x="2084" y="195"/>
                  </a:lnTo>
                  <a:lnTo>
                    <a:pt x="2034" y="108"/>
                  </a:lnTo>
                  <a:cubicBezTo>
                    <a:pt x="2107" y="109"/>
                    <a:pt x="2087" y="140"/>
                    <a:pt x="2200" y="270"/>
                  </a:cubicBezTo>
                  <a:cubicBezTo>
                    <a:pt x="2218" y="238"/>
                    <a:pt x="2184" y="311"/>
                    <a:pt x="2207" y="250"/>
                  </a:cubicBezTo>
                  <a:lnTo>
                    <a:pt x="2303" y="288"/>
                  </a:lnTo>
                  <a:lnTo>
                    <a:pt x="2333" y="228"/>
                  </a:lnTo>
                  <a:lnTo>
                    <a:pt x="2381" y="276"/>
                  </a:lnTo>
                  <a:lnTo>
                    <a:pt x="2409" y="230"/>
                  </a:lnTo>
                  <a:lnTo>
                    <a:pt x="2450" y="375"/>
                  </a:lnTo>
                  <a:lnTo>
                    <a:pt x="2508" y="345"/>
                  </a:lnTo>
                  <a:lnTo>
                    <a:pt x="2485" y="490"/>
                  </a:lnTo>
                  <a:cubicBezTo>
                    <a:pt x="2562" y="469"/>
                    <a:pt x="2562" y="458"/>
                    <a:pt x="2618" y="421"/>
                  </a:cubicBezTo>
                  <a:cubicBezTo>
                    <a:pt x="2602" y="343"/>
                    <a:pt x="2621" y="367"/>
                    <a:pt x="2561" y="339"/>
                  </a:cubicBezTo>
                  <a:lnTo>
                    <a:pt x="2591" y="288"/>
                  </a:lnTo>
                  <a:lnTo>
                    <a:pt x="2617" y="201"/>
                  </a:lnTo>
                  <a:cubicBezTo>
                    <a:pt x="2349" y="244"/>
                    <a:pt x="2511" y="90"/>
                    <a:pt x="2369" y="5"/>
                  </a:cubicBezTo>
                  <a:lnTo>
                    <a:pt x="2202" y="169"/>
                  </a:lnTo>
                  <a:cubicBezTo>
                    <a:pt x="2145" y="123"/>
                    <a:pt x="2162" y="137"/>
                    <a:pt x="2161" y="52"/>
                  </a:cubicBezTo>
                  <a:lnTo>
                    <a:pt x="1966" y="0"/>
                  </a:lnTo>
                  <a:lnTo>
                    <a:pt x="1925" y="101"/>
                  </a:lnTo>
                  <a:lnTo>
                    <a:pt x="1851" y="79"/>
                  </a:lnTo>
                  <a:cubicBezTo>
                    <a:pt x="1836" y="201"/>
                    <a:pt x="1811" y="167"/>
                    <a:pt x="1819" y="307"/>
                  </a:cubicBezTo>
                  <a:lnTo>
                    <a:pt x="1712" y="271"/>
                  </a:lnTo>
                  <a:cubicBezTo>
                    <a:pt x="1689" y="344"/>
                    <a:pt x="1695" y="357"/>
                    <a:pt x="1666" y="424"/>
                  </a:cubicBezTo>
                  <a:lnTo>
                    <a:pt x="1780" y="531"/>
                  </a:lnTo>
                  <a:lnTo>
                    <a:pt x="1622" y="500"/>
                  </a:lnTo>
                  <a:lnTo>
                    <a:pt x="1629" y="611"/>
                  </a:lnTo>
                  <a:close/>
                </a:path>
              </a:pathLst>
            </a:custGeom>
            <a:solidFill>
              <a:srgbClr val="69C6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41FAD1D-DF58-F269-154B-453CC877C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" y="473710"/>
              <a:ext cx="177165" cy="133350"/>
            </a:xfrm>
            <a:custGeom>
              <a:avLst/>
              <a:gdLst>
                <a:gd name="T0" fmla="*/ 1183 w 3133"/>
                <a:gd name="T1" fmla="*/ 147 h 2319"/>
                <a:gd name="T2" fmla="*/ 1182 w 3133"/>
                <a:gd name="T3" fmla="*/ 244 h 2319"/>
                <a:gd name="T4" fmla="*/ 1149 w 3133"/>
                <a:gd name="T5" fmla="*/ 324 h 2319"/>
                <a:gd name="T6" fmla="*/ 1074 w 3133"/>
                <a:gd name="T7" fmla="*/ 521 h 2319"/>
                <a:gd name="T8" fmla="*/ 988 w 3133"/>
                <a:gd name="T9" fmla="*/ 358 h 2319"/>
                <a:gd name="T10" fmla="*/ 814 w 3133"/>
                <a:gd name="T11" fmla="*/ 306 h 2319"/>
                <a:gd name="T12" fmla="*/ 698 w 3133"/>
                <a:gd name="T13" fmla="*/ 298 h 2319"/>
                <a:gd name="T14" fmla="*/ 578 w 3133"/>
                <a:gd name="T15" fmla="*/ 72 h 2319"/>
                <a:gd name="T16" fmla="*/ 522 w 3133"/>
                <a:gd name="T17" fmla="*/ 217 h 2319"/>
                <a:gd name="T18" fmla="*/ 382 w 3133"/>
                <a:gd name="T19" fmla="*/ 210 h 2319"/>
                <a:gd name="T20" fmla="*/ 388 w 3133"/>
                <a:gd name="T21" fmla="*/ 393 h 2319"/>
                <a:gd name="T22" fmla="*/ 98 w 3133"/>
                <a:gd name="T23" fmla="*/ 355 h 2319"/>
                <a:gd name="T24" fmla="*/ 122 w 3133"/>
                <a:gd name="T25" fmla="*/ 583 h 2319"/>
                <a:gd name="T26" fmla="*/ 240 w 3133"/>
                <a:gd name="T27" fmla="*/ 762 h 2319"/>
                <a:gd name="T28" fmla="*/ 340 w 3133"/>
                <a:gd name="T29" fmla="*/ 806 h 2319"/>
                <a:gd name="T30" fmla="*/ 492 w 3133"/>
                <a:gd name="T31" fmla="*/ 924 h 2319"/>
                <a:gd name="T32" fmla="*/ 265 w 3133"/>
                <a:gd name="T33" fmla="*/ 1270 h 2319"/>
                <a:gd name="T34" fmla="*/ 370 w 3133"/>
                <a:gd name="T35" fmla="*/ 1367 h 2319"/>
                <a:gd name="T36" fmla="*/ 444 w 3133"/>
                <a:gd name="T37" fmla="*/ 1591 h 2319"/>
                <a:gd name="T38" fmla="*/ 467 w 3133"/>
                <a:gd name="T39" fmla="*/ 1807 h 2319"/>
                <a:gd name="T40" fmla="*/ 612 w 3133"/>
                <a:gd name="T41" fmla="*/ 2091 h 2319"/>
                <a:gd name="T42" fmla="*/ 640 w 3133"/>
                <a:gd name="T43" fmla="*/ 2162 h 2319"/>
                <a:gd name="T44" fmla="*/ 1002 w 3133"/>
                <a:gd name="T45" fmla="*/ 2187 h 2319"/>
                <a:gd name="T46" fmla="*/ 1143 w 3133"/>
                <a:gd name="T47" fmla="*/ 2246 h 2319"/>
                <a:gd name="T48" fmla="*/ 1234 w 3133"/>
                <a:gd name="T49" fmla="*/ 2042 h 2319"/>
                <a:gd name="T50" fmla="*/ 1048 w 3133"/>
                <a:gd name="T51" fmla="*/ 1994 h 2319"/>
                <a:gd name="T52" fmla="*/ 1083 w 3133"/>
                <a:gd name="T53" fmla="*/ 1836 h 2319"/>
                <a:gd name="T54" fmla="*/ 930 w 3133"/>
                <a:gd name="T55" fmla="*/ 1787 h 2319"/>
                <a:gd name="T56" fmla="*/ 1180 w 3133"/>
                <a:gd name="T57" fmla="*/ 1720 h 2319"/>
                <a:gd name="T58" fmla="*/ 1133 w 3133"/>
                <a:gd name="T59" fmla="*/ 1467 h 2319"/>
                <a:gd name="T60" fmla="*/ 1298 w 3133"/>
                <a:gd name="T61" fmla="*/ 1581 h 2319"/>
                <a:gd name="T62" fmla="*/ 1374 w 3133"/>
                <a:gd name="T63" fmla="*/ 1204 h 2319"/>
                <a:gd name="T64" fmla="*/ 1718 w 3133"/>
                <a:gd name="T65" fmla="*/ 846 h 2319"/>
                <a:gd name="T66" fmla="*/ 2084 w 3133"/>
                <a:gd name="T67" fmla="*/ 881 h 2319"/>
                <a:gd name="T68" fmla="*/ 2197 w 3133"/>
                <a:gd name="T69" fmla="*/ 1004 h 2319"/>
                <a:gd name="T70" fmla="*/ 2626 w 3133"/>
                <a:gd name="T71" fmla="*/ 1120 h 2319"/>
                <a:gd name="T72" fmla="*/ 3111 w 3133"/>
                <a:gd name="T73" fmla="*/ 1128 h 2319"/>
                <a:gd name="T74" fmla="*/ 2979 w 3133"/>
                <a:gd name="T75" fmla="*/ 978 h 2319"/>
                <a:gd name="T76" fmla="*/ 3133 w 3133"/>
                <a:gd name="T77" fmla="*/ 780 h 2319"/>
                <a:gd name="T78" fmla="*/ 2899 w 3133"/>
                <a:gd name="T79" fmla="*/ 674 h 2319"/>
                <a:gd name="T80" fmla="*/ 2915 w 3133"/>
                <a:gd name="T81" fmla="*/ 457 h 2319"/>
                <a:gd name="T82" fmla="*/ 2735 w 3133"/>
                <a:gd name="T83" fmla="*/ 383 h 2319"/>
                <a:gd name="T84" fmla="*/ 2704 w 3133"/>
                <a:gd name="T85" fmla="*/ 231 h 2319"/>
                <a:gd name="T86" fmla="*/ 2449 w 3133"/>
                <a:gd name="T87" fmla="*/ 316 h 2319"/>
                <a:gd name="T88" fmla="*/ 2358 w 3133"/>
                <a:gd name="T89" fmla="*/ 471 h 2319"/>
                <a:gd name="T90" fmla="*/ 2249 w 3133"/>
                <a:gd name="T91" fmla="*/ 424 h 2319"/>
                <a:gd name="T92" fmla="*/ 2034 w 3133"/>
                <a:gd name="T93" fmla="*/ 321 h 2319"/>
                <a:gd name="T94" fmla="*/ 1842 w 3133"/>
                <a:gd name="T95" fmla="*/ 355 h 2319"/>
                <a:gd name="T96" fmla="*/ 1624 w 3133"/>
                <a:gd name="T97" fmla="*/ 358 h 2319"/>
                <a:gd name="T98" fmla="*/ 1611 w 3133"/>
                <a:gd name="T99" fmla="*/ 284 h 2319"/>
                <a:gd name="T100" fmla="*/ 1581 w 3133"/>
                <a:gd name="T101" fmla="*/ 248 h 2319"/>
                <a:gd name="T102" fmla="*/ 1298 w 3133"/>
                <a:gd name="T103" fmla="*/ 69 h 2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33" h="2319">
                  <a:moveTo>
                    <a:pt x="1253" y="62"/>
                  </a:moveTo>
                  <a:cubicBezTo>
                    <a:pt x="1234" y="111"/>
                    <a:pt x="1242" y="82"/>
                    <a:pt x="1228" y="100"/>
                  </a:cubicBezTo>
                  <a:cubicBezTo>
                    <a:pt x="1233" y="149"/>
                    <a:pt x="1250" y="104"/>
                    <a:pt x="1183" y="147"/>
                  </a:cubicBezTo>
                  <a:lnTo>
                    <a:pt x="1160" y="165"/>
                  </a:lnTo>
                  <a:cubicBezTo>
                    <a:pt x="1262" y="172"/>
                    <a:pt x="1263" y="123"/>
                    <a:pt x="1276" y="215"/>
                  </a:cubicBezTo>
                  <a:lnTo>
                    <a:pt x="1182" y="244"/>
                  </a:lnTo>
                  <a:lnTo>
                    <a:pt x="1208" y="299"/>
                  </a:lnTo>
                  <a:lnTo>
                    <a:pt x="1212" y="353"/>
                  </a:lnTo>
                  <a:lnTo>
                    <a:pt x="1149" y="324"/>
                  </a:lnTo>
                  <a:cubicBezTo>
                    <a:pt x="1171" y="407"/>
                    <a:pt x="1199" y="389"/>
                    <a:pt x="1193" y="494"/>
                  </a:cubicBezTo>
                  <a:cubicBezTo>
                    <a:pt x="1143" y="481"/>
                    <a:pt x="1135" y="453"/>
                    <a:pt x="1083" y="418"/>
                  </a:cubicBezTo>
                  <a:lnTo>
                    <a:pt x="1074" y="521"/>
                  </a:lnTo>
                  <a:cubicBezTo>
                    <a:pt x="1024" y="504"/>
                    <a:pt x="1042" y="482"/>
                    <a:pt x="998" y="437"/>
                  </a:cubicBezTo>
                  <a:cubicBezTo>
                    <a:pt x="983" y="475"/>
                    <a:pt x="983" y="505"/>
                    <a:pt x="935" y="517"/>
                  </a:cubicBezTo>
                  <a:cubicBezTo>
                    <a:pt x="929" y="405"/>
                    <a:pt x="916" y="444"/>
                    <a:pt x="988" y="358"/>
                  </a:cubicBezTo>
                  <a:lnTo>
                    <a:pt x="882" y="369"/>
                  </a:lnTo>
                  <a:lnTo>
                    <a:pt x="903" y="270"/>
                  </a:lnTo>
                  <a:lnTo>
                    <a:pt x="814" y="306"/>
                  </a:lnTo>
                  <a:lnTo>
                    <a:pt x="783" y="250"/>
                  </a:lnTo>
                  <a:cubicBezTo>
                    <a:pt x="782" y="244"/>
                    <a:pt x="780" y="242"/>
                    <a:pt x="778" y="237"/>
                  </a:cubicBezTo>
                  <a:cubicBezTo>
                    <a:pt x="720" y="279"/>
                    <a:pt x="772" y="271"/>
                    <a:pt x="698" y="298"/>
                  </a:cubicBezTo>
                  <a:lnTo>
                    <a:pt x="678" y="168"/>
                  </a:lnTo>
                  <a:cubicBezTo>
                    <a:pt x="642" y="223"/>
                    <a:pt x="669" y="222"/>
                    <a:pt x="610" y="260"/>
                  </a:cubicBezTo>
                  <a:lnTo>
                    <a:pt x="578" y="72"/>
                  </a:lnTo>
                  <a:cubicBezTo>
                    <a:pt x="556" y="95"/>
                    <a:pt x="570" y="71"/>
                    <a:pt x="559" y="101"/>
                  </a:cubicBezTo>
                  <a:cubicBezTo>
                    <a:pt x="556" y="111"/>
                    <a:pt x="553" y="134"/>
                    <a:pt x="552" y="140"/>
                  </a:cubicBezTo>
                  <a:cubicBezTo>
                    <a:pt x="546" y="165"/>
                    <a:pt x="536" y="190"/>
                    <a:pt x="522" y="217"/>
                  </a:cubicBezTo>
                  <a:lnTo>
                    <a:pt x="456" y="169"/>
                  </a:lnTo>
                  <a:cubicBezTo>
                    <a:pt x="441" y="159"/>
                    <a:pt x="412" y="149"/>
                    <a:pt x="394" y="142"/>
                  </a:cubicBezTo>
                  <a:cubicBezTo>
                    <a:pt x="386" y="175"/>
                    <a:pt x="382" y="174"/>
                    <a:pt x="382" y="210"/>
                  </a:cubicBezTo>
                  <a:cubicBezTo>
                    <a:pt x="381" y="271"/>
                    <a:pt x="393" y="264"/>
                    <a:pt x="395" y="270"/>
                  </a:cubicBezTo>
                  <a:cubicBezTo>
                    <a:pt x="384" y="296"/>
                    <a:pt x="415" y="284"/>
                    <a:pt x="358" y="279"/>
                  </a:cubicBezTo>
                  <a:lnTo>
                    <a:pt x="388" y="393"/>
                  </a:lnTo>
                  <a:cubicBezTo>
                    <a:pt x="337" y="370"/>
                    <a:pt x="294" y="342"/>
                    <a:pt x="264" y="291"/>
                  </a:cubicBezTo>
                  <a:lnTo>
                    <a:pt x="214" y="376"/>
                  </a:lnTo>
                  <a:cubicBezTo>
                    <a:pt x="136" y="387"/>
                    <a:pt x="175" y="379"/>
                    <a:pt x="98" y="355"/>
                  </a:cubicBezTo>
                  <a:lnTo>
                    <a:pt x="175" y="452"/>
                  </a:lnTo>
                  <a:cubicBezTo>
                    <a:pt x="97" y="455"/>
                    <a:pt x="113" y="421"/>
                    <a:pt x="5" y="448"/>
                  </a:cubicBezTo>
                  <a:lnTo>
                    <a:pt x="122" y="583"/>
                  </a:lnTo>
                  <a:lnTo>
                    <a:pt x="10" y="630"/>
                  </a:lnTo>
                  <a:lnTo>
                    <a:pt x="0" y="737"/>
                  </a:lnTo>
                  <a:cubicBezTo>
                    <a:pt x="96" y="772"/>
                    <a:pt x="138" y="793"/>
                    <a:pt x="240" y="762"/>
                  </a:cubicBezTo>
                  <a:cubicBezTo>
                    <a:pt x="220" y="828"/>
                    <a:pt x="208" y="823"/>
                    <a:pt x="231" y="887"/>
                  </a:cubicBezTo>
                  <a:cubicBezTo>
                    <a:pt x="315" y="854"/>
                    <a:pt x="272" y="860"/>
                    <a:pt x="335" y="804"/>
                  </a:cubicBezTo>
                  <a:cubicBezTo>
                    <a:pt x="337" y="804"/>
                    <a:pt x="340" y="806"/>
                    <a:pt x="340" y="806"/>
                  </a:cubicBezTo>
                  <a:cubicBezTo>
                    <a:pt x="435" y="859"/>
                    <a:pt x="379" y="794"/>
                    <a:pt x="536" y="788"/>
                  </a:cubicBezTo>
                  <a:cubicBezTo>
                    <a:pt x="575" y="841"/>
                    <a:pt x="594" y="902"/>
                    <a:pt x="591" y="973"/>
                  </a:cubicBezTo>
                  <a:lnTo>
                    <a:pt x="492" y="924"/>
                  </a:lnTo>
                  <a:cubicBezTo>
                    <a:pt x="489" y="1007"/>
                    <a:pt x="456" y="1088"/>
                    <a:pt x="382" y="1125"/>
                  </a:cubicBezTo>
                  <a:cubicBezTo>
                    <a:pt x="285" y="1172"/>
                    <a:pt x="290" y="1165"/>
                    <a:pt x="208" y="1244"/>
                  </a:cubicBezTo>
                  <a:lnTo>
                    <a:pt x="265" y="1270"/>
                  </a:lnTo>
                  <a:lnTo>
                    <a:pt x="199" y="1338"/>
                  </a:lnTo>
                  <a:cubicBezTo>
                    <a:pt x="284" y="1312"/>
                    <a:pt x="321" y="1281"/>
                    <a:pt x="412" y="1305"/>
                  </a:cubicBezTo>
                  <a:lnTo>
                    <a:pt x="370" y="1367"/>
                  </a:lnTo>
                  <a:cubicBezTo>
                    <a:pt x="481" y="1410"/>
                    <a:pt x="469" y="1396"/>
                    <a:pt x="457" y="1452"/>
                  </a:cubicBezTo>
                  <a:lnTo>
                    <a:pt x="510" y="1449"/>
                  </a:lnTo>
                  <a:cubicBezTo>
                    <a:pt x="493" y="1552"/>
                    <a:pt x="458" y="1525"/>
                    <a:pt x="444" y="1591"/>
                  </a:cubicBezTo>
                  <a:cubicBezTo>
                    <a:pt x="497" y="1571"/>
                    <a:pt x="500" y="1561"/>
                    <a:pt x="554" y="1571"/>
                  </a:cubicBezTo>
                  <a:cubicBezTo>
                    <a:pt x="547" y="1744"/>
                    <a:pt x="432" y="1659"/>
                    <a:pt x="394" y="1814"/>
                  </a:cubicBezTo>
                  <a:lnTo>
                    <a:pt x="467" y="1807"/>
                  </a:lnTo>
                  <a:cubicBezTo>
                    <a:pt x="522" y="1882"/>
                    <a:pt x="465" y="1830"/>
                    <a:pt x="555" y="1869"/>
                  </a:cubicBezTo>
                  <a:cubicBezTo>
                    <a:pt x="561" y="1990"/>
                    <a:pt x="510" y="1992"/>
                    <a:pt x="508" y="2114"/>
                  </a:cubicBezTo>
                  <a:lnTo>
                    <a:pt x="612" y="2091"/>
                  </a:lnTo>
                  <a:lnTo>
                    <a:pt x="631" y="2148"/>
                  </a:lnTo>
                  <a:cubicBezTo>
                    <a:pt x="632" y="2150"/>
                    <a:pt x="635" y="2161"/>
                    <a:pt x="636" y="2159"/>
                  </a:cubicBezTo>
                  <a:cubicBezTo>
                    <a:pt x="636" y="2157"/>
                    <a:pt x="639" y="2166"/>
                    <a:pt x="640" y="2162"/>
                  </a:cubicBezTo>
                  <a:lnTo>
                    <a:pt x="878" y="2121"/>
                  </a:lnTo>
                  <a:lnTo>
                    <a:pt x="926" y="2189"/>
                  </a:lnTo>
                  <a:cubicBezTo>
                    <a:pt x="978" y="2167"/>
                    <a:pt x="958" y="2157"/>
                    <a:pt x="1002" y="2187"/>
                  </a:cubicBezTo>
                  <a:cubicBezTo>
                    <a:pt x="924" y="2207"/>
                    <a:pt x="840" y="2188"/>
                    <a:pt x="767" y="2241"/>
                  </a:cubicBezTo>
                  <a:cubicBezTo>
                    <a:pt x="816" y="2297"/>
                    <a:pt x="845" y="2259"/>
                    <a:pt x="880" y="2319"/>
                  </a:cubicBezTo>
                  <a:lnTo>
                    <a:pt x="1143" y="2246"/>
                  </a:lnTo>
                  <a:cubicBezTo>
                    <a:pt x="1173" y="2160"/>
                    <a:pt x="1150" y="2228"/>
                    <a:pt x="1202" y="2162"/>
                  </a:cubicBezTo>
                  <a:lnTo>
                    <a:pt x="1029" y="2156"/>
                  </a:lnTo>
                  <a:lnTo>
                    <a:pt x="1234" y="2042"/>
                  </a:lnTo>
                  <a:cubicBezTo>
                    <a:pt x="1179" y="1994"/>
                    <a:pt x="1238" y="2010"/>
                    <a:pt x="1132" y="2030"/>
                  </a:cubicBezTo>
                  <a:lnTo>
                    <a:pt x="1152" y="1933"/>
                  </a:lnTo>
                  <a:cubicBezTo>
                    <a:pt x="1113" y="1937"/>
                    <a:pt x="1121" y="1987"/>
                    <a:pt x="1048" y="1994"/>
                  </a:cubicBezTo>
                  <a:cubicBezTo>
                    <a:pt x="998" y="1999"/>
                    <a:pt x="953" y="1983"/>
                    <a:pt x="907" y="1967"/>
                  </a:cubicBezTo>
                  <a:lnTo>
                    <a:pt x="993" y="1926"/>
                  </a:lnTo>
                  <a:cubicBezTo>
                    <a:pt x="1082" y="1895"/>
                    <a:pt x="1060" y="1916"/>
                    <a:pt x="1083" y="1836"/>
                  </a:cubicBezTo>
                  <a:cubicBezTo>
                    <a:pt x="986" y="1866"/>
                    <a:pt x="896" y="1929"/>
                    <a:pt x="787" y="1879"/>
                  </a:cubicBezTo>
                  <a:lnTo>
                    <a:pt x="784" y="1775"/>
                  </a:lnTo>
                  <a:lnTo>
                    <a:pt x="930" y="1787"/>
                  </a:lnTo>
                  <a:cubicBezTo>
                    <a:pt x="826" y="1707"/>
                    <a:pt x="803" y="1713"/>
                    <a:pt x="783" y="1496"/>
                  </a:cubicBezTo>
                  <a:cubicBezTo>
                    <a:pt x="853" y="1574"/>
                    <a:pt x="820" y="1607"/>
                    <a:pt x="933" y="1676"/>
                  </a:cubicBezTo>
                  <a:cubicBezTo>
                    <a:pt x="1012" y="1724"/>
                    <a:pt x="1092" y="1769"/>
                    <a:pt x="1180" y="1720"/>
                  </a:cubicBezTo>
                  <a:cubicBezTo>
                    <a:pt x="1199" y="1657"/>
                    <a:pt x="1175" y="1655"/>
                    <a:pt x="1131" y="1617"/>
                  </a:cubicBezTo>
                  <a:lnTo>
                    <a:pt x="1186" y="1604"/>
                  </a:lnTo>
                  <a:lnTo>
                    <a:pt x="1133" y="1467"/>
                  </a:lnTo>
                  <a:cubicBezTo>
                    <a:pt x="1201" y="1493"/>
                    <a:pt x="1168" y="1516"/>
                    <a:pt x="1218" y="1538"/>
                  </a:cubicBezTo>
                  <a:cubicBezTo>
                    <a:pt x="1257" y="1554"/>
                    <a:pt x="1215" y="1517"/>
                    <a:pt x="1258" y="1549"/>
                  </a:cubicBezTo>
                  <a:cubicBezTo>
                    <a:pt x="1314" y="1590"/>
                    <a:pt x="1237" y="1562"/>
                    <a:pt x="1298" y="1581"/>
                  </a:cubicBezTo>
                  <a:cubicBezTo>
                    <a:pt x="1300" y="1571"/>
                    <a:pt x="1303" y="1532"/>
                    <a:pt x="1303" y="1531"/>
                  </a:cubicBezTo>
                  <a:cubicBezTo>
                    <a:pt x="1315" y="1484"/>
                    <a:pt x="1305" y="1506"/>
                    <a:pt x="1327" y="1481"/>
                  </a:cubicBezTo>
                  <a:cubicBezTo>
                    <a:pt x="1300" y="1432"/>
                    <a:pt x="1056" y="1133"/>
                    <a:pt x="1374" y="1204"/>
                  </a:cubicBezTo>
                  <a:lnTo>
                    <a:pt x="1386" y="1098"/>
                  </a:lnTo>
                  <a:cubicBezTo>
                    <a:pt x="1461" y="1080"/>
                    <a:pt x="1506" y="1122"/>
                    <a:pt x="1564" y="1157"/>
                  </a:cubicBezTo>
                  <a:cubicBezTo>
                    <a:pt x="1588" y="1045"/>
                    <a:pt x="1619" y="900"/>
                    <a:pt x="1718" y="846"/>
                  </a:cubicBezTo>
                  <a:lnTo>
                    <a:pt x="1802" y="904"/>
                  </a:lnTo>
                  <a:cubicBezTo>
                    <a:pt x="1871" y="825"/>
                    <a:pt x="1968" y="750"/>
                    <a:pt x="2081" y="785"/>
                  </a:cubicBezTo>
                  <a:lnTo>
                    <a:pt x="2084" y="881"/>
                  </a:lnTo>
                  <a:lnTo>
                    <a:pt x="2163" y="914"/>
                  </a:lnTo>
                  <a:lnTo>
                    <a:pt x="2136" y="1022"/>
                  </a:lnTo>
                  <a:lnTo>
                    <a:pt x="2197" y="1004"/>
                  </a:lnTo>
                  <a:lnTo>
                    <a:pt x="2289" y="1132"/>
                  </a:lnTo>
                  <a:cubicBezTo>
                    <a:pt x="2347" y="975"/>
                    <a:pt x="2490" y="924"/>
                    <a:pt x="2535" y="1128"/>
                  </a:cubicBezTo>
                  <a:cubicBezTo>
                    <a:pt x="2595" y="1107"/>
                    <a:pt x="2567" y="1102"/>
                    <a:pt x="2626" y="1120"/>
                  </a:cubicBezTo>
                  <a:cubicBezTo>
                    <a:pt x="2656" y="1205"/>
                    <a:pt x="2647" y="1203"/>
                    <a:pt x="2622" y="1287"/>
                  </a:cubicBezTo>
                  <a:cubicBezTo>
                    <a:pt x="2696" y="1287"/>
                    <a:pt x="2680" y="1282"/>
                    <a:pt x="2712" y="1333"/>
                  </a:cubicBezTo>
                  <a:cubicBezTo>
                    <a:pt x="3118" y="1212"/>
                    <a:pt x="2735" y="1209"/>
                    <a:pt x="3111" y="1128"/>
                  </a:cubicBezTo>
                  <a:lnTo>
                    <a:pt x="3027" y="1064"/>
                  </a:lnTo>
                  <a:lnTo>
                    <a:pt x="3093" y="1016"/>
                  </a:lnTo>
                  <a:cubicBezTo>
                    <a:pt x="3038" y="963"/>
                    <a:pt x="3062" y="975"/>
                    <a:pt x="2979" y="978"/>
                  </a:cubicBezTo>
                  <a:cubicBezTo>
                    <a:pt x="3010" y="912"/>
                    <a:pt x="3012" y="935"/>
                    <a:pt x="2966" y="880"/>
                  </a:cubicBezTo>
                  <a:cubicBezTo>
                    <a:pt x="3034" y="791"/>
                    <a:pt x="3020" y="821"/>
                    <a:pt x="3105" y="794"/>
                  </a:cubicBezTo>
                  <a:lnTo>
                    <a:pt x="3133" y="780"/>
                  </a:lnTo>
                  <a:cubicBezTo>
                    <a:pt x="3092" y="715"/>
                    <a:pt x="3092" y="756"/>
                    <a:pt x="3018" y="724"/>
                  </a:cubicBezTo>
                  <a:cubicBezTo>
                    <a:pt x="3037" y="667"/>
                    <a:pt x="3040" y="671"/>
                    <a:pt x="3075" y="633"/>
                  </a:cubicBezTo>
                  <a:cubicBezTo>
                    <a:pt x="2961" y="612"/>
                    <a:pt x="2988" y="596"/>
                    <a:pt x="2899" y="674"/>
                  </a:cubicBezTo>
                  <a:lnTo>
                    <a:pt x="2915" y="561"/>
                  </a:lnTo>
                  <a:lnTo>
                    <a:pt x="2818" y="585"/>
                  </a:lnTo>
                  <a:cubicBezTo>
                    <a:pt x="2840" y="525"/>
                    <a:pt x="2864" y="502"/>
                    <a:pt x="2915" y="457"/>
                  </a:cubicBezTo>
                  <a:lnTo>
                    <a:pt x="2853" y="427"/>
                  </a:lnTo>
                  <a:cubicBezTo>
                    <a:pt x="2948" y="300"/>
                    <a:pt x="2979" y="347"/>
                    <a:pt x="3019" y="250"/>
                  </a:cubicBezTo>
                  <a:cubicBezTo>
                    <a:pt x="2928" y="261"/>
                    <a:pt x="2843" y="355"/>
                    <a:pt x="2735" y="383"/>
                  </a:cubicBezTo>
                  <a:lnTo>
                    <a:pt x="2753" y="293"/>
                  </a:lnTo>
                  <a:lnTo>
                    <a:pt x="2671" y="301"/>
                  </a:lnTo>
                  <a:lnTo>
                    <a:pt x="2704" y="231"/>
                  </a:lnTo>
                  <a:cubicBezTo>
                    <a:pt x="2683" y="229"/>
                    <a:pt x="2567" y="212"/>
                    <a:pt x="2554" y="214"/>
                  </a:cubicBezTo>
                  <a:cubicBezTo>
                    <a:pt x="2459" y="228"/>
                    <a:pt x="2478" y="309"/>
                    <a:pt x="2478" y="319"/>
                  </a:cubicBezTo>
                  <a:lnTo>
                    <a:pt x="2449" y="316"/>
                  </a:lnTo>
                  <a:lnTo>
                    <a:pt x="2410" y="355"/>
                  </a:lnTo>
                  <a:cubicBezTo>
                    <a:pt x="2404" y="377"/>
                    <a:pt x="2399" y="398"/>
                    <a:pt x="2390" y="420"/>
                  </a:cubicBezTo>
                  <a:cubicBezTo>
                    <a:pt x="2367" y="472"/>
                    <a:pt x="2378" y="445"/>
                    <a:pt x="2358" y="471"/>
                  </a:cubicBezTo>
                  <a:lnTo>
                    <a:pt x="2366" y="417"/>
                  </a:lnTo>
                  <a:lnTo>
                    <a:pt x="2352" y="352"/>
                  </a:lnTo>
                  <a:cubicBezTo>
                    <a:pt x="2263" y="344"/>
                    <a:pt x="2317" y="402"/>
                    <a:pt x="2249" y="424"/>
                  </a:cubicBezTo>
                  <a:cubicBezTo>
                    <a:pt x="2217" y="434"/>
                    <a:pt x="2129" y="410"/>
                    <a:pt x="2079" y="410"/>
                  </a:cubicBezTo>
                  <a:lnTo>
                    <a:pt x="2096" y="338"/>
                  </a:lnTo>
                  <a:lnTo>
                    <a:pt x="2034" y="321"/>
                  </a:lnTo>
                  <a:cubicBezTo>
                    <a:pt x="2031" y="314"/>
                    <a:pt x="2027" y="293"/>
                    <a:pt x="2025" y="289"/>
                  </a:cubicBezTo>
                  <a:cubicBezTo>
                    <a:pt x="2011" y="254"/>
                    <a:pt x="2013" y="265"/>
                    <a:pt x="2002" y="249"/>
                  </a:cubicBezTo>
                  <a:lnTo>
                    <a:pt x="1842" y="355"/>
                  </a:lnTo>
                  <a:lnTo>
                    <a:pt x="1763" y="329"/>
                  </a:lnTo>
                  <a:cubicBezTo>
                    <a:pt x="1731" y="367"/>
                    <a:pt x="1705" y="386"/>
                    <a:pt x="1667" y="397"/>
                  </a:cubicBezTo>
                  <a:lnTo>
                    <a:pt x="1624" y="358"/>
                  </a:lnTo>
                  <a:cubicBezTo>
                    <a:pt x="1635" y="335"/>
                    <a:pt x="1655" y="306"/>
                    <a:pt x="1674" y="283"/>
                  </a:cubicBezTo>
                  <a:cubicBezTo>
                    <a:pt x="1689" y="265"/>
                    <a:pt x="1705" y="258"/>
                    <a:pt x="1722" y="235"/>
                  </a:cubicBezTo>
                  <a:lnTo>
                    <a:pt x="1611" y="284"/>
                  </a:lnTo>
                  <a:cubicBezTo>
                    <a:pt x="1591" y="273"/>
                    <a:pt x="1619" y="295"/>
                    <a:pt x="1598" y="270"/>
                  </a:cubicBezTo>
                  <a:cubicBezTo>
                    <a:pt x="1597" y="268"/>
                    <a:pt x="1587" y="261"/>
                    <a:pt x="1586" y="254"/>
                  </a:cubicBezTo>
                  <a:cubicBezTo>
                    <a:pt x="1585" y="248"/>
                    <a:pt x="1581" y="247"/>
                    <a:pt x="1581" y="248"/>
                  </a:cubicBezTo>
                  <a:lnTo>
                    <a:pt x="1505" y="299"/>
                  </a:lnTo>
                  <a:cubicBezTo>
                    <a:pt x="1468" y="91"/>
                    <a:pt x="1340" y="266"/>
                    <a:pt x="1366" y="0"/>
                  </a:cubicBezTo>
                  <a:lnTo>
                    <a:pt x="1298" y="69"/>
                  </a:lnTo>
                  <a:cubicBezTo>
                    <a:pt x="1271" y="63"/>
                    <a:pt x="1278" y="61"/>
                    <a:pt x="1274" y="60"/>
                  </a:cubicBezTo>
                  <a:cubicBezTo>
                    <a:pt x="1229" y="50"/>
                    <a:pt x="1295" y="43"/>
                    <a:pt x="1253" y="6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8418981-8F20-8908-A526-5D2C9F117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4810" y="662940"/>
              <a:ext cx="192405" cy="368300"/>
            </a:xfrm>
            <a:custGeom>
              <a:avLst/>
              <a:gdLst>
                <a:gd name="T0" fmla="*/ 1945 w 3403"/>
                <a:gd name="T1" fmla="*/ 4381 h 6403"/>
                <a:gd name="T2" fmla="*/ 2050 w 3403"/>
                <a:gd name="T3" fmla="*/ 4756 h 6403"/>
                <a:gd name="T4" fmla="*/ 2064 w 3403"/>
                <a:gd name="T5" fmla="*/ 4885 h 6403"/>
                <a:gd name="T6" fmla="*/ 2086 w 3403"/>
                <a:gd name="T7" fmla="*/ 5640 h 6403"/>
                <a:gd name="T8" fmla="*/ 2216 w 3403"/>
                <a:gd name="T9" fmla="*/ 3400 h 6403"/>
                <a:gd name="T10" fmla="*/ 2085 w 3403"/>
                <a:gd name="T11" fmla="*/ 3082 h 6403"/>
                <a:gd name="T12" fmla="*/ 2508 w 3403"/>
                <a:gd name="T13" fmla="*/ 2634 h 6403"/>
                <a:gd name="T14" fmla="*/ 2615 w 3403"/>
                <a:gd name="T15" fmla="*/ 2015 h 6403"/>
                <a:gd name="T16" fmla="*/ 2189 w 3403"/>
                <a:gd name="T17" fmla="*/ 2358 h 6403"/>
                <a:gd name="T18" fmla="*/ 2061 w 3403"/>
                <a:gd name="T19" fmla="*/ 1847 h 6403"/>
                <a:gd name="T20" fmla="*/ 2204 w 3403"/>
                <a:gd name="T21" fmla="*/ 2227 h 6403"/>
                <a:gd name="T22" fmla="*/ 2276 w 3403"/>
                <a:gd name="T23" fmla="*/ 3223 h 6403"/>
                <a:gd name="T24" fmla="*/ 704 w 3403"/>
                <a:gd name="T25" fmla="*/ 1042 h 6403"/>
                <a:gd name="T26" fmla="*/ 2286 w 3403"/>
                <a:gd name="T27" fmla="*/ 1741 h 6403"/>
                <a:gd name="T28" fmla="*/ 1592 w 3403"/>
                <a:gd name="T29" fmla="*/ 1096 h 6403"/>
                <a:gd name="T30" fmla="*/ 1709 w 3403"/>
                <a:gd name="T31" fmla="*/ 1349 h 6403"/>
                <a:gd name="T32" fmla="*/ 1442 w 3403"/>
                <a:gd name="T33" fmla="*/ 356 h 6403"/>
                <a:gd name="T34" fmla="*/ 1184 w 3403"/>
                <a:gd name="T35" fmla="*/ 654 h 6403"/>
                <a:gd name="T36" fmla="*/ 1096 w 3403"/>
                <a:gd name="T37" fmla="*/ 557 h 6403"/>
                <a:gd name="T38" fmla="*/ 416 w 3403"/>
                <a:gd name="T39" fmla="*/ 776 h 6403"/>
                <a:gd name="T40" fmla="*/ 212 w 3403"/>
                <a:gd name="T41" fmla="*/ 174 h 6403"/>
                <a:gd name="T42" fmla="*/ 4 w 3403"/>
                <a:gd name="T43" fmla="*/ 143 h 6403"/>
                <a:gd name="T44" fmla="*/ 920 w 3403"/>
                <a:gd name="T45" fmla="*/ 1314 h 6403"/>
                <a:gd name="T46" fmla="*/ 1587 w 3403"/>
                <a:gd name="T47" fmla="*/ 1543 h 6403"/>
                <a:gd name="T48" fmla="*/ 2038 w 3403"/>
                <a:gd name="T49" fmla="*/ 2495 h 6403"/>
                <a:gd name="T50" fmla="*/ 1882 w 3403"/>
                <a:gd name="T51" fmla="*/ 4355 h 6403"/>
                <a:gd name="T52" fmla="*/ 1264 w 3403"/>
                <a:gd name="T53" fmla="*/ 5951 h 6403"/>
                <a:gd name="T54" fmla="*/ 1305 w 3403"/>
                <a:gd name="T55" fmla="*/ 6061 h 6403"/>
                <a:gd name="T56" fmla="*/ 1860 w 3403"/>
                <a:gd name="T57" fmla="*/ 5032 h 6403"/>
                <a:gd name="T58" fmla="*/ 1880 w 3403"/>
                <a:gd name="T59" fmla="*/ 5902 h 6403"/>
                <a:gd name="T60" fmla="*/ 1684 w 3403"/>
                <a:gd name="T61" fmla="*/ 6320 h 6403"/>
                <a:gd name="T62" fmla="*/ 2017 w 3403"/>
                <a:gd name="T63" fmla="*/ 6369 h 6403"/>
                <a:gd name="T64" fmla="*/ 2288 w 3403"/>
                <a:gd name="T65" fmla="*/ 5925 h 6403"/>
                <a:gd name="T66" fmla="*/ 2303 w 3403"/>
                <a:gd name="T67" fmla="*/ 5144 h 6403"/>
                <a:gd name="T68" fmla="*/ 2417 w 3403"/>
                <a:gd name="T69" fmla="*/ 5397 h 6403"/>
                <a:gd name="T70" fmla="*/ 2398 w 3403"/>
                <a:gd name="T71" fmla="*/ 4574 h 6403"/>
                <a:gd name="T72" fmla="*/ 2383 w 3403"/>
                <a:gd name="T73" fmla="*/ 2948 h 6403"/>
                <a:gd name="T74" fmla="*/ 2483 w 3403"/>
                <a:gd name="T75" fmla="*/ 2819 h 6403"/>
                <a:gd name="T76" fmla="*/ 2738 w 3403"/>
                <a:gd name="T77" fmla="*/ 1791 h 6403"/>
                <a:gd name="T78" fmla="*/ 2700 w 3403"/>
                <a:gd name="T79" fmla="*/ 1172 h 6403"/>
                <a:gd name="T80" fmla="*/ 3287 w 3403"/>
                <a:gd name="T81" fmla="*/ 205 h 6403"/>
                <a:gd name="T82" fmla="*/ 3346 w 3403"/>
                <a:gd name="T83" fmla="*/ 117 h 6403"/>
                <a:gd name="T84" fmla="*/ 3046 w 3403"/>
                <a:gd name="T85" fmla="*/ 367 h 6403"/>
                <a:gd name="T86" fmla="*/ 2580 w 3403"/>
                <a:gd name="T87" fmla="*/ 0 h 6403"/>
                <a:gd name="T88" fmla="*/ 2640 w 3403"/>
                <a:gd name="T89" fmla="*/ 1081 h 6403"/>
                <a:gd name="T90" fmla="*/ 2286 w 3403"/>
                <a:gd name="T91" fmla="*/ 1741 h 6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03" h="6403">
                  <a:moveTo>
                    <a:pt x="1945" y="4381"/>
                  </a:moveTo>
                  <a:cubicBezTo>
                    <a:pt x="1986" y="4591"/>
                    <a:pt x="2002" y="4900"/>
                    <a:pt x="1974" y="5112"/>
                  </a:cubicBezTo>
                  <a:cubicBezTo>
                    <a:pt x="1883" y="4983"/>
                    <a:pt x="1844" y="4477"/>
                    <a:pt x="1945" y="4381"/>
                  </a:cubicBezTo>
                  <a:close/>
                  <a:moveTo>
                    <a:pt x="2050" y="4756"/>
                  </a:moveTo>
                  <a:cubicBezTo>
                    <a:pt x="2006" y="4586"/>
                    <a:pt x="2000" y="4056"/>
                    <a:pt x="2125" y="3922"/>
                  </a:cubicBezTo>
                  <a:cubicBezTo>
                    <a:pt x="2141" y="4141"/>
                    <a:pt x="2207" y="4598"/>
                    <a:pt x="2050" y="4756"/>
                  </a:cubicBezTo>
                  <a:close/>
                  <a:moveTo>
                    <a:pt x="2086" y="5544"/>
                  </a:moveTo>
                  <a:cubicBezTo>
                    <a:pt x="2005" y="5641"/>
                    <a:pt x="2026" y="5839"/>
                    <a:pt x="1953" y="5947"/>
                  </a:cubicBezTo>
                  <a:lnTo>
                    <a:pt x="2064" y="4885"/>
                  </a:lnTo>
                  <a:cubicBezTo>
                    <a:pt x="2116" y="4962"/>
                    <a:pt x="2081" y="5081"/>
                    <a:pt x="2133" y="5160"/>
                  </a:cubicBezTo>
                  <a:cubicBezTo>
                    <a:pt x="2170" y="4958"/>
                    <a:pt x="2233" y="4520"/>
                    <a:pt x="2352" y="4359"/>
                  </a:cubicBezTo>
                  <a:cubicBezTo>
                    <a:pt x="2378" y="4461"/>
                    <a:pt x="2157" y="5540"/>
                    <a:pt x="2086" y="5640"/>
                  </a:cubicBezTo>
                  <a:lnTo>
                    <a:pt x="2086" y="5544"/>
                  </a:lnTo>
                  <a:close/>
                  <a:moveTo>
                    <a:pt x="2101" y="2377"/>
                  </a:moveTo>
                  <a:cubicBezTo>
                    <a:pt x="2157" y="2438"/>
                    <a:pt x="2225" y="3283"/>
                    <a:pt x="2216" y="3400"/>
                  </a:cubicBezTo>
                  <a:lnTo>
                    <a:pt x="2185" y="3662"/>
                  </a:lnTo>
                  <a:cubicBezTo>
                    <a:pt x="2170" y="3750"/>
                    <a:pt x="2165" y="3725"/>
                    <a:pt x="2159" y="3734"/>
                  </a:cubicBezTo>
                  <a:cubicBezTo>
                    <a:pt x="2103" y="3563"/>
                    <a:pt x="2082" y="3265"/>
                    <a:pt x="2085" y="3082"/>
                  </a:cubicBezTo>
                  <a:cubicBezTo>
                    <a:pt x="2088" y="2959"/>
                    <a:pt x="2100" y="2837"/>
                    <a:pt x="2107" y="2714"/>
                  </a:cubicBezTo>
                  <a:cubicBezTo>
                    <a:pt x="2114" y="2596"/>
                    <a:pt x="2097" y="2491"/>
                    <a:pt x="2101" y="2377"/>
                  </a:cubicBezTo>
                  <a:close/>
                  <a:moveTo>
                    <a:pt x="2508" y="2634"/>
                  </a:moveTo>
                  <a:cubicBezTo>
                    <a:pt x="2460" y="2383"/>
                    <a:pt x="2466" y="2207"/>
                    <a:pt x="2527" y="1962"/>
                  </a:cubicBezTo>
                  <a:cubicBezTo>
                    <a:pt x="2576" y="1767"/>
                    <a:pt x="2595" y="1516"/>
                    <a:pt x="2649" y="1342"/>
                  </a:cubicBezTo>
                  <a:cubicBezTo>
                    <a:pt x="2727" y="1503"/>
                    <a:pt x="2587" y="1895"/>
                    <a:pt x="2615" y="2015"/>
                  </a:cubicBezTo>
                  <a:cubicBezTo>
                    <a:pt x="2655" y="2187"/>
                    <a:pt x="2641" y="2172"/>
                    <a:pt x="2596" y="2338"/>
                  </a:cubicBezTo>
                  <a:cubicBezTo>
                    <a:pt x="2574" y="2422"/>
                    <a:pt x="2555" y="2574"/>
                    <a:pt x="2508" y="2634"/>
                  </a:cubicBezTo>
                  <a:close/>
                  <a:moveTo>
                    <a:pt x="2189" y="2358"/>
                  </a:moveTo>
                  <a:cubicBezTo>
                    <a:pt x="2114" y="2274"/>
                    <a:pt x="2015" y="2037"/>
                    <a:pt x="1973" y="1923"/>
                  </a:cubicBezTo>
                  <a:cubicBezTo>
                    <a:pt x="1911" y="1753"/>
                    <a:pt x="1786" y="1664"/>
                    <a:pt x="1718" y="1534"/>
                  </a:cubicBezTo>
                  <a:cubicBezTo>
                    <a:pt x="1878" y="1565"/>
                    <a:pt x="1994" y="1692"/>
                    <a:pt x="2061" y="1847"/>
                  </a:cubicBezTo>
                  <a:cubicBezTo>
                    <a:pt x="2113" y="1971"/>
                    <a:pt x="2194" y="2227"/>
                    <a:pt x="2189" y="2358"/>
                  </a:cubicBezTo>
                  <a:close/>
                  <a:moveTo>
                    <a:pt x="2276" y="3223"/>
                  </a:moveTo>
                  <a:cubicBezTo>
                    <a:pt x="2239" y="3166"/>
                    <a:pt x="2223" y="2378"/>
                    <a:pt x="2204" y="2227"/>
                  </a:cubicBezTo>
                  <a:cubicBezTo>
                    <a:pt x="2146" y="1789"/>
                    <a:pt x="2140" y="1791"/>
                    <a:pt x="1926" y="1443"/>
                  </a:cubicBezTo>
                  <a:cubicBezTo>
                    <a:pt x="2133" y="1546"/>
                    <a:pt x="2281" y="1937"/>
                    <a:pt x="2325" y="2183"/>
                  </a:cubicBezTo>
                  <a:cubicBezTo>
                    <a:pt x="2351" y="2330"/>
                    <a:pt x="2314" y="3090"/>
                    <a:pt x="2276" y="3223"/>
                  </a:cubicBezTo>
                  <a:close/>
                  <a:moveTo>
                    <a:pt x="1462" y="1390"/>
                  </a:moveTo>
                  <a:cubicBezTo>
                    <a:pt x="1231" y="1352"/>
                    <a:pt x="536" y="1168"/>
                    <a:pt x="458" y="903"/>
                  </a:cubicBezTo>
                  <a:cubicBezTo>
                    <a:pt x="548" y="955"/>
                    <a:pt x="600" y="999"/>
                    <a:pt x="704" y="1042"/>
                  </a:cubicBezTo>
                  <a:cubicBezTo>
                    <a:pt x="786" y="1075"/>
                    <a:pt x="893" y="1107"/>
                    <a:pt x="979" y="1135"/>
                  </a:cubicBezTo>
                  <a:cubicBezTo>
                    <a:pt x="1080" y="1169"/>
                    <a:pt x="1421" y="1297"/>
                    <a:pt x="1462" y="1390"/>
                  </a:cubicBezTo>
                  <a:close/>
                  <a:moveTo>
                    <a:pt x="2286" y="1741"/>
                  </a:moveTo>
                  <a:cubicBezTo>
                    <a:pt x="2270" y="1728"/>
                    <a:pt x="2175" y="1578"/>
                    <a:pt x="2155" y="1546"/>
                  </a:cubicBezTo>
                  <a:cubicBezTo>
                    <a:pt x="2026" y="1334"/>
                    <a:pt x="1720" y="1197"/>
                    <a:pt x="1661" y="1115"/>
                  </a:cubicBezTo>
                  <a:lnTo>
                    <a:pt x="1592" y="1096"/>
                  </a:lnTo>
                  <a:lnTo>
                    <a:pt x="1798" y="1339"/>
                  </a:lnTo>
                  <a:cubicBezTo>
                    <a:pt x="1874" y="1426"/>
                    <a:pt x="1916" y="1494"/>
                    <a:pt x="1959" y="1611"/>
                  </a:cubicBezTo>
                  <a:cubicBezTo>
                    <a:pt x="1865" y="1580"/>
                    <a:pt x="1775" y="1393"/>
                    <a:pt x="1709" y="1349"/>
                  </a:cubicBezTo>
                  <a:cubicBezTo>
                    <a:pt x="1598" y="1275"/>
                    <a:pt x="1463" y="1259"/>
                    <a:pt x="1361" y="1199"/>
                  </a:cubicBezTo>
                  <a:cubicBezTo>
                    <a:pt x="1038" y="1009"/>
                    <a:pt x="1326" y="704"/>
                    <a:pt x="1414" y="502"/>
                  </a:cubicBezTo>
                  <a:cubicBezTo>
                    <a:pt x="1396" y="454"/>
                    <a:pt x="1428" y="418"/>
                    <a:pt x="1442" y="356"/>
                  </a:cubicBezTo>
                  <a:cubicBezTo>
                    <a:pt x="1386" y="404"/>
                    <a:pt x="1351" y="485"/>
                    <a:pt x="1308" y="554"/>
                  </a:cubicBezTo>
                  <a:cubicBezTo>
                    <a:pt x="1265" y="624"/>
                    <a:pt x="1224" y="698"/>
                    <a:pt x="1182" y="765"/>
                  </a:cubicBezTo>
                  <a:cubicBezTo>
                    <a:pt x="1152" y="709"/>
                    <a:pt x="1166" y="710"/>
                    <a:pt x="1184" y="654"/>
                  </a:cubicBezTo>
                  <a:cubicBezTo>
                    <a:pt x="1180" y="501"/>
                    <a:pt x="1102" y="228"/>
                    <a:pt x="1026" y="104"/>
                  </a:cubicBezTo>
                  <a:cubicBezTo>
                    <a:pt x="978" y="118"/>
                    <a:pt x="1019" y="96"/>
                    <a:pt x="1000" y="135"/>
                  </a:cubicBezTo>
                  <a:cubicBezTo>
                    <a:pt x="1033" y="213"/>
                    <a:pt x="1075" y="457"/>
                    <a:pt x="1096" y="557"/>
                  </a:cubicBezTo>
                  <a:cubicBezTo>
                    <a:pt x="1154" y="826"/>
                    <a:pt x="1083" y="780"/>
                    <a:pt x="1060" y="1000"/>
                  </a:cubicBezTo>
                  <a:lnTo>
                    <a:pt x="995" y="987"/>
                  </a:lnTo>
                  <a:cubicBezTo>
                    <a:pt x="818" y="1037"/>
                    <a:pt x="556" y="880"/>
                    <a:pt x="416" y="776"/>
                  </a:cubicBezTo>
                  <a:cubicBezTo>
                    <a:pt x="286" y="678"/>
                    <a:pt x="168" y="415"/>
                    <a:pt x="150" y="236"/>
                  </a:cubicBezTo>
                  <a:cubicBezTo>
                    <a:pt x="212" y="269"/>
                    <a:pt x="208" y="307"/>
                    <a:pt x="263" y="359"/>
                  </a:cubicBezTo>
                  <a:lnTo>
                    <a:pt x="212" y="174"/>
                  </a:lnTo>
                  <a:lnTo>
                    <a:pt x="69" y="17"/>
                  </a:lnTo>
                  <a:cubicBezTo>
                    <a:pt x="66" y="137"/>
                    <a:pt x="165" y="381"/>
                    <a:pt x="192" y="513"/>
                  </a:cubicBezTo>
                  <a:cubicBezTo>
                    <a:pt x="174" y="462"/>
                    <a:pt x="38" y="178"/>
                    <a:pt x="4" y="143"/>
                  </a:cubicBezTo>
                  <a:cubicBezTo>
                    <a:pt x="0" y="226"/>
                    <a:pt x="120" y="593"/>
                    <a:pt x="165" y="673"/>
                  </a:cubicBezTo>
                  <a:cubicBezTo>
                    <a:pt x="249" y="824"/>
                    <a:pt x="361" y="879"/>
                    <a:pt x="416" y="944"/>
                  </a:cubicBezTo>
                  <a:cubicBezTo>
                    <a:pt x="576" y="1129"/>
                    <a:pt x="660" y="1244"/>
                    <a:pt x="920" y="1314"/>
                  </a:cubicBezTo>
                  <a:cubicBezTo>
                    <a:pt x="1048" y="1348"/>
                    <a:pt x="1207" y="1388"/>
                    <a:pt x="1322" y="1445"/>
                  </a:cubicBezTo>
                  <a:cubicBezTo>
                    <a:pt x="1361" y="1464"/>
                    <a:pt x="1417" y="1482"/>
                    <a:pt x="1462" y="1481"/>
                  </a:cubicBezTo>
                  <a:cubicBezTo>
                    <a:pt x="1515" y="1481"/>
                    <a:pt x="1561" y="1500"/>
                    <a:pt x="1587" y="1543"/>
                  </a:cubicBezTo>
                  <a:cubicBezTo>
                    <a:pt x="1625" y="1628"/>
                    <a:pt x="1659" y="1581"/>
                    <a:pt x="1753" y="1718"/>
                  </a:cubicBezTo>
                  <a:cubicBezTo>
                    <a:pt x="1832" y="1833"/>
                    <a:pt x="1786" y="1729"/>
                    <a:pt x="1898" y="1918"/>
                  </a:cubicBezTo>
                  <a:cubicBezTo>
                    <a:pt x="1999" y="2089"/>
                    <a:pt x="2024" y="2295"/>
                    <a:pt x="2038" y="2495"/>
                  </a:cubicBezTo>
                  <a:cubicBezTo>
                    <a:pt x="2058" y="2784"/>
                    <a:pt x="2110" y="3608"/>
                    <a:pt x="2034" y="3850"/>
                  </a:cubicBezTo>
                  <a:lnTo>
                    <a:pt x="1946" y="3538"/>
                  </a:lnTo>
                  <a:cubicBezTo>
                    <a:pt x="1899" y="3629"/>
                    <a:pt x="1891" y="4205"/>
                    <a:pt x="1882" y="4355"/>
                  </a:cubicBezTo>
                  <a:cubicBezTo>
                    <a:pt x="1874" y="4492"/>
                    <a:pt x="1727" y="4888"/>
                    <a:pt x="1681" y="5055"/>
                  </a:cubicBezTo>
                  <a:cubicBezTo>
                    <a:pt x="1611" y="5307"/>
                    <a:pt x="1543" y="5449"/>
                    <a:pt x="1436" y="5683"/>
                  </a:cubicBezTo>
                  <a:cubicBezTo>
                    <a:pt x="1377" y="5814"/>
                    <a:pt x="1376" y="5864"/>
                    <a:pt x="1264" y="5951"/>
                  </a:cubicBezTo>
                  <a:cubicBezTo>
                    <a:pt x="1186" y="6012"/>
                    <a:pt x="1050" y="6040"/>
                    <a:pt x="999" y="6113"/>
                  </a:cubicBezTo>
                  <a:lnTo>
                    <a:pt x="1183" y="6094"/>
                  </a:lnTo>
                  <a:cubicBezTo>
                    <a:pt x="1220" y="6064"/>
                    <a:pt x="1250" y="6072"/>
                    <a:pt x="1305" y="6061"/>
                  </a:cubicBezTo>
                  <a:lnTo>
                    <a:pt x="1642" y="5434"/>
                  </a:lnTo>
                  <a:cubicBezTo>
                    <a:pt x="1669" y="5549"/>
                    <a:pt x="1596" y="5724"/>
                    <a:pt x="1564" y="5847"/>
                  </a:cubicBezTo>
                  <a:cubicBezTo>
                    <a:pt x="1810" y="5507"/>
                    <a:pt x="1734" y="5151"/>
                    <a:pt x="1860" y="5032"/>
                  </a:cubicBezTo>
                  <a:cubicBezTo>
                    <a:pt x="1916" y="5219"/>
                    <a:pt x="1817" y="5515"/>
                    <a:pt x="1816" y="5712"/>
                  </a:cubicBezTo>
                  <a:lnTo>
                    <a:pt x="1948" y="5239"/>
                  </a:lnTo>
                  <a:cubicBezTo>
                    <a:pt x="2003" y="5396"/>
                    <a:pt x="1968" y="5748"/>
                    <a:pt x="1880" y="5902"/>
                  </a:cubicBezTo>
                  <a:cubicBezTo>
                    <a:pt x="1817" y="6011"/>
                    <a:pt x="1578" y="6254"/>
                    <a:pt x="1576" y="6365"/>
                  </a:cubicBezTo>
                  <a:lnTo>
                    <a:pt x="1589" y="6403"/>
                  </a:lnTo>
                  <a:lnTo>
                    <a:pt x="1684" y="6320"/>
                  </a:lnTo>
                  <a:cubicBezTo>
                    <a:pt x="1747" y="6360"/>
                    <a:pt x="1827" y="6367"/>
                    <a:pt x="1891" y="6308"/>
                  </a:cubicBezTo>
                  <a:cubicBezTo>
                    <a:pt x="1922" y="6214"/>
                    <a:pt x="2040" y="5916"/>
                    <a:pt x="2102" y="5862"/>
                  </a:cubicBezTo>
                  <a:lnTo>
                    <a:pt x="2017" y="6369"/>
                  </a:lnTo>
                  <a:lnTo>
                    <a:pt x="2231" y="6350"/>
                  </a:lnTo>
                  <a:lnTo>
                    <a:pt x="2319" y="6257"/>
                  </a:lnTo>
                  <a:cubicBezTo>
                    <a:pt x="2258" y="6191"/>
                    <a:pt x="2287" y="6019"/>
                    <a:pt x="2288" y="5925"/>
                  </a:cubicBezTo>
                  <a:cubicBezTo>
                    <a:pt x="2237" y="5972"/>
                    <a:pt x="2246" y="6032"/>
                    <a:pt x="2233" y="6105"/>
                  </a:cubicBezTo>
                  <a:lnTo>
                    <a:pt x="2156" y="6169"/>
                  </a:lnTo>
                  <a:cubicBezTo>
                    <a:pt x="2162" y="6036"/>
                    <a:pt x="2268" y="5209"/>
                    <a:pt x="2303" y="5144"/>
                  </a:cubicBezTo>
                  <a:cubicBezTo>
                    <a:pt x="2343" y="5184"/>
                    <a:pt x="2344" y="5271"/>
                    <a:pt x="2348" y="5329"/>
                  </a:cubicBezTo>
                  <a:cubicBezTo>
                    <a:pt x="2354" y="5414"/>
                    <a:pt x="2359" y="5486"/>
                    <a:pt x="2346" y="5570"/>
                  </a:cubicBezTo>
                  <a:lnTo>
                    <a:pt x="2417" y="5397"/>
                  </a:lnTo>
                  <a:cubicBezTo>
                    <a:pt x="2420" y="5400"/>
                    <a:pt x="2434" y="5423"/>
                    <a:pt x="2435" y="5425"/>
                  </a:cubicBezTo>
                  <a:cubicBezTo>
                    <a:pt x="2483" y="5240"/>
                    <a:pt x="2451" y="5209"/>
                    <a:pt x="2396" y="5026"/>
                  </a:cubicBezTo>
                  <a:cubicBezTo>
                    <a:pt x="2343" y="4846"/>
                    <a:pt x="2363" y="4753"/>
                    <a:pt x="2398" y="4574"/>
                  </a:cubicBezTo>
                  <a:cubicBezTo>
                    <a:pt x="2422" y="4450"/>
                    <a:pt x="2464" y="3701"/>
                    <a:pt x="2448" y="3639"/>
                  </a:cubicBezTo>
                  <a:lnTo>
                    <a:pt x="2313" y="4151"/>
                  </a:lnTo>
                  <a:cubicBezTo>
                    <a:pt x="2223" y="3880"/>
                    <a:pt x="2338" y="3266"/>
                    <a:pt x="2383" y="2948"/>
                  </a:cubicBezTo>
                  <a:cubicBezTo>
                    <a:pt x="2402" y="2818"/>
                    <a:pt x="2392" y="2642"/>
                    <a:pt x="2418" y="2528"/>
                  </a:cubicBezTo>
                  <a:cubicBezTo>
                    <a:pt x="2479" y="2630"/>
                    <a:pt x="2456" y="2869"/>
                    <a:pt x="2455" y="2988"/>
                  </a:cubicBezTo>
                  <a:cubicBezTo>
                    <a:pt x="2472" y="2977"/>
                    <a:pt x="2475" y="2854"/>
                    <a:pt x="2483" y="2819"/>
                  </a:cubicBezTo>
                  <a:cubicBezTo>
                    <a:pt x="2496" y="2769"/>
                    <a:pt x="2527" y="2733"/>
                    <a:pt x="2554" y="2693"/>
                  </a:cubicBezTo>
                  <a:cubicBezTo>
                    <a:pt x="2515" y="2656"/>
                    <a:pt x="2659" y="2363"/>
                    <a:pt x="2681" y="2294"/>
                  </a:cubicBezTo>
                  <a:cubicBezTo>
                    <a:pt x="2744" y="2097"/>
                    <a:pt x="2643" y="1910"/>
                    <a:pt x="2738" y="1791"/>
                  </a:cubicBezTo>
                  <a:lnTo>
                    <a:pt x="2726" y="1784"/>
                  </a:lnTo>
                  <a:cubicBezTo>
                    <a:pt x="2728" y="1673"/>
                    <a:pt x="2742" y="1572"/>
                    <a:pt x="2736" y="1459"/>
                  </a:cubicBezTo>
                  <a:cubicBezTo>
                    <a:pt x="2731" y="1358"/>
                    <a:pt x="2700" y="1271"/>
                    <a:pt x="2700" y="1172"/>
                  </a:cubicBezTo>
                  <a:cubicBezTo>
                    <a:pt x="2700" y="1078"/>
                    <a:pt x="2753" y="617"/>
                    <a:pt x="2776" y="571"/>
                  </a:cubicBezTo>
                  <a:cubicBezTo>
                    <a:pt x="2843" y="722"/>
                    <a:pt x="2840" y="898"/>
                    <a:pt x="2835" y="1060"/>
                  </a:cubicBezTo>
                  <a:cubicBezTo>
                    <a:pt x="2943" y="954"/>
                    <a:pt x="3205" y="236"/>
                    <a:pt x="3287" y="205"/>
                  </a:cubicBezTo>
                  <a:lnTo>
                    <a:pt x="3260" y="431"/>
                  </a:lnTo>
                  <a:cubicBezTo>
                    <a:pt x="3309" y="375"/>
                    <a:pt x="3314" y="253"/>
                    <a:pt x="3348" y="187"/>
                  </a:cubicBezTo>
                  <a:lnTo>
                    <a:pt x="3346" y="117"/>
                  </a:lnTo>
                  <a:lnTo>
                    <a:pt x="3403" y="0"/>
                  </a:lnTo>
                  <a:lnTo>
                    <a:pt x="3250" y="2"/>
                  </a:lnTo>
                  <a:cubicBezTo>
                    <a:pt x="3212" y="36"/>
                    <a:pt x="3119" y="276"/>
                    <a:pt x="3046" y="367"/>
                  </a:cubicBezTo>
                  <a:lnTo>
                    <a:pt x="2948" y="580"/>
                  </a:lnTo>
                  <a:lnTo>
                    <a:pt x="2684" y="88"/>
                  </a:lnTo>
                  <a:cubicBezTo>
                    <a:pt x="2608" y="77"/>
                    <a:pt x="2611" y="77"/>
                    <a:pt x="2580" y="0"/>
                  </a:cubicBezTo>
                  <a:lnTo>
                    <a:pt x="2558" y="20"/>
                  </a:lnTo>
                  <a:cubicBezTo>
                    <a:pt x="2591" y="167"/>
                    <a:pt x="2749" y="335"/>
                    <a:pt x="2732" y="488"/>
                  </a:cubicBezTo>
                  <a:cubicBezTo>
                    <a:pt x="2710" y="682"/>
                    <a:pt x="2674" y="888"/>
                    <a:pt x="2640" y="1081"/>
                  </a:cubicBezTo>
                  <a:cubicBezTo>
                    <a:pt x="2579" y="1427"/>
                    <a:pt x="2506" y="1865"/>
                    <a:pt x="2415" y="2197"/>
                  </a:cubicBezTo>
                  <a:cubicBezTo>
                    <a:pt x="2384" y="2152"/>
                    <a:pt x="2364" y="2020"/>
                    <a:pt x="2351" y="1958"/>
                  </a:cubicBezTo>
                  <a:cubicBezTo>
                    <a:pt x="2335" y="1884"/>
                    <a:pt x="2310" y="1813"/>
                    <a:pt x="2286" y="17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6B9F8EF-C55A-DC15-5EAD-B1462E50B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" y="541655"/>
              <a:ext cx="113665" cy="101600"/>
            </a:xfrm>
            <a:custGeom>
              <a:avLst/>
              <a:gdLst>
                <a:gd name="T0" fmla="*/ 269 w 2003"/>
                <a:gd name="T1" fmla="*/ 1161 h 1760"/>
                <a:gd name="T2" fmla="*/ 221 w 2003"/>
                <a:gd name="T3" fmla="*/ 1261 h 1760"/>
                <a:gd name="T4" fmla="*/ 507 w 2003"/>
                <a:gd name="T5" fmla="*/ 1329 h 1760"/>
                <a:gd name="T6" fmla="*/ 469 w 2003"/>
                <a:gd name="T7" fmla="*/ 1549 h 1760"/>
                <a:gd name="T8" fmla="*/ 614 w 2003"/>
                <a:gd name="T9" fmla="*/ 1565 h 1760"/>
                <a:gd name="T10" fmla="*/ 761 w 2003"/>
                <a:gd name="T11" fmla="*/ 1565 h 1760"/>
                <a:gd name="T12" fmla="*/ 867 w 2003"/>
                <a:gd name="T13" fmla="*/ 1500 h 1760"/>
                <a:gd name="T14" fmla="*/ 941 w 2003"/>
                <a:gd name="T15" fmla="*/ 1482 h 1760"/>
                <a:gd name="T16" fmla="*/ 1234 w 2003"/>
                <a:gd name="T17" fmla="*/ 1760 h 1760"/>
                <a:gd name="T18" fmla="*/ 1382 w 2003"/>
                <a:gd name="T19" fmla="*/ 1714 h 1760"/>
                <a:gd name="T20" fmla="*/ 1522 w 2003"/>
                <a:gd name="T21" fmla="*/ 1545 h 1760"/>
                <a:gd name="T22" fmla="*/ 1691 w 2003"/>
                <a:gd name="T23" fmla="*/ 1404 h 1760"/>
                <a:gd name="T24" fmla="*/ 1622 w 2003"/>
                <a:gd name="T25" fmla="*/ 1244 h 1760"/>
                <a:gd name="T26" fmla="*/ 1724 w 2003"/>
                <a:gd name="T27" fmla="*/ 1189 h 1760"/>
                <a:gd name="T28" fmla="*/ 1837 w 2003"/>
                <a:gd name="T29" fmla="*/ 1090 h 1760"/>
                <a:gd name="T30" fmla="*/ 1985 w 2003"/>
                <a:gd name="T31" fmla="*/ 1010 h 1760"/>
                <a:gd name="T32" fmla="*/ 1899 w 2003"/>
                <a:gd name="T33" fmla="*/ 1030 h 1760"/>
                <a:gd name="T34" fmla="*/ 1703 w 2003"/>
                <a:gd name="T35" fmla="*/ 1044 h 1760"/>
                <a:gd name="T36" fmla="*/ 1674 w 2003"/>
                <a:gd name="T37" fmla="*/ 814 h 1760"/>
                <a:gd name="T38" fmla="*/ 1450 w 2003"/>
                <a:gd name="T39" fmla="*/ 634 h 1760"/>
                <a:gd name="T40" fmla="*/ 1588 w 2003"/>
                <a:gd name="T41" fmla="*/ 535 h 1760"/>
                <a:gd name="T42" fmla="*/ 1803 w 2003"/>
                <a:gd name="T43" fmla="*/ 317 h 1760"/>
                <a:gd name="T44" fmla="*/ 1811 w 2003"/>
                <a:gd name="T45" fmla="*/ 229 h 1760"/>
                <a:gd name="T46" fmla="*/ 1689 w 2003"/>
                <a:gd name="T47" fmla="*/ 284 h 1760"/>
                <a:gd name="T48" fmla="*/ 1549 w 2003"/>
                <a:gd name="T49" fmla="*/ 320 h 1760"/>
                <a:gd name="T50" fmla="*/ 1475 w 2003"/>
                <a:gd name="T51" fmla="*/ 209 h 1760"/>
                <a:gd name="T52" fmla="*/ 1581 w 2003"/>
                <a:gd name="T53" fmla="*/ 113 h 1760"/>
                <a:gd name="T54" fmla="*/ 1305 w 2003"/>
                <a:gd name="T55" fmla="*/ 153 h 1760"/>
                <a:gd name="T56" fmla="*/ 1178 w 2003"/>
                <a:gd name="T57" fmla="*/ 219 h 1760"/>
                <a:gd name="T58" fmla="*/ 1068 w 2003"/>
                <a:gd name="T59" fmla="*/ 258 h 1760"/>
                <a:gd name="T60" fmla="*/ 961 w 2003"/>
                <a:gd name="T61" fmla="*/ 233 h 1760"/>
                <a:gd name="T62" fmla="*/ 661 w 2003"/>
                <a:gd name="T63" fmla="*/ 0 h 1760"/>
                <a:gd name="T64" fmla="*/ 531 w 2003"/>
                <a:gd name="T65" fmla="*/ 167 h 1760"/>
                <a:gd name="T66" fmla="*/ 518 w 2003"/>
                <a:gd name="T67" fmla="*/ 269 h 1760"/>
                <a:gd name="T68" fmla="*/ 498 w 2003"/>
                <a:gd name="T69" fmla="*/ 280 h 1760"/>
                <a:gd name="T70" fmla="*/ 459 w 2003"/>
                <a:gd name="T71" fmla="*/ 422 h 1760"/>
                <a:gd name="T72" fmla="*/ 558 w 2003"/>
                <a:gd name="T73" fmla="*/ 611 h 1760"/>
                <a:gd name="T74" fmla="*/ 234 w 2003"/>
                <a:gd name="T75" fmla="*/ 572 h 1760"/>
                <a:gd name="T76" fmla="*/ 57 w 2003"/>
                <a:gd name="T77" fmla="*/ 550 h 1760"/>
                <a:gd name="T78" fmla="*/ 26 w 2003"/>
                <a:gd name="T79" fmla="*/ 647 h 1760"/>
                <a:gd name="T80" fmla="*/ 62 w 2003"/>
                <a:gd name="T81" fmla="*/ 790 h 1760"/>
                <a:gd name="T82" fmla="*/ 157 w 2003"/>
                <a:gd name="T83" fmla="*/ 782 h 1760"/>
                <a:gd name="T84" fmla="*/ 234 w 2003"/>
                <a:gd name="T85" fmla="*/ 828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3" h="1760">
                  <a:moveTo>
                    <a:pt x="181" y="1088"/>
                  </a:moveTo>
                  <a:cubicBezTo>
                    <a:pt x="239" y="1123"/>
                    <a:pt x="237" y="1110"/>
                    <a:pt x="269" y="1161"/>
                  </a:cubicBezTo>
                  <a:cubicBezTo>
                    <a:pt x="217" y="1182"/>
                    <a:pt x="139" y="1230"/>
                    <a:pt x="112" y="1279"/>
                  </a:cubicBezTo>
                  <a:lnTo>
                    <a:pt x="221" y="1261"/>
                  </a:lnTo>
                  <a:lnTo>
                    <a:pt x="254" y="1397"/>
                  </a:lnTo>
                  <a:cubicBezTo>
                    <a:pt x="349" y="1385"/>
                    <a:pt x="394" y="1342"/>
                    <a:pt x="507" y="1329"/>
                  </a:cubicBezTo>
                  <a:cubicBezTo>
                    <a:pt x="485" y="1385"/>
                    <a:pt x="473" y="1400"/>
                    <a:pt x="417" y="1428"/>
                  </a:cubicBezTo>
                  <a:cubicBezTo>
                    <a:pt x="418" y="1500"/>
                    <a:pt x="415" y="1504"/>
                    <a:pt x="469" y="1549"/>
                  </a:cubicBezTo>
                  <a:cubicBezTo>
                    <a:pt x="524" y="1536"/>
                    <a:pt x="525" y="1514"/>
                    <a:pt x="563" y="1481"/>
                  </a:cubicBezTo>
                  <a:lnTo>
                    <a:pt x="614" y="1565"/>
                  </a:lnTo>
                  <a:cubicBezTo>
                    <a:pt x="658" y="1557"/>
                    <a:pt x="626" y="1570"/>
                    <a:pt x="673" y="1535"/>
                  </a:cubicBezTo>
                  <a:cubicBezTo>
                    <a:pt x="725" y="1578"/>
                    <a:pt x="703" y="1577"/>
                    <a:pt x="761" y="1565"/>
                  </a:cubicBezTo>
                  <a:lnTo>
                    <a:pt x="780" y="1465"/>
                  </a:lnTo>
                  <a:lnTo>
                    <a:pt x="867" y="1500"/>
                  </a:lnTo>
                  <a:lnTo>
                    <a:pt x="899" y="1425"/>
                  </a:lnTo>
                  <a:lnTo>
                    <a:pt x="941" y="1482"/>
                  </a:lnTo>
                  <a:cubicBezTo>
                    <a:pt x="993" y="1252"/>
                    <a:pt x="1225" y="1342"/>
                    <a:pt x="1177" y="1629"/>
                  </a:cubicBezTo>
                  <a:lnTo>
                    <a:pt x="1234" y="1760"/>
                  </a:lnTo>
                  <a:cubicBezTo>
                    <a:pt x="1303" y="1712"/>
                    <a:pt x="1250" y="1731"/>
                    <a:pt x="1289" y="1678"/>
                  </a:cubicBezTo>
                  <a:lnTo>
                    <a:pt x="1382" y="1714"/>
                  </a:lnTo>
                  <a:lnTo>
                    <a:pt x="1390" y="1492"/>
                  </a:lnTo>
                  <a:lnTo>
                    <a:pt x="1522" y="1545"/>
                  </a:lnTo>
                  <a:lnTo>
                    <a:pt x="1525" y="1379"/>
                  </a:lnTo>
                  <a:lnTo>
                    <a:pt x="1691" y="1404"/>
                  </a:lnTo>
                  <a:lnTo>
                    <a:pt x="1660" y="1307"/>
                  </a:lnTo>
                  <a:cubicBezTo>
                    <a:pt x="1621" y="1285"/>
                    <a:pt x="1627" y="1291"/>
                    <a:pt x="1622" y="1244"/>
                  </a:cubicBezTo>
                  <a:lnTo>
                    <a:pt x="1744" y="1300"/>
                  </a:lnTo>
                  <a:lnTo>
                    <a:pt x="1724" y="1189"/>
                  </a:lnTo>
                  <a:lnTo>
                    <a:pt x="1863" y="1239"/>
                  </a:lnTo>
                  <a:lnTo>
                    <a:pt x="1837" y="1090"/>
                  </a:lnTo>
                  <a:lnTo>
                    <a:pt x="2003" y="1131"/>
                  </a:lnTo>
                  <a:lnTo>
                    <a:pt x="1985" y="1010"/>
                  </a:lnTo>
                  <a:lnTo>
                    <a:pt x="1921" y="1068"/>
                  </a:lnTo>
                  <a:lnTo>
                    <a:pt x="1899" y="1030"/>
                  </a:lnTo>
                  <a:cubicBezTo>
                    <a:pt x="1899" y="1025"/>
                    <a:pt x="1895" y="1024"/>
                    <a:pt x="1893" y="1021"/>
                  </a:cubicBezTo>
                  <a:cubicBezTo>
                    <a:pt x="1818" y="1064"/>
                    <a:pt x="1785" y="1056"/>
                    <a:pt x="1703" y="1044"/>
                  </a:cubicBezTo>
                  <a:cubicBezTo>
                    <a:pt x="1708" y="950"/>
                    <a:pt x="1756" y="973"/>
                    <a:pt x="1796" y="880"/>
                  </a:cubicBezTo>
                  <a:cubicBezTo>
                    <a:pt x="1731" y="874"/>
                    <a:pt x="1729" y="853"/>
                    <a:pt x="1674" y="814"/>
                  </a:cubicBezTo>
                  <a:lnTo>
                    <a:pt x="1732" y="708"/>
                  </a:lnTo>
                  <a:cubicBezTo>
                    <a:pt x="1575" y="694"/>
                    <a:pt x="1522" y="735"/>
                    <a:pt x="1450" y="634"/>
                  </a:cubicBezTo>
                  <a:lnTo>
                    <a:pt x="1608" y="565"/>
                  </a:lnTo>
                  <a:cubicBezTo>
                    <a:pt x="1588" y="526"/>
                    <a:pt x="1613" y="565"/>
                    <a:pt x="1588" y="535"/>
                  </a:cubicBezTo>
                  <a:cubicBezTo>
                    <a:pt x="1587" y="534"/>
                    <a:pt x="1568" y="518"/>
                    <a:pt x="1565" y="515"/>
                  </a:cubicBezTo>
                  <a:cubicBezTo>
                    <a:pt x="1675" y="449"/>
                    <a:pt x="1739" y="441"/>
                    <a:pt x="1803" y="317"/>
                  </a:cubicBezTo>
                  <a:lnTo>
                    <a:pt x="1881" y="313"/>
                  </a:lnTo>
                  <a:lnTo>
                    <a:pt x="1811" y="229"/>
                  </a:lnTo>
                  <a:cubicBezTo>
                    <a:pt x="1763" y="249"/>
                    <a:pt x="1811" y="200"/>
                    <a:pt x="1760" y="281"/>
                  </a:cubicBezTo>
                  <a:lnTo>
                    <a:pt x="1689" y="284"/>
                  </a:lnTo>
                  <a:cubicBezTo>
                    <a:pt x="1649" y="345"/>
                    <a:pt x="1623" y="358"/>
                    <a:pt x="1552" y="391"/>
                  </a:cubicBezTo>
                  <a:lnTo>
                    <a:pt x="1549" y="320"/>
                  </a:lnTo>
                  <a:cubicBezTo>
                    <a:pt x="1494" y="315"/>
                    <a:pt x="1424" y="326"/>
                    <a:pt x="1375" y="283"/>
                  </a:cubicBezTo>
                  <a:lnTo>
                    <a:pt x="1475" y="209"/>
                  </a:lnTo>
                  <a:lnTo>
                    <a:pt x="1431" y="157"/>
                  </a:lnTo>
                  <a:lnTo>
                    <a:pt x="1581" y="113"/>
                  </a:lnTo>
                  <a:cubicBezTo>
                    <a:pt x="1511" y="113"/>
                    <a:pt x="1466" y="84"/>
                    <a:pt x="1428" y="24"/>
                  </a:cubicBezTo>
                  <a:cubicBezTo>
                    <a:pt x="1430" y="89"/>
                    <a:pt x="1384" y="121"/>
                    <a:pt x="1305" y="153"/>
                  </a:cubicBezTo>
                  <a:cubicBezTo>
                    <a:pt x="1249" y="123"/>
                    <a:pt x="1240" y="96"/>
                    <a:pt x="1194" y="115"/>
                  </a:cubicBezTo>
                  <a:lnTo>
                    <a:pt x="1178" y="219"/>
                  </a:lnTo>
                  <a:lnTo>
                    <a:pt x="1095" y="191"/>
                  </a:lnTo>
                  <a:cubicBezTo>
                    <a:pt x="1092" y="251"/>
                    <a:pt x="1108" y="228"/>
                    <a:pt x="1068" y="258"/>
                  </a:cubicBezTo>
                  <a:cubicBezTo>
                    <a:pt x="1017" y="247"/>
                    <a:pt x="1033" y="245"/>
                    <a:pt x="990" y="207"/>
                  </a:cubicBezTo>
                  <a:lnTo>
                    <a:pt x="961" y="233"/>
                  </a:lnTo>
                  <a:cubicBezTo>
                    <a:pt x="850" y="105"/>
                    <a:pt x="765" y="90"/>
                    <a:pt x="734" y="65"/>
                  </a:cubicBezTo>
                  <a:cubicBezTo>
                    <a:pt x="705" y="42"/>
                    <a:pt x="694" y="23"/>
                    <a:pt x="661" y="0"/>
                  </a:cubicBezTo>
                  <a:cubicBezTo>
                    <a:pt x="671" y="96"/>
                    <a:pt x="708" y="159"/>
                    <a:pt x="738" y="247"/>
                  </a:cubicBezTo>
                  <a:cubicBezTo>
                    <a:pt x="620" y="230"/>
                    <a:pt x="620" y="198"/>
                    <a:pt x="531" y="167"/>
                  </a:cubicBezTo>
                  <a:lnTo>
                    <a:pt x="556" y="245"/>
                  </a:lnTo>
                  <a:lnTo>
                    <a:pt x="518" y="269"/>
                  </a:lnTo>
                  <a:cubicBezTo>
                    <a:pt x="516" y="270"/>
                    <a:pt x="510" y="273"/>
                    <a:pt x="508" y="274"/>
                  </a:cubicBezTo>
                  <a:cubicBezTo>
                    <a:pt x="506" y="275"/>
                    <a:pt x="501" y="278"/>
                    <a:pt x="498" y="280"/>
                  </a:cubicBezTo>
                  <a:cubicBezTo>
                    <a:pt x="657" y="404"/>
                    <a:pt x="617" y="394"/>
                    <a:pt x="623" y="480"/>
                  </a:cubicBezTo>
                  <a:cubicBezTo>
                    <a:pt x="469" y="471"/>
                    <a:pt x="543" y="457"/>
                    <a:pt x="459" y="422"/>
                  </a:cubicBezTo>
                  <a:lnTo>
                    <a:pt x="445" y="515"/>
                  </a:lnTo>
                  <a:lnTo>
                    <a:pt x="558" y="611"/>
                  </a:lnTo>
                  <a:cubicBezTo>
                    <a:pt x="516" y="731"/>
                    <a:pt x="317" y="625"/>
                    <a:pt x="317" y="625"/>
                  </a:cubicBezTo>
                  <a:cubicBezTo>
                    <a:pt x="272" y="593"/>
                    <a:pt x="302" y="585"/>
                    <a:pt x="234" y="572"/>
                  </a:cubicBezTo>
                  <a:lnTo>
                    <a:pt x="251" y="659"/>
                  </a:lnTo>
                  <a:lnTo>
                    <a:pt x="57" y="550"/>
                  </a:lnTo>
                  <a:lnTo>
                    <a:pt x="0" y="610"/>
                  </a:lnTo>
                  <a:cubicBezTo>
                    <a:pt x="24" y="651"/>
                    <a:pt x="8" y="622"/>
                    <a:pt x="26" y="647"/>
                  </a:cubicBezTo>
                  <a:cubicBezTo>
                    <a:pt x="46" y="675"/>
                    <a:pt x="32" y="627"/>
                    <a:pt x="53" y="687"/>
                  </a:cubicBezTo>
                  <a:cubicBezTo>
                    <a:pt x="65" y="721"/>
                    <a:pt x="59" y="755"/>
                    <a:pt x="62" y="790"/>
                  </a:cubicBezTo>
                  <a:cubicBezTo>
                    <a:pt x="97" y="736"/>
                    <a:pt x="98" y="757"/>
                    <a:pt x="109" y="688"/>
                  </a:cubicBezTo>
                  <a:cubicBezTo>
                    <a:pt x="142" y="718"/>
                    <a:pt x="152" y="712"/>
                    <a:pt x="157" y="782"/>
                  </a:cubicBezTo>
                  <a:cubicBezTo>
                    <a:pt x="159" y="821"/>
                    <a:pt x="152" y="855"/>
                    <a:pt x="146" y="893"/>
                  </a:cubicBezTo>
                  <a:cubicBezTo>
                    <a:pt x="188" y="852"/>
                    <a:pt x="180" y="851"/>
                    <a:pt x="234" y="828"/>
                  </a:cubicBezTo>
                  <a:cubicBezTo>
                    <a:pt x="236" y="974"/>
                    <a:pt x="211" y="967"/>
                    <a:pt x="181" y="1088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5570CFE-D46D-1C76-6BED-5B3A74BB4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85" y="646430"/>
              <a:ext cx="128905" cy="369570"/>
            </a:xfrm>
            <a:custGeom>
              <a:avLst/>
              <a:gdLst>
                <a:gd name="T0" fmla="*/ 384 w 2279"/>
                <a:gd name="T1" fmla="*/ 1171 h 6429"/>
                <a:gd name="T2" fmla="*/ 360 w 2279"/>
                <a:gd name="T3" fmla="*/ 1258 h 6429"/>
                <a:gd name="T4" fmla="*/ 433 w 2279"/>
                <a:gd name="T5" fmla="*/ 1220 h 6429"/>
                <a:gd name="T6" fmla="*/ 558 w 2279"/>
                <a:gd name="T7" fmla="*/ 1381 h 6429"/>
                <a:gd name="T8" fmla="*/ 684 w 2279"/>
                <a:gd name="T9" fmla="*/ 1525 h 6429"/>
                <a:gd name="T10" fmla="*/ 1100 w 2279"/>
                <a:gd name="T11" fmla="*/ 1738 h 6429"/>
                <a:gd name="T12" fmla="*/ 1102 w 2279"/>
                <a:gd name="T13" fmla="*/ 1797 h 6429"/>
                <a:gd name="T14" fmla="*/ 1124 w 2279"/>
                <a:gd name="T15" fmla="*/ 1789 h 6429"/>
                <a:gd name="T16" fmla="*/ 1190 w 2279"/>
                <a:gd name="T17" fmla="*/ 1780 h 6429"/>
                <a:gd name="T18" fmla="*/ 1239 w 2279"/>
                <a:gd name="T19" fmla="*/ 1832 h 6429"/>
                <a:gd name="T20" fmla="*/ 1489 w 2279"/>
                <a:gd name="T21" fmla="*/ 1970 h 6429"/>
                <a:gd name="T22" fmla="*/ 1959 w 2279"/>
                <a:gd name="T23" fmla="*/ 2644 h 6429"/>
                <a:gd name="T24" fmla="*/ 1925 w 2279"/>
                <a:gd name="T25" fmla="*/ 4111 h 6429"/>
                <a:gd name="T26" fmla="*/ 1570 w 2279"/>
                <a:gd name="T27" fmla="*/ 5301 h 6429"/>
                <a:gd name="T28" fmla="*/ 1330 w 2279"/>
                <a:gd name="T29" fmla="*/ 5834 h 6429"/>
                <a:gd name="T30" fmla="*/ 1029 w 2279"/>
                <a:gd name="T31" fmla="*/ 6100 h 6429"/>
                <a:gd name="T32" fmla="*/ 911 w 2279"/>
                <a:gd name="T33" fmla="*/ 6167 h 6429"/>
                <a:gd name="T34" fmla="*/ 828 w 2279"/>
                <a:gd name="T35" fmla="*/ 6271 h 6429"/>
                <a:gd name="T36" fmla="*/ 986 w 2279"/>
                <a:gd name="T37" fmla="*/ 6288 h 6429"/>
                <a:gd name="T38" fmla="*/ 764 w 2279"/>
                <a:gd name="T39" fmla="*/ 6429 h 6429"/>
                <a:gd name="T40" fmla="*/ 952 w 2279"/>
                <a:gd name="T41" fmla="*/ 6399 h 6429"/>
                <a:gd name="T42" fmla="*/ 1168 w 2279"/>
                <a:gd name="T43" fmla="*/ 6405 h 6429"/>
                <a:gd name="T44" fmla="*/ 1433 w 2279"/>
                <a:gd name="T45" fmla="*/ 6243 h 6429"/>
                <a:gd name="T46" fmla="*/ 1605 w 2279"/>
                <a:gd name="T47" fmla="*/ 5975 h 6429"/>
                <a:gd name="T48" fmla="*/ 1850 w 2279"/>
                <a:gd name="T49" fmla="*/ 5347 h 6429"/>
                <a:gd name="T50" fmla="*/ 2051 w 2279"/>
                <a:gd name="T51" fmla="*/ 4647 h 6429"/>
                <a:gd name="T52" fmla="*/ 2115 w 2279"/>
                <a:gd name="T53" fmla="*/ 3830 h 6429"/>
                <a:gd name="T54" fmla="*/ 2203 w 2279"/>
                <a:gd name="T55" fmla="*/ 4142 h 6429"/>
                <a:gd name="T56" fmla="*/ 2207 w 2279"/>
                <a:gd name="T57" fmla="*/ 2787 h 6429"/>
                <a:gd name="T58" fmla="*/ 2067 w 2279"/>
                <a:gd name="T59" fmla="*/ 2210 h 6429"/>
                <a:gd name="T60" fmla="*/ 1922 w 2279"/>
                <a:gd name="T61" fmla="*/ 2010 h 6429"/>
                <a:gd name="T62" fmla="*/ 1756 w 2279"/>
                <a:gd name="T63" fmla="*/ 1835 h 6429"/>
                <a:gd name="T64" fmla="*/ 1631 w 2279"/>
                <a:gd name="T65" fmla="*/ 1773 h 6429"/>
                <a:gd name="T66" fmla="*/ 1491 w 2279"/>
                <a:gd name="T67" fmla="*/ 1737 h 6429"/>
                <a:gd name="T68" fmla="*/ 1089 w 2279"/>
                <a:gd name="T69" fmla="*/ 1606 h 6429"/>
                <a:gd name="T70" fmla="*/ 585 w 2279"/>
                <a:gd name="T71" fmla="*/ 1236 h 6429"/>
                <a:gd name="T72" fmla="*/ 334 w 2279"/>
                <a:gd name="T73" fmla="*/ 965 h 6429"/>
                <a:gd name="T74" fmla="*/ 173 w 2279"/>
                <a:gd name="T75" fmla="*/ 435 h 6429"/>
                <a:gd name="T76" fmla="*/ 361 w 2279"/>
                <a:gd name="T77" fmla="*/ 805 h 6429"/>
                <a:gd name="T78" fmla="*/ 238 w 2279"/>
                <a:gd name="T79" fmla="*/ 309 h 6429"/>
                <a:gd name="T80" fmla="*/ 381 w 2279"/>
                <a:gd name="T81" fmla="*/ 466 h 6429"/>
                <a:gd name="T82" fmla="*/ 364 w 2279"/>
                <a:gd name="T83" fmla="*/ 383 h 6429"/>
                <a:gd name="T84" fmla="*/ 307 w 2279"/>
                <a:gd name="T85" fmla="*/ 151 h 6429"/>
                <a:gd name="T86" fmla="*/ 202 w 2279"/>
                <a:gd name="T87" fmla="*/ 86 h 6429"/>
                <a:gd name="T88" fmla="*/ 196 w 2279"/>
                <a:gd name="T89" fmla="*/ 97 h 6429"/>
                <a:gd name="T90" fmla="*/ 186 w 2279"/>
                <a:gd name="T91" fmla="*/ 118 h 6429"/>
                <a:gd name="T92" fmla="*/ 176 w 2279"/>
                <a:gd name="T93" fmla="*/ 139 h 6429"/>
                <a:gd name="T94" fmla="*/ 17 w 2279"/>
                <a:gd name="T95" fmla="*/ 0 h 6429"/>
                <a:gd name="T96" fmla="*/ 73 w 2279"/>
                <a:gd name="T97" fmla="*/ 337 h 6429"/>
                <a:gd name="T98" fmla="*/ 134 w 2279"/>
                <a:gd name="T99" fmla="*/ 657 h 6429"/>
                <a:gd name="T100" fmla="*/ 384 w 2279"/>
                <a:gd name="T101" fmla="*/ 1171 h 6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9" h="6429">
                  <a:moveTo>
                    <a:pt x="384" y="1171"/>
                  </a:moveTo>
                  <a:lnTo>
                    <a:pt x="360" y="1258"/>
                  </a:lnTo>
                  <a:lnTo>
                    <a:pt x="433" y="1220"/>
                  </a:lnTo>
                  <a:lnTo>
                    <a:pt x="558" y="1381"/>
                  </a:lnTo>
                  <a:cubicBezTo>
                    <a:pt x="594" y="1438"/>
                    <a:pt x="633" y="1481"/>
                    <a:pt x="684" y="1525"/>
                  </a:cubicBezTo>
                  <a:cubicBezTo>
                    <a:pt x="745" y="1617"/>
                    <a:pt x="983" y="1683"/>
                    <a:pt x="1100" y="1738"/>
                  </a:cubicBezTo>
                  <a:lnTo>
                    <a:pt x="1102" y="1797"/>
                  </a:lnTo>
                  <a:lnTo>
                    <a:pt x="1124" y="1789"/>
                  </a:lnTo>
                  <a:cubicBezTo>
                    <a:pt x="1143" y="1769"/>
                    <a:pt x="1094" y="1736"/>
                    <a:pt x="1190" y="1780"/>
                  </a:cubicBezTo>
                  <a:cubicBezTo>
                    <a:pt x="1230" y="1799"/>
                    <a:pt x="1237" y="1796"/>
                    <a:pt x="1239" y="1832"/>
                  </a:cubicBezTo>
                  <a:cubicBezTo>
                    <a:pt x="1321" y="1846"/>
                    <a:pt x="1419" y="1920"/>
                    <a:pt x="1489" y="1970"/>
                  </a:cubicBezTo>
                  <a:cubicBezTo>
                    <a:pt x="1724" y="2136"/>
                    <a:pt x="1892" y="2339"/>
                    <a:pt x="1959" y="2644"/>
                  </a:cubicBezTo>
                  <a:cubicBezTo>
                    <a:pt x="2046" y="3046"/>
                    <a:pt x="1923" y="3667"/>
                    <a:pt x="1925" y="4111"/>
                  </a:cubicBezTo>
                  <a:cubicBezTo>
                    <a:pt x="1929" y="4857"/>
                    <a:pt x="1819" y="4718"/>
                    <a:pt x="1570" y="5301"/>
                  </a:cubicBezTo>
                  <a:cubicBezTo>
                    <a:pt x="1491" y="5486"/>
                    <a:pt x="1435" y="5666"/>
                    <a:pt x="1330" y="5834"/>
                  </a:cubicBezTo>
                  <a:cubicBezTo>
                    <a:pt x="1282" y="5909"/>
                    <a:pt x="1112" y="6036"/>
                    <a:pt x="1029" y="6100"/>
                  </a:cubicBezTo>
                  <a:cubicBezTo>
                    <a:pt x="982" y="6136"/>
                    <a:pt x="956" y="6136"/>
                    <a:pt x="911" y="6167"/>
                  </a:cubicBezTo>
                  <a:cubicBezTo>
                    <a:pt x="991" y="6207"/>
                    <a:pt x="871" y="6188"/>
                    <a:pt x="828" y="6271"/>
                  </a:cubicBezTo>
                  <a:lnTo>
                    <a:pt x="986" y="6288"/>
                  </a:lnTo>
                  <a:cubicBezTo>
                    <a:pt x="924" y="6341"/>
                    <a:pt x="816" y="6364"/>
                    <a:pt x="764" y="6429"/>
                  </a:cubicBezTo>
                  <a:cubicBezTo>
                    <a:pt x="826" y="6417"/>
                    <a:pt x="888" y="6398"/>
                    <a:pt x="952" y="6399"/>
                  </a:cubicBezTo>
                  <a:cubicBezTo>
                    <a:pt x="1038" y="6400"/>
                    <a:pt x="1072" y="6416"/>
                    <a:pt x="1168" y="6405"/>
                  </a:cubicBezTo>
                  <a:cubicBezTo>
                    <a:pt x="1219" y="6332"/>
                    <a:pt x="1355" y="6304"/>
                    <a:pt x="1433" y="6243"/>
                  </a:cubicBezTo>
                  <a:cubicBezTo>
                    <a:pt x="1545" y="6156"/>
                    <a:pt x="1546" y="6106"/>
                    <a:pt x="1605" y="5975"/>
                  </a:cubicBezTo>
                  <a:cubicBezTo>
                    <a:pt x="1712" y="5741"/>
                    <a:pt x="1780" y="5599"/>
                    <a:pt x="1850" y="5347"/>
                  </a:cubicBezTo>
                  <a:cubicBezTo>
                    <a:pt x="1896" y="5180"/>
                    <a:pt x="2043" y="4784"/>
                    <a:pt x="2051" y="4647"/>
                  </a:cubicBezTo>
                  <a:cubicBezTo>
                    <a:pt x="2060" y="4497"/>
                    <a:pt x="2068" y="3921"/>
                    <a:pt x="2115" y="3830"/>
                  </a:cubicBezTo>
                  <a:lnTo>
                    <a:pt x="2203" y="4142"/>
                  </a:lnTo>
                  <a:cubicBezTo>
                    <a:pt x="2279" y="3900"/>
                    <a:pt x="2227" y="3076"/>
                    <a:pt x="2207" y="2787"/>
                  </a:cubicBezTo>
                  <a:cubicBezTo>
                    <a:pt x="2193" y="2587"/>
                    <a:pt x="2168" y="2381"/>
                    <a:pt x="2067" y="2210"/>
                  </a:cubicBezTo>
                  <a:cubicBezTo>
                    <a:pt x="1955" y="2021"/>
                    <a:pt x="2001" y="2125"/>
                    <a:pt x="1922" y="2010"/>
                  </a:cubicBezTo>
                  <a:cubicBezTo>
                    <a:pt x="1828" y="1873"/>
                    <a:pt x="1794" y="1920"/>
                    <a:pt x="1756" y="1835"/>
                  </a:cubicBezTo>
                  <a:lnTo>
                    <a:pt x="1631" y="1773"/>
                  </a:lnTo>
                  <a:cubicBezTo>
                    <a:pt x="1586" y="1774"/>
                    <a:pt x="1530" y="1756"/>
                    <a:pt x="1491" y="1737"/>
                  </a:cubicBezTo>
                  <a:cubicBezTo>
                    <a:pt x="1376" y="1680"/>
                    <a:pt x="1217" y="1640"/>
                    <a:pt x="1089" y="1606"/>
                  </a:cubicBezTo>
                  <a:cubicBezTo>
                    <a:pt x="829" y="1536"/>
                    <a:pt x="745" y="1421"/>
                    <a:pt x="585" y="1236"/>
                  </a:cubicBezTo>
                  <a:cubicBezTo>
                    <a:pt x="530" y="1171"/>
                    <a:pt x="418" y="1116"/>
                    <a:pt x="334" y="965"/>
                  </a:cubicBezTo>
                  <a:cubicBezTo>
                    <a:pt x="289" y="885"/>
                    <a:pt x="169" y="518"/>
                    <a:pt x="173" y="435"/>
                  </a:cubicBezTo>
                  <a:cubicBezTo>
                    <a:pt x="207" y="470"/>
                    <a:pt x="343" y="754"/>
                    <a:pt x="361" y="805"/>
                  </a:cubicBezTo>
                  <a:cubicBezTo>
                    <a:pt x="334" y="673"/>
                    <a:pt x="235" y="429"/>
                    <a:pt x="238" y="309"/>
                  </a:cubicBezTo>
                  <a:lnTo>
                    <a:pt x="381" y="466"/>
                  </a:lnTo>
                  <a:lnTo>
                    <a:pt x="364" y="383"/>
                  </a:lnTo>
                  <a:cubicBezTo>
                    <a:pt x="271" y="317"/>
                    <a:pt x="293" y="258"/>
                    <a:pt x="307" y="151"/>
                  </a:cubicBezTo>
                  <a:cubicBezTo>
                    <a:pt x="257" y="142"/>
                    <a:pt x="226" y="132"/>
                    <a:pt x="202" y="86"/>
                  </a:cubicBezTo>
                  <a:cubicBezTo>
                    <a:pt x="200" y="90"/>
                    <a:pt x="197" y="95"/>
                    <a:pt x="196" y="97"/>
                  </a:cubicBezTo>
                  <a:lnTo>
                    <a:pt x="186" y="118"/>
                  </a:lnTo>
                  <a:cubicBezTo>
                    <a:pt x="160" y="173"/>
                    <a:pt x="211" y="89"/>
                    <a:pt x="176" y="139"/>
                  </a:cubicBezTo>
                  <a:cubicBezTo>
                    <a:pt x="89" y="99"/>
                    <a:pt x="79" y="53"/>
                    <a:pt x="17" y="0"/>
                  </a:cubicBezTo>
                  <a:cubicBezTo>
                    <a:pt x="0" y="176"/>
                    <a:pt x="31" y="186"/>
                    <a:pt x="73" y="337"/>
                  </a:cubicBezTo>
                  <a:cubicBezTo>
                    <a:pt x="103" y="445"/>
                    <a:pt x="97" y="546"/>
                    <a:pt x="134" y="657"/>
                  </a:cubicBezTo>
                  <a:cubicBezTo>
                    <a:pt x="207" y="872"/>
                    <a:pt x="368" y="1107"/>
                    <a:pt x="384" y="117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4A55F5E-C845-6F7D-877C-C3CFCF307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65" y="450850"/>
              <a:ext cx="105410" cy="113030"/>
            </a:xfrm>
            <a:custGeom>
              <a:avLst/>
              <a:gdLst>
                <a:gd name="T0" fmla="*/ 209 w 1865"/>
                <a:gd name="T1" fmla="*/ 1285 h 1961"/>
                <a:gd name="T2" fmla="*/ 390 w 1865"/>
                <a:gd name="T3" fmla="*/ 1276 h 1961"/>
                <a:gd name="T4" fmla="*/ 538 w 1865"/>
                <a:gd name="T5" fmla="*/ 1316 h 1961"/>
                <a:gd name="T6" fmla="*/ 641 w 1865"/>
                <a:gd name="T7" fmla="*/ 1311 h 1961"/>
                <a:gd name="T8" fmla="*/ 741 w 1865"/>
                <a:gd name="T9" fmla="*/ 1324 h 1961"/>
                <a:gd name="T10" fmla="*/ 837 w 1865"/>
                <a:gd name="T11" fmla="*/ 1235 h 1961"/>
                <a:gd name="T12" fmla="*/ 872 w 1865"/>
                <a:gd name="T13" fmla="*/ 1156 h 1961"/>
                <a:gd name="T14" fmla="*/ 1097 w 1865"/>
                <a:gd name="T15" fmla="*/ 1221 h 1961"/>
                <a:gd name="T16" fmla="*/ 1137 w 1865"/>
                <a:gd name="T17" fmla="*/ 976 h 1961"/>
                <a:gd name="T18" fmla="*/ 1338 w 1865"/>
                <a:gd name="T19" fmla="*/ 991 h 1961"/>
                <a:gd name="T20" fmla="*/ 1381 w 1865"/>
                <a:gd name="T21" fmla="*/ 1182 h 1961"/>
                <a:gd name="T22" fmla="*/ 1280 w 1865"/>
                <a:gd name="T23" fmla="*/ 1236 h 1961"/>
                <a:gd name="T24" fmla="*/ 1289 w 1865"/>
                <a:gd name="T25" fmla="*/ 1357 h 1961"/>
                <a:gd name="T26" fmla="*/ 1209 w 1865"/>
                <a:gd name="T27" fmla="*/ 1358 h 1961"/>
                <a:gd name="T28" fmla="*/ 1108 w 1865"/>
                <a:gd name="T29" fmla="*/ 1345 h 1961"/>
                <a:gd name="T30" fmla="*/ 908 w 1865"/>
                <a:gd name="T31" fmla="*/ 1298 h 1961"/>
                <a:gd name="T32" fmla="*/ 798 w 1865"/>
                <a:gd name="T33" fmla="*/ 1470 h 1961"/>
                <a:gd name="T34" fmla="*/ 885 w 1865"/>
                <a:gd name="T35" fmla="*/ 1542 h 1961"/>
                <a:gd name="T36" fmla="*/ 922 w 1865"/>
                <a:gd name="T37" fmla="*/ 1756 h 1961"/>
                <a:gd name="T38" fmla="*/ 1129 w 1865"/>
                <a:gd name="T39" fmla="*/ 1829 h 1961"/>
                <a:gd name="T40" fmla="*/ 1351 w 1865"/>
                <a:gd name="T41" fmla="*/ 1955 h 1961"/>
                <a:gd name="T42" fmla="*/ 1369 w 1865"/>
                <a:gd name="T43" fmla="*/ 1799 h 1961"/>
                <a:gd name="T44" fmla="*/ 1484 w 1865"/>
                <a:gd name="T45" fmla="*/ 1771 h 1961"/>
                <a:gd name="T46" fmla="*/ 1442 w 1865"/>
                <a:gd name="T47" fmla="*/ 1627 h 1961"/>
                <a:gd name="T48" fmla="*/ 1445 w 1865"/>
                <a:gd name="T49" fmla="*/ 1473 h 1961"/>
                <a:gd name="T50" fmla="*/ 1438 w 1865"/>
                <a:gd name="T51" fmla="*/ 1347 h 1961"/>
                <a:gd name="T52" fmla="*/ 1567 w 1865"/>
                <a:gd name="T53" fmla="*/ 1236 h 1961"/>
                <a:gd name="T54" fmla="*/ 1614 w 1865"/>
                <a:gd name="T55" fmla="*/ 1122 h 1961"/>
                <a:gd name="T56" fmla="*/ 1773 w 1865"/>
                <a:gd name="T57" fmla="*/ 957 h 1961"/>
                <a:gd name="T58" fmla="*/ 1584 w 1865"/>
                <a:gd name="T59" fmla="*/ 968 h 1961"/>
                <a:gd name="T60" fmla="*/ 1482 w 1865"/>
                <a:gd name="T61" fmla="*/ 848 h 1961"/>
                <a:gd name="T62" fmla="*/ 1459 w 1865"/>
                <a:gd name="T63" fmla="*/ 673 h 1961"/>
                <a:gd name="T64" fmla="*/ 1680 w 1865"/>
                <a:gd name="T65" fmla="*/ 790 h 1961"/>
                <a:gd name="T66" fmla="*/ 1820 w 1865"/>
                <a:gd name="T67" fmla="*/ 742 h 1961"/>
                <a:gd name="T68" fmla="*/ 1679 w 1865"/>
                <a:gd name="T69" fmla="*/ 681 h 1961"/>
                <a:gd name="T70" fmla="*/ 1594 w 1865"/>
                <a:gd name="T71" fmla="*/ 500 h 1961"/>
                <a:gd name="T72" fmla="*/ 1440 w 1865"/>
                <a:gd name="T73" fmla="*/ 469 h 1961"/>
                <a:gd name="T74" fmla="*/ 1452 w 1865"/>
                <a:gd name="T75" fmla="*/ 397 h 1961"/>
                <a:gd name="T76" fmla="*/ 1313 w 1865"/>
                <a:gd name="T77" fmla="*/ 315 h 1961"/>
                <a:gd name="T78" fmla="*/ 1252 w 1865"/>
                <a:gd name="T79" fmla="*/ 258 h 1961"/>
                <a:gd name="T80" fmla="*/ 1000 w 1865"/>
                <a:gd name="T81" fmla="*/ 429 h 1961"/>
                <a:gd name="T82" fmla="*/ 979 w 1865"/>
                <a:gd name="T83" fmla="*/ 287 h 1961"/>
                <a:gd name="T84" fmla="*/ 920 w 1865"/>
                <a:gd name="T85" fmla="*/ 83 h 1961"/>
                <a:gd name="T86" fmla="*/ 844 w 1865"/>
                <a:gd name="T87" fmla="*/ 293 h 1961"/>
                <a:gd name="T88" fmla="*/ 688 w 1865"/>
                <a:gd name="T89" fmla="*/ 433 h 1961"/>
                <a:gd name="T90" fmla="*/ 614 w 1865"/>
                <a:gd name="T91" fmla="*/ 476 h 1961"/>
                <a:gd name="T92" fmla="*/ 539 w 1865"/>
                <a:gd name="T93" fmla="*/ 207 h 1961"/>
                <a:gd name="T94" fmla="*/ 399 w 1865"/>
                <a:gd name="T95" fmla="*/ 324 h 1961"/>
                <a:gd name="T96" fmla="*/ 127 w 1865"/>
                <a:gd name="T97" fmla="*/ 396 h 1961"/>
                <a:gd name="T98" fmla="*/ 37 w 1865"/>
                <a:gd name="T99" fmla="*/ 488 h 1961"/>
                <a:gd name="T100" fmla="*/ 60 w 1865"/>
                <a:gd name="T101" fmla="*/ 609 h 1961"/>
                <a:gd name="T102" fmla="*/ 0 w 1865"/>
                <a:gd name="T103" fmla="*/ 851 h 1961"/>
                <a:gd name="T104" fmla="*/ 109 w 1865"/>
                <a:gd name="T105" fmla="*/ 897 h 1961"/>
                <a:gd name="T106" fmla="*/ 172 w 1865"/>
                <a:gd name="T107" fmla="*/ 1067 h 1961"/>
                <a:gd name="T108" fmla="*/ 168 w 1865"/>
                <a:gd name="T109" fmla="*/ 1191 h 1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65" h="1961">
                  <a:moveTo>
                    <a:pt x="213" y="1224"/>
                  </a:moveTo>
                  <a:lnTo>
                    <a:pt x="209" y="1285"/>
                  </a:lnTo>
                  <a:cubicBezTo>
                    <a:pt x="322" y="1330"/>
                    <a:pt x="336" y="1296"/>
                    <a:pt x="386" y="1207"/>
                  </a:cubicBezTo>
                  <a:cubicBezTo>
                    <a:pt x="395" y="1224"/>
                    <a:pt x="404" y="1190"/>
                    <a:pt x="390" y="1276"/>
                  </a:cubicBezTo>
                  <a:cubicBezTo>
                    <a:pt x="503" y="1224"/>
                    <a:pt x="415" y="1141"/>
                    <a:pt x="603" y="1158"/>
                  </a:cubicBezTo>
                  <a:cubicBezTo>
                    <a:pt x="568" y="1240"/>
                    <a:pt x="556" y="1209"/>
                    <a:pt x="538" y="1316"/>
                  </a:cubicBezTo>
                  <a:lnTo>
                    <a:pt x="620" y="1338"/>
                  </a:lnTo>
                  <a:cubicBezTo>
                    <a:pt x="636" y="1323"/>
                    <a:pt x="632" y="1343"/>
                    <a:pt x="641" y="1311"/>
                  </a:cubicBezTo>
                  <a:cubicBezTo>
                    <a:pt x="646" y="1296"/>
                    <a:pt x="644" y="1284"/>
                    <a:pt x="645" y="1268"/>
                  </a:cubicBezTo>
                  <a:lnTo>
                    <a:pt x="741" y="1324"/>
                  </a:lnTo>
                  <a:lnTo>
                    <a:pt x="737" y="1212"/>
                  </a:lnTo>
                  <a:lnTo>
                    <a:pt x="837" y="1235"/>
                  </a:lnTo>
                  <a:lnTo>
                    <a:pt x="835" y="1151"/>
                  </a:lnTo>
                  <a:cubicBezTo>
                    <a:pt x="841" y="1151"/>
                    <a:pt x="871" y="1156"/>
                    <a:pt x="872" y="1156"/>
                  </a:cubicBezTo>
                  <a:lnTo>
                    <a:pt x="1010" y="1147"/>
                  </a:lnTo>
                  <a:lnTo>
                    <a:pt x="1097" y="1221"/>
                  </a:lnTo>
                  <a:cubicBezTo>
                    <a:pt x="1182" y="1150"/>
                    <a:pt x="1140" y="1132"/>
                    <a:pt x="1197" y="1064"/>
                  </a:cubicBezTo>
                  <a:cubicBezTo>
                    <a:pt x="1170" y="999"/>
                    <a:pt x="1178" y="1032"/>
                    <a:pt x="1137" y="976"/>
                  </a:cubicBezTo>
                  <a:cubicBezTo>
                    <a:pt x="1159" y="917"/>
                    <a:pt x="1161" y="973"/>
                    <a:pt x="1120" y="905"/>
                  </a:cubicBezTo>
                  <a:cubicBezTo>
                    <a:pt x="1218" y="901"/>
                    <a:pt x="1302" y="869"/>
                    <a:pt x="1338" y="991"/>
                  </a:cubicBezTo>
                  <a:lnTo>
                    <a:pt x="1278" y="1010"/>
                  </a:lnTo>
                  <a:lnTo>
                    <a:pt x="1381" y="1182"/>
                  </a:lnTo>
                  <a:lnTo>
                    <a:pt x="1283" y="1154"/>
                  </a:lnTo>
                  <a:cubicBezTo>
                    <a:pt x="1267" y="1180"/>
                    <a:pt x="1249" y="1104"/>
                    <a:pt x="1280" y="1236"/>
                  </a:cubicBezTo>
                  <a:lnTo>
                    <a:pt x="1164" y="1208"/>
                  </a:lnTo>
                  <a:cubicBezTo>
                    <a:pt x="1201" y="1351"/>
                    <a:pt x="1230" y="1272"/>
                    <a:pt x="1289" y="1357"/>
                  </a:cubicBezTo>
                  <a:cubicBezTo>
                    <a:pt x="1271" y="1369"/>
                    <a:pt x="1292" y="1373"/>
                    <a:pt x="1254" y="1373"/>
                  </a:cubicBezTo>
                  <a:cubicBezTo>
                    <a:pt x="1228" y="1373"/>
                    <a:pt x="1233" y="1369"/>
                    <a:pt x="1209" y="1358"/>
                  </a:cubicBezTo>
                  <a:lnTo>
                    <a:pt x="1180" y="1405"/>
                  </a:lnTo>
                  <a:lnTo>
                    <a:pt x="1108" y="1345"/>
                  </a:lnTo>
                  <a:lnTo>
                    <a:pt x="1079" y="1427"/>
                  </a:lnTo>
                  <a:lnTo>
                    <a:pt x="908" y="1298"/>
                  </a:lnTo>
                  <a:cubicBezTo>
                    <a:pt x="918" y="1422"/>
                    <a:pt x="955" y="1402"/>
                    <a:pt x="891" y="1487"/>
                  </a:cubicBezTo>
                  <a:lnTo>
                    <a:pt x="798" y="1470"/>
                  </a:lnTo>
                  <a:lnTo>
                    <a:pt x="807" y="1522"/>
                  </a:lnTo>
                  <a:lnTo>
                    <a:pt x="885" y="1542"/>
                  </a:lnTo>
                  <a:cubicBezTo>
                    <a:pt x="883" y="1607"/>
                    <a:pt x="894" y="1594"/>
                    <a:pt x="959" y="1619"/>
                  </a:cubicBezTo>
                  <a:cubicBezTo>
                    <a:pt x="953" y="1711"/>
                    <a:pt x="941" y="1683"/>
                    <a:pt x="922" y="1756"/>
                  </a:cubicBezTo>
                  <a:cubicBezTo>
                    <a:pt x="1006" y="1732"/>
                    <a:pt x="1094" y="1668"/>
                    <a:pt x="1171" y="1780"/>
                  </a:cubicBezTo>
                  <a:lnTo>
                    <a:pt x="1129" y="1829"/>
                  </a:lnTo>
                  <a:cubicBezTo>
                    <a:pt x="1216" y="1895"/>
                    <a:pt x="1127" y="1801"/>
                    <a:pt x="1217" y="1961"/>
                  </a:cubicBezTo>
                  <a:cubicBezTo>
                    <a:pt x="1309" y="1936"/>
                    <a:pt x="1257" y="1939"/>
                    <a:pt x="1351" y="1955"/>
                  </a:cubicBezTo>
                  <a:lnTo>
                    <a:pt x="1467" y="1919"/>
                  </a:lnTo>
                  <a:cubicBezTo>
                    <a:pt x="1441" y="1830"/>
                    <a:pt x="1385" y="1887"/>
                    <a:pt x="1369" y="1799"/>
                  </a:cubicBezTo>
                  <a:lnTo>
                    <a:pt x="1513" y="1812"/>
                  </a:lnTo>
                  <a:lnTo>
                    <a:pt x="1484" y="1771"/>
                  </a:lnTo>
                  <a:lnTo>
                    <a:pt x="1562" y="1675"/>
                  </a:lnTo>
                  <a:cubicBezTo>
                    <a:pt x="1505" y="1664"/>
                    <a:pt x="1485" y="1665"/>
                    <a:pt x="1442" y="1627"/>
                  </a:cubicBezTo>
                  <a:cubicBezTo>
                    <a:pt x="1498" y="1599"/>
                    <a:pt x="1495" y="1623"/>
                    <a:pt x="1540" y="1577"/>
                  </a:cubicBezTo>
                  <a:cubicBezTo>
                    <a:pt x="1504" y="1550"/>
                    <a:pt x="1462" y="1527"/>
                    <a:pt x="1445" y="1473"/>
                  </a:cubicBezTo>
                  <a:cubicBezTo>
                    <a:pt x="1414" y="1376"/>
                    <a:pt x="1435" y="1437"/>
                    <a:pt x="1387" y="1358"/>
                  </a:cubicBezTo>
                  <a:lnTo>
                    <a:pt x="1438" y="1347"/>
                  </a:lnTo>
                  <a:lnTo>
                    <a:pt x="1452" y="1258"/>
                  </a:lnTo>
                  <a:cubicBezTo>
                    <a:pt x="1513" y="1224"/>
                    <a:pt x="1500" y="1235"/>
                    <a:pt x="1567" y="1236"/>
                  </a:cubicBezTo>
                  <a:cubicBezTo>
                    <a:pt x="1618" y="1172"/>
                    <a:pt x="1562" y="1175"/>
                    <a:pt x="1649" y="1165"/>
                  </a:cubicBezTo>
                  <a:lnTo>
                    <a:pt x="1614" y="1122"/>
                  </a:lnTo>
                  <a:cubicBezTo>
                    <a:pt x="1749" y="1096"/>
                    <a:pt x="1772" y="1037"/>
                    <a:pt x="1838" y="929"/>
                  </a:cubicBezTo>
                  <a:cubicBezTo>
                    <a:pt x="1800" y="939"/>
                    <a:pt x="1804" y="944"/>
                    <a:pt x="1773" y="957"/>
                  </a:cubicBezTo>
                  <a:cubicBezTo>
                    <a:pt x="1640" y="1012"/>
                    <a:pt x="1759" y="947"/>
                    <a:pt x="1683" y="943"/>
                  </a:cubicBezTo>
                  <a:lnTo>
                    <a:pt x="1584" y="968"/>
                  </a:lnTo>
                  <a:cubicBezTo>
                    <a:pt x="1567" y="929"/>
                    <a:pt x="1590" y="990"/>
                    <a:pt x="1594" y="921"/>
                  </a:cubicBezTo>
                  <a:cubicBezTo>
                    <a:pt x="1496" y="895"/>
                    <a:pt x="1541" y="912"/>
                    <a:pt x="1482" y="848"/>
                  </a:cubicBezTo>
                  <a:cubicBezTo>
                    <a:pt x="1441" y="804"/>
                    <a:pt x="1417" y="809"/>
                    <a:pt x="1376" y="789"/>
                  </a:cubicBezTo>
                  <a:cubicBezTo>
                    <a:pt x="1394" y="727"/>
                    <a:pt x="1412" y="707"/>
                    <a:pt x="1459" y="673"/>
                  </a:cubicBezTo>
                  <a:cubicBezTo>
                    <a:pt x="1503" y="641"/>
                    <a:pt x="1523" y="618"/>
                    <a:pt x="1569" y="602"/>
                  </a:cubicBezTo>
                  <a:cubicBezTo>
                    <a:pt x="1602" y="709"/>
                    <a:pt x="1591" y="720"/>
                    <a:pt x="1680" y="790"/>
                  </a:cubicBezTo>
                  <a:cubicBezTo>
                    <a:pt x="1747" y="843"/>
                    <a:pt x="1803" y="847"/>
                    <a:pt x="1865" y="790"/>
                  </a:cubicBezTo>
                  <a:cubicBezTo>
                    <a:pt x="1838" y="745"/>
                    <a:pt x="1848" y="770"/>
                    <a:pt x="1820" y="742"/>
                  </a:cubicBezTo>
                  <a:cubicBezTo>
                    <a:pt x="1795" y="718"/>
                    <a:pt x="1798" y="714"/>
                    <a:pt x="1775" y="681"/>
                  </a:cubicBezTo>
                  <a:lnTo>
                    <a:pt x="1679" y="681"/>
                  </a:lnTo>
                  <a:lnTo>
                    <a:pt x="1717" y="513"/>
                  </a:lnTo>
                  <a:cubicBezTo>
                    <a:pt x="1690" y="518"/>
                    <a:pt x="1604" y="546"/>
                    <a:pt x="1594" y="500"/>
                  </a:cubicBezTo>
                  <a:lnTo>
                    <a:pt x="1457" y="547"/>
                  </a:lnTo>
                  <a:lnTo>
                    <a:pt x="1440" y="469"/>
                  </a:lnTo>
                  <a:lnTo>
                    <a:pt x="1322" y="572"/>
                  </a:lnTo>
                  <a:cubicBezTo>
                    <a:pt x="1385" y="423"/>
                    <a:pt x="1389" y="528"/>
                    <a:pt x="1452" y="397"/>
                  </a:cubicBezTo>
                  <a:lnTo>
                    <a:pt x="1314" y="394"/>
                  </a:lnTo>
                  <a:lnTo>
                    <a:pt x="1313" y="315"/>
                  </a:lnTo>
                  <a:lnTo>
                    <a:pt x="1241" y="345"/>
                  </a:lnTo>
                  <a:lnTo>
                    <a:pt x="1252" y="258"/>
                  </a:lnTo>
                  <a:cubicBezTo>
                    <a:pt x="1131" y="403"/>
                    <a:pt x="1129" y="368"/>
                    <a:pt x="1099" y="382"/>
                  </a:cubicBezTo>
                  <a:cubicBezTo>
                    <a:pt x="1031" y="416"/>
                    <a:pt x="1096" y="433"/>
                    <a:pt x="1000" y="429"/>
                  </a:cubicBezTo>
                  <a:lnTo>
                    <a:pt x="1037" y="300"/>
                  </a:lnTo>
                  <a:lnTo>
                    <a:pt x="979" y="287"/>
                  </a:lnTo>
                  <a:cubicBezTo>
                    <a:pt x="965" y="87"/>
                    <a:pt x="1110" y="152"/>
                    <a:pt x="1016" y="0"/>
                  </a:cubicBezTo>
                  <a:lnTo>
                    <a:pt x="920" y="83"/>
                  </a:lnTo>
                  <a:cubicBezTo>
                    <a:pt x="886" y="125"/>
                    <a:pt x="895" y="142"/>
                    <a:pt x="845" y="183"/>
                  </a:cubicBezTo>
                  <a:lnTo>
                    <a:pt x="844" y="293"/>
                  </a:lnTo>
                  <a:lnTo>
                    <a:pt x="754" y="260"/>
                  </a:lnTo>
                  <a:cubicBezTo>
                    <a:pt x="736" y="328"/>
                    <a:pt x="744" y="384"/>
                    <a:pt x="688" y="433"/>
                  </a:cubicBezTo>
                  <a:lnTo>
                    <a:pt x="637" y="396"/>
                  </a:lnTo>
                  <a:lnTo>
                    <a:pt x="614" y="476"/>
                  </a:lnTo>
                  <a:cubicBezTo>
                    <a:pt x="521" y="458"/>
                    <a:pt x="587" y="469"/>
                    <a:pt x="514" y="412"/>
                  </a:cubicBezTo>
                  <a:cubicBezTo>
                    <a:pt x="568" y="344"/>
                    <a:pt x="606" y="300"/>
                    <a:pt x="539" y="207"/>
                  </a:cubicBezTo>
                  <a:cubicBezTo>
                    <a:pt x="449" y="298"/>
                    <a:pt x="472" y="249"/>
                    <a:pt x="496" y="407"/>
                  </a:cubicBezTo>
                  <a:lnTo>
                    <a:pt x="399" y="324"/>
                  </a:lnTo>
                  <a:cubicBezTo>
                    <a:pt x="246" y="374"/>
                    <a:pt x="320" y="357"/>
                    <a:pt x="253" y="453"/>
                  </a:cubicBezTo>
                  <a:lnTo>
                    <a:pt x="127" y="396"/>
                  </a:lnTo>
                  <a:cubicBezTo>
                    <a:pt x="145" y="462"/>
                    <a:pt x="142" y="447"/>
                    <a:pt x="131" y="482"/>
                  </a:cubicBezTo>
                  <a:lnTo>
                    <a:pt x="37" y="488"/>
                  </a:lnTo>
                  <a:cubicBezTo>
                    <a:pt x="75" y="519"/>
                    <a:pt x="72" y="506"/>
                    <a:pt x="129" y="519"/>
                  </a:cubicBezTo>
                  <a:cubicBezTo>
                    <a:pt x="90" y="569"/>
                    <a:pt x="88" y="545"/>
                    <a:pt x="60" y="609"/>
                  </a:cubicBezTo>
                  <a:lnTo>
                    <a:pt x="176" y="701"/>
                  </a:lnTo>
                  <a:cubicBezTo>
                    <a:pt x="103" y="761"/>
                    <a:pt x="55" y="773"/>
                    <a:pt x="0" y="851"/>
                  </a:cubicBezTo>
                  <a:lnTo>
                    <a:pt x="236" y="820"/>
                  </a:lnTo>
                  <a:lnTo>
                    <a:pt x="109" y="897"/>
                  </a:lnTo>
                  <a:cubicBezTo>
                    <a:pt x="227" y="907"/>
                    <a:pt x="291" y="884"/>
                    <a:pt x="281" y="1031"/>
                  </a:cubicBezTo>
                  <a:lnTo>
                    <a:pt x="172" y="1067"/>
                  </a:lnTo>
                  <a:lnTo>
                    <a:pt x="253" y="1112"/>
                  </a:lnTo>
                  <a:cubicBezTo>
                    <a:pt x="233" y="1158"/>
                    <a:pt x="204" y="1157"/>
                    <a:pt x="168" y="1191"/>
                  </a:cubicBezTo>
                  <a:lnTo>
                    <a:pt x="213" y="122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D72E704-D64D-3144-6522-448BE15080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40" y="675005"/>
              <a:ext cx="88900" cy="356870"/>
            </a:xfrm>
            <a:custGeom>
              <a:avLst/>
              <a:gdLst>
                <a:gd name="T0" fmla="*/ 649 w 1577"/>
                <a:gd name="T1" fmla="*/ 5272 h 6201"/>
                <a:gd name="T2" fmla="*/ 452 w 1577"/>
                <a:gd name="T3" fmla="*/ 5129 h 6201"/>
                <a:gd name="T4" fmla="*/ 253 w 1577"/>
                <a:gd name="T5" fmla="*/ 4883 h 6201"/>
                <a:gd name="T6" fmla="*/ 274 w 1577"/>
                <a:gd name="T7" fmla="*/ 4523 h 6201"/>
                <a:gd name="T8" fmla="*/ 391 w 1577"/>
                <a:gd name="T9" fmla="*/ 4615 h 6201"/>
                <a:gd name="T10" fmla="*/ 391 w 1577"/>
                <a:gd name="T11" fmla="*/ 4615 h 6201"/>
                <a:gd name="T12" fmla="*/ 505 w 1577"/>
                <a:gd name="T13" fmla="*/ 849 h 6201"/>
                <a:gd name="T14" fmla="*/ 586 w 1577"/>
                <a:gd name="T15" fmla="*/ 1051 h 6201"/>
                <a:gd name="T16" fmla="*/ 551 w 1577"/>
                <a:gd name="T17" fmla="*/ 2245 h 6201"/>
                <a:gd name="T18" fmla="*/ 805 w 1577"/>
                <a:gd name="T19" fmla="*/ 739 h 6201"/>
                <a:gd name="T20" fmla="*/ 551 w 1577"/>
                <a:gd name="T21" fmla="*/ 2245 h 6201"/>
                <a:gd name="T22" fmla="*/ 619 w 1577"/>
                <a:gd name="T23" fmla="*/ 1166 h 6201"/>
                <a:gd name="T24" fmla="*/ 538 w 1577"/>
                <a:gd name="T25" fmla="*/ 1951 h 6201"/>
                <a:gd name="T26" fmla="*/ 458 w 1577"/>
                <a:gd name="T27" fmla="*/ 2089 h 6201"/>
                <a:gd name="T28" fmla="*/ 372 w 1577"/>
                <a:gd name="T29" fmla="*/ 2431 h 6201"/>
                <a:gd name="T30" fmla="*/ 237 w 1577"/>
                <a:gd name="T31" fmla="*/ 3026 h 6201"/>
                <a:gd name="T32" fmla="*/ 195 w 1577"/>
                <a:gd name="T33" fmla="*/ 2323 h 6201"/>
                <a:gd name="T34" fmla="*/ 90 w 1577"/>
                <a:gd name="T35" fmla="*/ 3946 h 6201"/>
                <a:gd name="T36" fmla="*/ 175 w 1577"/>
                <a:gd name="T37" fmla="*/ 4369 h 6201"/>
                <a:gd name="T38" fmla="*/ 212 w 1577"/>
                <a:gd name="T39" fmla="*/ 5220 h 6201"/>
                <a:gd name="T40" fmla="*/ 282 w 1577"/>
                <a:gd name="T41" fmla="*/ 5561 h 6201"/>
                <a:gd name="T42" fmla="*/ 288 w 1577"/>
                <a:gd name="T43" fmla="*/ 4891 h 6201"/>
                <a:gd name="T44" fmla="*/ 433 w 1577"/>
                <a:gd name="T45" fmla="*/ 5702 h 6201"/>
                <a:gd name="T46" fmla="*/ 463 w 1577"/>
                <a:gd name="T47" fmla="*/ 5310 h 6201"/>
                <a:gd name="T48" fmla="*/ 615 w 1577"/>
                <a:gd name="T49" fmla="*/ 5843 h 6201"/>
                <a:gd name="T50" fmla="*/ 641 w 1577"/>
                <a:gd name="T51" fmla="*/ 5971 h 6201"/>
                <a:gd name="T52" fmla="*/ 704 w 1577"/>
                <a:gd name="T53" fmla="*/ 5985 h 6201"/>
                <a:gd name="T54" fmla="*/ 632 w 1577"/>
                <a:gd name="T55" fmla="*/ 5476 h 6201"/>
                <a:gd name="T56" fmla="*/ 837 w 1577"/>
                <a:gd name="T57" fmla="*/ 5911 h 6201"/>
                <a:gd name="T58" fmla="*/ 881 w 1577"/>
                <a:gd name="T59" fmla="*/ 5700 h 6201"/>
                <a:gd name="T60" fmla="*/ 1251 w 1577"/>
                <a:gd name="T61" fmla="*/ 6163 h 6201"/>
                <a:gd name="T62" fmla="*/ 1577 w 1577"/>
                <a:gd name="T63" fmla="*/ 6186 h 6201"/>
                <a:gd name="T64" fmla="*/ 1562 w 1577"/>
                <a:gd name="T65" fmla="*/ 6142 h 6201"/>
                <a:gd name="T66" fmla="*/ 1353 w 1577"/>
                <a:gd name="T67" fmla="*/ 5988 h 6201"/>
                <a:gd name="T68" fmla="*/ 1085 w 1577"/>
                <a:gd name="T69" fmla="*/ 5663 h 6201"/>
                <a:gd name="T70" fmla="*/ 931 w 1577"/>
                <a:gd name="T71" fmla="*/ 5325 h 6201"/>
                <a:gd name="T72" fmla="*/ 955 w 1577"/>
                <a:gd name="T73" fmla="*/ 5508 h 6201"/>
                <a:gd name="T74" fmla="*/ 818 w 1577"/>
                <a:gd name="T75" fmla="*/ 5398 h 6201"/>
                <a:gd name="T76" fmla="*/ 598 w 1577"/>
                <a:gd name="T77" fmla="*/ 5002 h 6201"/>
                <a:gd name="T78" fmla="*/ 435 w 1577"/>
                <a:gd name="T79" fmla="*/ 4092 h 6201"/>
                <a:gd name="T80" fmla="*/ 554 w 1577"/>
                <a:gd name="T81" fmla="*/ 4528 h 6201"/>
                <a:gd name="T82" fmla="*/ 677 w 1577"/>
                <a:gd name="T83" fmla="*/ 4848 h 6201"/>
                <a:gd name="T84" fmla="*/ 620 w 1577"/>
                <a:gd name="T85" fmla="*/ 4483 h 6201"/>
                <a:gd name="T86" fmla="*/ 528 w 1577"/>
                <a:gd name="T87" fmla="*/ 4091 h 6201"/>
                <a:gd name="T88" fmla="*/ 358 w 1577"/>
                <a:gd name="T89" fmla="*/ 3039 h 6201"/>
                <a:gd name="T90" fmla="*/ 350 w 1577"/>
                <a:gd name="T91" fmla="*/ 2659 h 6201"/>
                <a:gd name="T92" fmla="*/ 481 w 1577"/>
                <a:gd name="T93" fmla="*/ 2214 h 6201"/>
                <a:gd name="T94" fmla="*/ 492 w 1577"/>
                <a:gd name="T95" fmla="*/ 2611 h 6201"/>
                <a:gd name="T96" fmla="*/ 790 w 1577"/>
                <a:gd name="T97" fmla="*/ 2126 h 6201"/>
                <a:gd name="T98" fmla="*/ 842 w 1577"/>
                <a:gd name="T99" fmla="*/ 1812 h 6201"/>
                <a:gd name="T100" fmla="*/ 870 w 1577"/>
                <a:gd name="T101" fmla="*/ 1134 h 6201"/>
                <a:gd name="T102" fmla="*/ 831 w 1577"/>
                <a:gd name="T103" fmla="*/ 1134 h 6201"/>
                <a:gd name="T104" fmla="*/ 950 w 1577"/>
                <a:gd name="T105" fmla="*/ 463 h 6201"/>
                <a:gd name="T106" fmla="*/ 1037 w 1577"/>
                <a:gd name="T107" fmla="*/ 226 h 6201"/>
                <a:gd name="T108" fmla="*/ 612 w 1577"/>
                <a:gd name="T109" fmla="*/ 855 h 6201"/>
                <a:gd name="T110" fmla="*/ 477 w 1577"/>
                <a:gd name="T111" fmla="*/ 967 h 6201"/>
                <a:gd name="T112" fmla="*/ 503 w 1577"/>
                <a:gd name="T113" fmla="*/ 1579 h 6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7" h="6201">
                  <a:moveTo>
                    <a:pt x="317" y="4551"/>
                  </a:moveTo>
                  <a:cubicBezTo>
                    <a:pt x="358" y="4608"/>
                    <a:pt x="454" y="4959"/>
                    <a:pt x="649" y="5272"/>
                  </a:cubicBezTo>
                  <a:cubicBezTo>
                    <a:pt x="695" y="5347"/>
                    <a:pt x="755" y="5412"/>
                    <a:pt x="792" y="5485"/>
                  </a:cubicBezTo>
                  <a:cubicBezTo>
                    <a:pt x="696" y="5448"/>
                    <a:pt x="501" y="5226"/>
                    <a:pt x="452" y="5129"/>
                  </a:cubicBezTo>
                  <a:cubicBezTo>
                    <a:pt x="362" y="4949"/>
                    <a:pt x="329" y="4754"/>
                    <a:pt x="317" y="4551"/>
                  </a:cubicBezTo>
                  <a:close/>
                  <a:moveTo>
                    <a:pt x="253" y="4883"/>
                  </a:moveTo>
                  <a:cubicBezTo>
                    <a:pt x="162" y="4723"/>
                    <a:pt x="236" y="4389"/>
                    <a:pt x="253" y="4197"/>
                  </a:cubicBezTo>
                  <a:cubicBezTo>
                    <a:pt x="303" y="4270"/>
                    <a:pt x="275" y="4425"/>
                    <a:pt x="274" y="4523"/>
                  </a:cubicBezTo>
                  <a:cubicBezTo>
                    <a:pt x="274" y="4613"/>
                    <a:pt x="283" y="4810"/>
                    <a:pt x="253" y="4883"/>
                  </a:cubicBezTo>
                  <a:close/>
                  <a:moveTo>
                    <a:pt x="391" y="4615"/>
                  </a:moveTo>
                  <a:cubicBezTo>
                    <a:pt x="310" y="4482"/>
                    <a:pt x="255" y="3598"/>
                    <a:pt x="309" y="3436"/>
                  </a:cubicBezTo>
                  <a:cubicBezTo>
                    <a:pt x="353" y="3518"/>
                    <a:pt x="403" y="4494"/>
                    <a:pt x="391" y="4615"/>
                  </a:cubicBezTo>
                  <a:close/>
                  <a:moveTo>
                    <a:pt x="554" y="1185"/>
                  </a:moveTo>
                  <a:cubicBezTo>
                    <a:pt x="524" y="1078"/>
                    <a:pt x="489" y="960"/>
                    <a:pt x="505" y="849"/>
                  </a:cubicBezTo>
                  <a:cubicBezTo>
                    <a:pt x="515" y="779"/>
                    <a:pt x="547" y="574"/>
                    <a:pt x="565" y="537"/>
                  </a:cubicBezTo>
                  <a:cubicBezTo>
                    <a:pt x="609" y="671"/>
                    <a:pt x="587" y="890"/>
                    <a:pt x="586" y="1051"/>
                  </a:cubicBezTo>
                  <a:cubicBezTo>
                    <a:pt x="585" y="1142"/>
                    <a:pt x="587" y="1148"/>
                    <a:pt x="554" y="1185"/>
                  </a:cubicBezTo>
                  <a:close/>
                  <a:moveTo>
                    <a:pt x="551" y="2245"/>
                  </a:moveTo>
                  <a:cubicBezTo>
                    <a:pt x="569" y="2082"/>
                    <a:pt x="610" y="2031"/>
                    <a:pt x="610" y="1838"/>
                  </a:cubicBezTo>
                  <a:cubicBezTo>
                    <a:pt x="611" y="1594"/>
                    <a:pt x="684" y="852"/>
                    <a:pt x="805" y="739"/>
                  </a:cubicBezTo>
                  <a:cubicBezTo>
                    <a:pt x="769" y="1000"/>
                    <a:pt x="685" y="1242"/>
                    <a:pt x="684" y="1519"/>
                  </a:cubicBezTo>
                  <a:cubicBezTo>
                    <a:pt x="684" y="1753"/>
                    <a:pt x="801" y="1993"/>
                    <a:pt x="551" y="2245"/>
                  </a:cubicBezTo>
                  <a:close/>
                  <a:moveTo>
                    <a:pt x="503" y="1579"/>
                  </a:moveTo>
                  <a:cubicBezTo>
                    <a:pt x="565" y="1480"/>
                    <a:pt x="593" y="1288"/>
                    <a:pt x="619" y="1166"/>
                  </a:cubicBezTo>
                  <a:lnTo>
                    <a:pt x="624" y="1256"/>
                  </a:lnTo>
                  <a:cubicBezTo>
                    <a:pt x="612" y="1384"/>
                    <a:pt x="564" y="1912"/>
                    <a:pt x="538" y="1951"/>
                  </a:cubicBezTo>
                  <a:cubicBezTo>
                    <a:pt x="502" y="1881"/>
                    <a:pt x="513" y="1674"/>
                    <a:pt x="515" y="1586"/>
                  </a:cubicBezTo>
                  <a:cubicBezTo>
                    <a:pt x="420" y="1705"/>
                    <a:pt x="521" y="1892"/>
                    <a:pt x="458" y="2089"/>
                  </a:cubicBezTo>
                  <a:cubicBezTo>
                    <a:pt x="436" y="2158"/>
                    <a:pt x="292" y="2451"/>
                    <a:pt x="331" y="2488"/>
                  </a:cubicBezTo>
                  <a:lnTo>
                    <a:pt x="372" y="2431"/>
                  </a:lnTo>
                  <a:cubicBezTo>
                    <a:pt x="372" y="2498"/>
                    <a:pt x="317" y="2625"/>
                    <a:pt x="303" y="2727"/>
                  </a:cubicBezTo>
                  <a:cubicBezTo>
                    <a:pt x="293" y="2801"/>
                    <a:pt x="265" y="2970"/>
                    <a:pt x="237" y="3026"/>
                  </a:cubicBezTo>
                  <a:cubicBezTo>
                    <a:pt x="215" y="2960"/>
                    <a:pt x="236" y="2860"/>
                    <a:pt x="232" y="2783"/>
                  </a:cubicBezTo>
                  <a:cubicBezTo>
                    <a:pt x="233" y="2664"/>
                    <a:pt x="256" y="2425"/>
                    <a:pt x="195" y="2323"/>
                  </a:cubicBezTo>
                  <a:cubicBezTo>
                    <a:pt x="169" y="2437"/>
                    <a:pt x="179" y="2613"/>
                    <a:pt x="160" y="2743"/>
                  </a:cubicBezTo>
                  <a:cubicBezTo>
                    <a:pt x="115" y="3061"/>
                    <a:pt x="0" y="3675"/>
                    <a:pt x="90" y="3946"/>
                  </a:cubicBezTo>
                  <a:lnTo>
                    <a:pt x="225" y="3434"/>
                  </a:lnTo>
                  <a:cubicBezTo>
                    <a:pt x="241" y="3496"/>
                    <a:pt x="199" y="4245"/>
                    <a:pt x="175" y="4369"/>
                  </a:cubicBezTo>
                  <a:cubicBezTo>
                    <a:pt x="140" y="4548"/>
                    <a:pt x="120" y="4641"/>
                    <a:pt x="173" y="4821"/>
                  </a:cubicBezTo>
                  <a:cubicBezTo>
                    <a:pt x="228" y="5004"/>
                    <a:pt x="260" y="5035"/>
                    <a:pt x="212" y="5220"/>
                  </a:cubicBezTo>
                  <a:cubicBezTo>
                    <a:pt x="194" y="5308"/>
                    <a:pt x="216" y="5346"/>
                    <a:pt x="216" y="5432"/>
                  </a:cubicBezTo>
                  <a:cubicBezTo>
                    <a:pt x="257" y="5472"/>
                    <a:pt x="258" y="5507"/>
                    <a:pt x="282" y="5561"/>
                  </a:cubicBezTo>
                  <a:cubicBezTo>
                    <a:pt x="310" y="5512"/>
                    <a:pt x="298" y="5459"/>
                    <a:pt x="291" y="5397"/>
                  </a:cubicBezTo>
                  <a:cubicBezTo>
                    <a:pt x="251" y="5062"/>
                    <a:pt x="276" y="5223"/>
                    <a:pt x="288" y="4891"/>
                  </a:cubicBezTo>
                  <a:cubicBezTo>
                    <a:pt x="330" y="4938"/>
                    <a:pt x="429" y="5352"/>
                    <a:pt x="419" y="5425"/>
                  </a:cubicBezTo>
                  <a:cubicBezTo>
                    <a:pt x="398" y="5568"/>
                    <a:pt x="367" y="5549"/>
                    <a:pt x="433" y="5702"/>
                  </a:cubicBezTo>
                  <a:cubicBezTo>
                    <a:pt x="465" y="5777"/>
                    <a:pt x="521" y="5861"/>
                    <a:pt x="575" y="5894"/>
                  </a:cubicBezTo>
                  <a:cubicBezTo>
                    <a:pt x="509" y="5708"/>
                    <a:pt x="476" y="5510"/>
                    <a:pt x="463" y="5310"/>
                  </a:cubicBezTo>
                  <a:cubicBezTo>
                    <a:pt x="543" y="5366"/>
                    <a:pt x="558" y="5467"/>
                    <a:pt x="584" y="5593"/>
                  </a:cubicBezTo>
                  <a:lnTo>
                    <a:pt x="615" y="5843"/>
                  </a:lnTo>
                  <a:cubicBezTo>
                    <a:pt x="617" y="5942"/>
                    <a:pt x="623" y="5898"/>
                    <a:pt x="585" y="5931"/>
                  </a:cubicBezTo>
                  <a:cubicBezTo>
                    <a:pt x="640" y="5989"/>
                    <a:pt x="594" y="5937"/>
                    <a:pt x="641" y="5971"/>
                  </a:cubicBezTo>
                  <a:cubicBezTo>
                    <a:pt x="672" y="5994"/>
                    <a:pt x="656" y="5971"/>
                    <a:pt x="672" y="6016"/>
                  </a:cubicBezTo>
                  <a:cubicBezTo>
                    <a:pt x="757" y="6016"/>
                    <a:pt x="668" y="6028"/>
                    <a:pt x="704" y="5985"/>
                  </a:cubicBezTo>
                  <a:cubicBezTo>
                    <a:pt x="672" y="5914"/>
                    <a:pt x="653" y="5826"/>
                    <a:pt x="651" y="5747"/>
                  </a:cubicBezTo>
                  <a:cubicBezTo>
                    <a:pt x="604" y="5687"/>
                    <a:pt x="608" y="5557"/>
                    <a:pt x="632" y="5476"/>
                  </a:cubicBezTo>
                  <a:cubicBezTo>
                    <a:pt x="685" y="5530"/>
                    <a:pt x="789" y="5786"/>
                    <a:pt x="830" y="5873"/>
                  </a:cubicBezTo>
                  <a:lnTo>
                    <a:pt x="837" y="5911"/>
                  </a:lnTo>
                  <a:lnTo>
                    <a:pt x="866" y="5898"/>
                  </a:lnTo>
                  <a:cubicBezTo>
                    <a:pt x="850" y="5803"/>
                    <a:pt x="867" y="5782"/>
                    <a:pt x="881" y="5700"/>
                  </a:cubicBezTo>
                  <a:cubicBezTo>
                    <a:pt x="934" y="5735"/>
                    <a:pt x="1020" y="5866"/>
                    <a:pt x="1069" y="5934"/>
                  </a:cubicBezTo>
                  <a:cubicBezTo>
                    <a:pt x="1114" y="5996"/>
                    <a:pt x="1193" y="6122"/>
                    <a:pt x="1251" y="6163"/>
                  </a:cubicBezTo>
                  <a:cubicBezTo>
                    <a:pt x="1236" y="6176"/>
                    <a:pt x="1242" y="6184"/>
                    <a:pt x="1234" y="6201"/>
                  </a:cubicBezTo>
                  <a:cubicBezTo>
                    <a:pt x="1347" y="6177"/>
                    <a:pt x="1462" y="6183"/>
                    <a:pt x="1577" y="6186"/>
                  </a:cubicBezTo>
                  <a:lnTo>
                    <a:pt x="1566" y="6161"/>
                  </a:lnTo>
                  <a:lnTo>
                    <a:pt x="1562" y="6142"/>
                  </a:lnTo>
                  <a:cubicBezTo>
                    <a:pt x="1510" y="6138"/>
                    <a:pt x="1518" y="6139"/>
                    <a:pt x="1502" y="6096"/>
                  </a:cubicBezTo>
                  <a:cubicBezTo>
                    <a:pt x="1455" y="6042"/>
                    <a:pt x="1425" y="6014"/>
                    <a:pt x="1353" y="5988"/>
                  </a:cubicBezTo>
                  <a:lnTo>
                    <a:pt x="1449" y="6123"/>
                  </a:lnTo>
                  <a:cubicBezTo>
                    <a:pt x="1274" y="6124"/>
                    <a:pt x="1207" y="5902"/>
                    <a:pt x="1085" y="5663"/>
                  </a:cubicBezTo>
                  <a:cubicBezTo>
                    <a:pt x="1054" y="5601"/>
                    <a:pt x="997" y="5516"/>
                    <a:pt x="1029" y="5480"/>
                  </a:cubicBezTo>
                  <a:cubicBezTo>
                    <a:pt x="1010" y="5405"/>
                    <a:pt x="982" y="5375"/>
                    <a:pt x="931" y="5325"/>
                  </a:cubicBezTo>
                  <a:lnTo>
                    <a:pt x="954" y="5457"/>
                  </a:lnTo>
                  <a:lnTo>
                    <a:pt x="955" y="5508"/>
                  </a:lnTo>
                  <a:cubicBezTo>
                    <a:pt x="1017" y="5529"/>
                    <a:pt x="1070" y="5680"/>
                    <a:pt x="1088" y="5748"/>
                  </a:cubicBezTo>
                  <a:cubicBezTo>
                    <a:pt x="1010" y="5696"/>
                    <a:pt x="923" y="5504"/>
                    <a:pt x="818" y="5398"/>
                  </a:cubicBezTo>
                  <a:cubicBezTo>
                    <a:pt x="779" y="5387"/>
                    <a:pt x="727" y="5293"/>
                    <a:pt x="697" y="5239"/>
                  </a:cubicBezTo>
                  <a:cubicBezTo>
                    <a:pt x="644" y="5144"/>
                    <a:pt x="631" y="5063"/>
                    <a:pt x="598" y="5002"/>
                  </a:cubicBezTo>
                  <a:cubicBezTo>
                    <a:pt x="574" y="5029"/>
                    <a:pt x="566" y="4945"/>
                    <a:pt x="522" y="4838"/>
                  </a:cubicBezTo>
                  <a:cubicBezTo>
                    <a:pt x="414" y="4576"/>
                    <a:pt x="402" y="4380"/>
                    <a:pt x="435" y="4092"/>
                  </a:cubicBezTo>
                  <a:cubicBezTo>
                    <a:pt x="495" y="4202"/>
                    <a:pt x="523" y="4539"/>
                    <a:pt x="551" y="4673"/>
                  </a:cubicBezTo>
                  <a:lnTo>
                    <a:pt x="554" y="4528"/>
                  </a:lnTo>
                  <a:cubicBezTo>
                    <a:pt x="636" y="4614"/>
                    <a:pt x="613" y="4869"/>
                    <a:pt x="685" y="4973"/>
                  </a:cubicBezTo>
                  <a:lnTo>
                    <a:pt x="677" y="4848"/>
                  </a:lnTo>
                  <a:lnTo>
                    <a:pt x="719" y="4888"/>
                  </a:lnTo>
                  <a:cubicBezTo>
                    <a:pt x="705" y="4781"/>
                    <a:pt x="649" y="4594"/>
                    <a:pt x="620" y="4483"/>
                  </a:cubicBezTo>
                  <a:cubicBezTo>
                    <a:pt x="593" y="4380"/>
                    <a:pt x="570" y="4131"/>
                    <a:pt x="534" y="4064"/>
                  </a:cubicBezTo>
                  <a:lnTo>
                    <a:pt x="528" y="4091"/>
                  </a:lnTo>
                  <a:cubicBezTo>
                    <a:pt x="501" y="3925"/>
                    <a:pt x="460" y="3750"/>
                    <a:pt x="427" y="3581"/>
                  </a:cubicBezTo>
                  <a:cubicBezTo>
                    <a:pt x="406" y="3473"/>
                    <a:pt x="380" y="3080"/>
                    <a:pt x="358" y="3039"/>
                  </a:cubicBezTo>
                  <a:lnTo>
                    <a:pt x="332" y="3211"/>
                  </a:lnTo>
                  <a:cubicBezTo>
                    <a:pt x="321" y="3112"/>
                    <a:pt x="335" y="2754"/>
                    <a:pt x="350" y="2659"/>
                  </a:cubicBezTo>
                  <a:cubicBezTo>
                    <a:pt x="371" y="2525"/>
                    <a:pt x="413" y="2572"/>
                    <a:pt x="442" y="2324"/>
                  </a:cubicBezTo>
                  <a:cubicBezTo>
                    <a:pt x="450" y="2257"/>
                    <a:pt x="443" y="2262"/>
                    <a:pt x="481" y="2214"/>
                  </a:cubicBezTo>
                  <a:cubicBezTo>
                    <a:pt x="471" y="2376"/>
                    <a:pt x="470" y="2421"/>
                    <a:pt x="483" y="2585"/>
                  </a:cubicBezTo>
                  <a:lnTo>
                    <a:pt x="492" y="2611"/>
                  </a:lnTo>
                  <a:cubicBezTo>
                    <a:pt x="517" y="2565"/>
                    <a:pt x="498" y="2526"/>
                    <a:pt x="529" y="2449"/>
                  </a:cubicBezTo>
                  <a:cubicBezTo>
                    <a:pt x="616" y="2239"/>
                    <a:pt x="588" y="2138"/>
                    <a:pt x="790" y="2126"/>
                  </a:cubicBezTo>
                  <a:lnTo>
                    <a:pt x="806" y="2085"/>
                  </a:lnTo>
                  <a:lnTo>
                    <a:pt x="842" y="1812"/>
                  </a:lnTo>
                  <a:lnTo>
                    <a:pt x="854" y="1431"/>
                  </a:lnTo>
                  <a:lnTo>
                    <a:pt x="870" y="1134"/>
                  </a:lnTo>
                  <a:lnTo>
                    <a:pt x="882" y="971"/>
                  </a:lnTo>
                  <a:cubicBezTo>
                    <a:pt x="831" y="1005"/>
                    <a:pt x="861" y="974"/>
                    <a:pt x="831" y="1134"/>
                  </a:cubicBezTo>
                  <a:cubicBezTo>
                    <a:pt x="796" y="1326"/>
                    <a:pt x="831" y="1586"/>
                    <a:pt x="804" y="1698"/>
                  </a:cubicBezTo>
                  <a:cubicBezTo>
                    <a:pt x="675" y="1503"/>
                    <a:pt x="801" y="640"/>
                    <a:pt x="950" y="463"/>
                  </a:cubicBezTo>
                  <a:cubicBezTo>
                    <a:pt x="960" y="549"/>
                    <a:pt x="905" y="669"/>
                    <a:pt x="936" y="735"/>
                  </a:cubicBezTo>
                  <a:cubicBezTo>
                    <a:pt x="961" y="602"/>
                    <a:pt x="1047" y="350"/>
                    <a:pt x="1037" y="226"/>
                  </a:cubicBezTo>
                  <a:lnTo>
                    <a:pt x="1064" y="0"/>
                  </a:lnTo>
                  <a:cubicBezTo>
                    <a:pt x="982" y="31"/>
                    <a:pt x="720" y="749"/>
                    <a:pt x="612" y="855"/>
                  </a:cubicBezTo>
                  <a:cubicBezTo>
                    <a:pt x="617" y="693"/>
                    <a:pt x="620" y="517"/>
                    <a:pt x="553" y="366"/>
                  </a:cubicBezTo>
                  <a:cubicBezTo>
                    <a:pt x="530" y="412"/>
                    <a:pt x="477" y="873"/>
                    <a:pt x="477" y="967"/>
                  </a:cubicBezTo>
                  <a:cubicBezTo>
                    <a:pt x="477" y="1066"/>
                    <a:pt x="508" y="1153"/>
                    <a:pt x="513" y="1254"/>
                  </a:cubicBezTo>
                  <a:cubicBezTo>
                    <a:pt x="519" y="1367"/>
                    <a:pt x="505" y="1468"/>
                    <a:pt x="503" y="1579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38FB883-C297-CB46-29EA-48059C03B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50" y="627380"/>
              <a:ext cx="153670" cy="116205"/>
            </a:xfrm>
            <a:custGeom>
              <a:avLst/>
              <a:gdLst>
                <a:gd name="T0" fmla="*/ 2590 w 2716"/>
                <a:gd name="T1" fmla="*/ 1715 h 2030"/>
                <a:gd name="T2" fmla="*/ 2392 w 2716"/>
                <a:gd name="T3" fmla="*/ 1592 h 2030"/>
                <a:gd name="T4" fmla="*/ 2267 w 2716"/>
                <a:gd name="T5" fmla="*/ 1551 h 2030"/>
                <a:gd name="T6" fmla="*/ 2101 w 2716"/>
                <a:gd name="T7" fmla="*/ 1575 h 2030"/>
                <a:gd name="T8" fmla="*/ 1948 w 2716"/>
                <a:gd name="T9" fmla="*/ 1436 h 2030"/>
                <a:gd name="T10" fmla="*/ 1811 w 2716"/>
                <a:gd name="T11" fmla="*/ 1380 h 2030"/>
                <a:gd name="T12" fmla="*/ 1751 w 2716"/>
                <a:gd name="T13" fmla="*/ 1329 h 2030"/>
                <a:gd name="T14" fmla="*/ 1690 w 2716"/>
                <a:gd name="T15" fmla="*/ 1236 h 2030"/>
                <a:gd name="T16" fmla="*/ 1623 w 2716"/>
                <a:gd name="T17" fmla="*/ 934 h 2030"/>
                <a:gd name="T18" fmla="*/ 1756 w 2716"/>
                <a:gd name="T19" fmla="*/ 863 h 2030"/>
                <a:gd name="T20" fmla="*/ 1496 w 2716"/>
                <a:gd name="T21" fmla="*/ 1020 h 2030"/>
                <a:gd name="T22" fmla="*/ 1502 w 2716"/>
                <a:gd name="T23" fmla="*/ 860 h 2030"/>
                <a:gd name="T24" fmla="*/ 1388 w 2716"/>
                <a:gd name="T25" fmla="*/ 786 h 2030"/>
                <a:gd name="T26" fmla="*/ 1170 w 2716"/>
                <a:gd name="T27" fmla="*/ 866 h 2030"/>
                <a:gd name="T28" fmla="*/ 1113 w 2716"/>
                <a:gd name="T29" fmla="*/ 802 h 2030"/>
                <a:gd name="T30" fmla="*/ 990 w 2716"/>
                <a:gd name="T31" fmla="*/ 802 h 2030"/>
                <a:gd name="T32" fmla="*/ 1028 w 2716"/>
                <a:gd name="T33" fmla="*/ 617 h 2030"/>
                <a:gd name="T34" fmla="*/ 957 w 2716"/>
                <a:gd name="T35" fmla="*/ 542 h 2030"/>
                <a:gd name="T36" fmla="*/ 885 w 2716"/>
                <a:gd name="T37" fmla="*/ 491 h 2030"/>
                <a:gd name="T38" fmla="*/ 702 w 2716"/>
                <a:gd name="T39" fmla="*/ 378 h 2030"/>
                <a:gd name="T40" fmla="*/ 546 w 2716"/>
                <a:gd name="T41" fmla="*/ 212 h 2030"/>
                <a:gd name="T42" fmla="*/ 475 w 2716"/>
                <a:gd name="T43" fmla="*/ 185 h 2030"/>
                <a:gd name="T44" fmla="*/ 371 w 2716"/>
                <a:gd name="T45" fmla="*/ 0 h 2030"/>
                <a:gd name="T46" fmla="*/ 236 w 2716"/>
                <a:gd name="T47" fmla="*/ 132 h 2030"/>
                <a:gd name="T48" fmla="*/ 42 w 2716"/>
                <a:gd name="T49" fmla="*/ 268 h 2030"/>
                <a:gd name="T50" fmla="*/ 137 w 2716"/>
                <a:gd name="T51" fmla="*/ 432 h 2030"/>
                <a:gd name="T52" fmla="*/ 210 w 2716"/>
                <a:gd name="T53" fmla="*/ 556 h 2030"/>
                <a:gd name="T54" fmla="*/ 217 w 2716"/>
                <a:gd name="T55" fmla="*/ 708 h 2030"/>
                <a:gd name="T56" fmla="*/ 216 w 2716"/>
                <a:gd name="T57" fmla="*/ 802 h 2030"/>
                <a:gd name="T58" fmla="*/ 255 w 2716"/>
                <a:gd name="T59" fmla="*/ 947 h 2030"/>
                <a:gd name="T60" fmla="*/ 211 w 2716"/>
                <a:gd name="T61" fmla="*/ 1037 h 2030"/>
                <a:gd name="T62" fmla="*/ 293 w 2716"/>
                <a:gd name="T63" fmla="*/ 1121 h 2030"/>
                <a:gd name="T64" fmla="*/ 459 w 2716"/>
                <a:gd name="T65" fmla="*/ 1126 h 2030"/>
                <a:gd name="T66" fmla="*/ 595 w 2716"/>
                <a:gd name="T67" fmla="*/ 1045 h 2030"/>
                <a:gd name="T68" fmla="*/ 766 w 2716"/>
                <a:gd name="T69" fmla="*/ 1199 h 2030"/>
                <a:gd name="T70" fmla="*/ 842 w 2716"/>
                <a:gd name="T71" fmla="*/ 1266 h 2030"/>
                <a:gd name="T72" fmla="*/ 1180 w 2716"/>
                <a:gd name="T73" fmla="*/ 1067 h 2030"/>
                <a:gd name="T74" fmla="*/ 1282 w 2716"/>
                <a:gd name="T75" fmla="*/ 1182 h 2030"/>
                <a:gd name="T76" fmla="*/ 1373 w 2716"/>
                <a:gd name="T77" fmla="*/ 1231 h 2030"/>
                <a:gd name="T78" fmla="*/ 1408 w 2716"/>
                <a:gd name="T79" fmla="*/ 1163 h 2030"/>
                <a:gd name="T80" fmla="*/ 1475 w 2716"/>
                <a:gd name="T81" fmla="*/ 1351 h 2030"/>
                <a:gd name="T82" fmla="*/ 1478 w 2716"/>
                <a:gd name="T83" fmla="*/ 1626 h 2030"/>
                <a:gd name="T84" fmla="*/ 1659 w 2716"/>
                <a:gd name="T85" fmla="*/ 1758 h 2030"/>
                <a:gd name="T86" fmla="*/ 1775 w 2716"/>
                <a:gd name="T87" fmla="*/ 1788 h 2030"/>
                <a:gd name="T88" fmla="*/ 1967 w 2716"/>
                <a:gd name="T89" fmla="*/ 1807 h 2030"/>
                <a:gd name="T90" fmla="*/ 2080 w 2716"/>
                <a:gd name="T91" fmla="*/ 1884 h 2030"/>
                <a:gd name="T92" fmla="*/ 2215 w 2716"/>
                <a:gd name="T93" fmla="*/ 1972 h 2030"/>
                <a:gd name="T94" fmla="*/ 2394 w 2716"/>
                <a:gd name="T95" fmla="*/ 1874 h 2030"/>
                <a:gd name="T96" fmla="*/ 2541 w 2716"/>
                <a:gd name="T97" fmla="*/ 1876 h 2030"/>
                <a:gd name="T98" fmla="*/ 2655 w 2716"/>
                <a:gd name="T99" fmla="*/ 1838 h 2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6" h="2030">
                  <a:moveTo>
                    <a:pt x="2716" y="1859"/>
                  </a:moveTo>
                  <a:cubicBezTo>
                    <a:pt x="2665" y="1815"/>
                    <a:pt x="2626" y="1772"/>
                    <a:pt x="2590" y="1715"/>
                  </a:cubicBezTo>
                  <a:lnTo>
                    <a:pt x="2465" y="1554"/>
                  </a:lnTo>
                  <a:lnTo>
                    <a:pt x="2392" y="1592"/>
                  </a:lnTo>
                  <a:lnTo>
                    <a:pt x="2416" y="1505"/>
                  </a:lnTo>
                  <a:cubicBezTo>
                    <a:pt x="2334" y="1538"/>
                    <a:pt x="2387" y="1547"/>
                    <a:pt x="2267" y="1551"/>
                  </a:cubicBezTo>
                  <a:lnTo>
                    <a:pt x="2285" y="1446"/>
                  </a:lnTo>
                  <a:cubicBezTo>
                    <a:pt x="2219" y="1468"/>
                    <a:pt x="2166" y="1530"/>
                    <a:pt x="2101" y="1575"/>
                  </a:cubicBezTo>
                  <a:cubicBezTo>
                    <a:pt x="2064" y="1516"/>
                    <a:pt x="2080" y="1368"/>
                    <a:pt x="2074" y="1295"/>
                  </a:cubicBezTo>
                  <a:lnTo>
                    <a:pt x="1948" y="1436"/>
                  </a:lnTo>
                  <a:cubicBezTo>
                    <a:pt x="1921" y="1395"/>
                    <a:pt x="1946" y="1403"/>
                    <a:pt x="1911" y="1365"/>
                  </a:cubicBezTo>
                  <a:lnTo>
                    <a:pt x="1811" y="1380"/>
                  </a:lnTo>
                  <a:lnTo>
                    <a:pt x="1839" y="1311"/>
                  </a:lnTo>
                  <a:lnTo>
                    <a:pt x="1751" y="1329"/>
                  </a:lnTo>
                  <a:lnTo>
                    <a:pt x="1738" y="1239"/>
                  </a:lnTo>
                  <a:lnTo>
                    <a:pt x="1690" y="1236"/>
                  </a:lnTo>
                  <a:lnTo>
                    <a:pt x="1600" y="1194"/>
                  </a:lnTo>
                  <a:lnTo>
                    <a:pt x="1623" y="934"/>
                  </a:lnTo>
                  <a:lnTo>
                    <a:pt x="1698" y="937"/>
                  </a:lnTo>
                  <a:cubicBezTo>
                    <a:pt x="1689" y="879"/>
                    <a:pt x="1714" y="913"/>
                    <a:pt x="1756" y="863"/>
                  </a:cubicBezTo>
                  <a:cubicBezTo>
                    <a:pt x="1729" y="810"/>
                    <a:pt x="1734" y="808"/>
                    <a:pt x="1675" y="778"/>
                  </a:cubicBezTo>
                  <a:cubicBezTo>
                    <a:pt x="1602" y="848"/>
                    <a:pt x="1601" y="974"/>
                    <a:pt x="1496" y="1020"/>
                  </a:cubicBezTo>
                  <a:lnTo>
                    <a:pt x="1459" y="923"/>
                  </a:lnTo>
                  <a:lnTo>
                    <a:pt x="1502" y="860"/>
                  </a:lnTo>
                  <a:cubicBezTo>
                    <a:pt x="1451" y="819"/>
                    <a:pt x="1463" y="818"/>
                    <a:pt x="1410" y="855"/>
                  </a:cubicBezTo>
                  <a:lnTo>
                    <a:pt x="1388" y="786"/>
                  </a:lnTo>
                  <a:lnTo>
                    <a:pt x="1294" y="889"/>
                  </a:lnTo>
                  <a:cubicBezTo>
                    <a:pt x="1230" y="863"/>
                    <a:pt x="1275" y="840"/>
                    <a:pt x="1170" y="866"/>
                  </a:cubicBezTo>
                  <a:lnTo>
                    <a:pt x="1189" y="772"/>
                  </a:lnTo>
                  <a:lnTo>
                    <a:pt x="1113" y="802"/>
                  </a:lnTo>
                  <a:lnTo>
                    <a:pt x="1107" y="727"/>
                  </a:lnTo>
                  <a:cubicBezTo>
                    <a:pt x="1061" y="788"/>
                    <a:pt x="1055" y="829"/>
                    <a:pt x="990" y="802"/>
                  </a:cubicBezTo>
                  <a:lnTo>
                    <a:pt x="1010" y="672"/>
                  </a:lnTo>
                  <a:cubicBezTo>
                    <a:pt x="1010" y="669"/>
                    <a:pt x="1027" y="626"/>
                    <a:pt x="1028" y="617"/>
                  </a:cubicBezTo>
                  <a:lnTo>
                    <a:pt x="889" y="683"/>
                  </a:lnTo>
                  <a:cubicBezTo>
                    <a:pt x="919" y="595"/>
                    <a:pt x="952" y="627"/>
                    <a:pt x="957" y="542"/>
                  </a:cubicBezTo>
                  <a:cubicBezTo>
                    <a:pt x="908" y="537"/>
                    <a:pt x="906" y="544"/>
                    <a:pt x="858" y="564"/>
                  </a:cubicBezTo>
                  <a:cubicBezTo>
                    <a:pt x="867" y="516"/>
                    <a:pt x="870" y="545"/>
                    <a:pt x="885" y="491"/>
                  </a:cubicBezTo>
                  <a:lnTo>
                    <a:pt x="787" y="348"/>
                  </a:lnTo>
                  <a:cubicBezTo>
                    <a:pt x="716" y="387"/>
                    <a:pt x="774" y="321"/>
                    <a:pt x="702" y="378"/>
                  </a:cubicBezTo>
                  <a:cubicBezTo>
                    <a:pt x="692" y="387"/>
                    <a:pt x="606" y="522"/>
                    <a:pt x="567" y="340"/>
                  </a:cubicBezTo>
                  <a:cubicBezTo>
                    <a:pt x="559" y="300"/>
                    <a:pt x="552" y="253"/>
                    <a:pt x="546" y="212"/>
                  </a:cubicBezTo>
                  <a:lnTo>
                    <a:pt x="483" y="252"/>
                  </a:lnTo>
                  <a:cubicBezTo>
                    <a:pt x="504" y="139"/>
                    <a:pt x="489" y="216"/>
                    <a:pt x="475" y="185"/>
                  </a:cubicBezTo>
                  <a:cubicBezTo>
                    <a:pt x="416" y="180"/>
                    <a:pt x="392" y="183"/>
                    <a:pt x="340" y="146"/>
                  </a:cubicBezTo>
                  <a:cubicBezTo>
                    <a:pt x="331" y="81"/>
                    <a:pt x="349" y="60"/>
                    <a:pt x="371" y="0"/>
                  </a:cubicBezTo>
                  <a:cubicBezTo>
                    <a:pt x="336" y="32"/>
                    <a:pt x="338" y="37"/>
                    <a:pt x="299" y="70"/>
                  </a:cubicBezTo>
                  <a:cubicBezTo>
                    <a:pt x="277" y="90"/>
                    <a:pt x="259" y="111"/>
                    <a:pt x="236" y="132"/>
                  </a:cubicBezTo>
                  <a:cubicBezTo>
                    <a:pt x="197" y="146"/>
                    <a:pt x="53" y="51"/>
                    <a:pt x="123" y="237"/>
                  </a:cubicBezTo>
                  <a:lnTo>
                    <a:pt x="42" y="268"/>
                  </a:lnTo>
                  <a:lnTo>
                    <a:pt x="63" y="365"/>
                  </a:lnTo>
                  <a:cubicBezTo>
                    <a:pt x="121" y="410"/>
                    <a:pt x="94" y="377"/>
                    <a:pt x="137" y="432"/>
                  </a:cubicBezTo>
                  <a:cubicBezTo>
                    <a:pt x="0" y="445"/>
                    <a:pt x="38" y="476"/>
                    <a:pt x="30" y="493"/>
                  </a:cubicBezTo>
                  <a:lnTo>
                    <a:pt x="210" y="556"/>
                  </a:lnTo>
                  <a:cubicBezTo>
                    <a:pt x="152" y="619"/>
                    <a:pt x="123" y="582"/>
                    <a:pt x="85" y="674"/>
                  </a:cubicBezTo>
                  <a:lnTo>
                    <a:pt x="217" y="708"/>
                  </a:lnTo>
                  <a:cubicBezTo>
                    <a:pt x="185" y="760"/>
                    <a:pt x="199" y="724"/>
                    <a:pt x="168" y="775"/>
                  </a:cubicBezTo>
                  <a:lnTo>
                    <a:pt x="216" y="802"/>
                  </a:lnTo>
                  <a:lnTo>
                    <a:pt x="180" y="872"/>
                  </a:lnTo>
                  <a:cubicBezTo>
                    <a:pt x="206" y="932"/>
                    <a:pt x="193" y="915"/>
                    <a:pt x="255" y="947"/>
                  </a:cubicBezTo>
                  <a:cubicBezTo>
                    <a:pt x="256" y="948"/>
                    <a:pt x="260" y="950"/>
                    <a:pt x="263" y="952"/>
                  </a:cubicBezTo>
                  <a:lnTo>
                    <a:pt x="211" y="1037"/>
                  </a:lnTo>
                  <a:cubicBezTo>
                    <a:pt x="301" y="1053"/>
                    <a:pt x="254" y="1052"/>
                    <a:pt x="323" y="1008"/>
                  </a:cubicBezTo>
                  <a:lnTo>
                    <a:pt x="293" y="1121"/>
                  </a:lnTo>
                  <a:cubicBezTo>
                    <a:pt x="408" y="1090"/>
                    <a:pt x="385" y="1071"/>
                    <a:pt x="457" y="1008"/>
                  </a:cubicBezTo>
                  <a:lnTo>
                    <a:pt x="459" y="1126"/>
                  </a:lnTo>
                  <a:lnTo>
                    <a:pt x="526" y="1063"/>
                  </a:lnTo>
                  <a:lnTo>
                    <a:pt x="595" y="1045"/>
                  </a:lnTo>
                  <a:lnTo>
                    <a:pt x="721" y="1218"/>
                  </a:lnTo>
                  <a:lnTo>
                    <a:pt x="766" y="1199"/>
                  </a:lnTo>
                  <a:lnTo>
                    <a:pt x="786" y="1315"/>
                  </a:lnTo>
                  <a:cubicBezTo>
                    <a:pt x="828" y="1290"/>
                    <a:pt x="818" y="1299"/>
                    <a:pt x="842" y="1266"/>
                  </a:cubicBezTo>
                  <a:cubicBezTo>
                    <a:pt x="899" y="1185"/>
                    <a:pt x="985" y="1156"/>
                    <a:pt x="1059" y="1182"/>
                  </a:cubicBezTo>
                  <a:cubicBezTo>
                    <a:pt x="1118" y="1093"/>
                    <a:pt x="1125" y="1143"/>
                    <a:pt x="1180" y="1067"/>
                  </a:cubicBezTo>
                  <a:cubicBezTo>
                    <a:pt x="1206" y="1142"/>
                    <a:pt x="1185" y="1143"/>
                    <a:pt x="1244" y="1197"/>
                  </a:cubicBezTo>
                  <a:lnTo>
                    <a:pt x="1282" y="1182"/>
                  </a:lnTo>
                  <a:lnTo>
                    <a:pt x="1336" y="1284"/>
                  </a:lnTo>
                  <a:cubicBezTo>
                    <a:pt x="1370" y="1250"/>
                    <a:pt x="1348" y="1287"/>
                    <a:pt x="1373" y="1231"/>
                  </a:cubicBezTo>
                  <a:lnTo>
                    <a:pt x="1416" y="1275"/>
                  </a:lnTo>
                  <a:lnTo>
                    <a:pt x="1408" y="1163"/>
                  </a:lnTo>
                  <a:lnTo>
                    <a:pt x="1607" y="1206"/>
                  </a:lnTo>
                  <a:cubicBezTo>
                    <a:pt x="1660" y="1397"/>
                    <a:pt x="1667" y="1444"/>
                    <a:pt x="1475" y="1351"/>
                  </a:cubicBezTo>
                  <a:cubicBezTo>
                    <a:pt x="1463" y="1485"/>
                    <a:pt x="1386" y="1507"/>
                    <a:pt x="1362" y="1662"/>
                  </a:cubicBezTo>
                  <a:lnTo>
                    <a:pt x="1478" y="1626"/>
                  </a:lnTo>
                  <a:cubicBezTo>
                    <a:pt x="1461" y="1711"/>
                    <a:pt x="1465" y="1680"/>
                    <a:pt x="1492" y="1759"/>
                  </a:cubicBezTo>
                  <a:cubicBezTo>
                    <a:pt x="1601" y="1755"/>
                    <a:pt x="1537" y="1734"/>
                    <a:pt x="1659" y="1758"/>
                  </a:cubicBezTo>
                  <a:lnTo>
                    <a:pt x="1773" y="1669"/>
                  </a:lnTo>
                  <a:lnTo>
                    <a:pt x="1775" y="1788"/>
                  </a:lnTo>
                  <a:cubicBezTo>
                    <a:pt x="1890" y="1746"/>
                    <a:pt x="1865" y="1715"/>
                    <a:pt x="1947" y="1678"/>
                  </a:cubicBezTo>
                  <a:lnTo>
                    <a:pt x="1967" y="1807"/>
                  </a:lnTo>
                  <a:lnTo>
                    <a:pt x="2076" y="1727"/>
                  </a:lnTo>
                  <a:lnTo>
                    <a:pt x="2080" y="1884"/>
                  </a:lnTo>
                  <a:lnTo>
                    <a:pt x="2209" y="1863"/>
                  </a:lnTo>
                  <a:lnTo>
                    <a:pt x="2215" y="1972"/>
                  </a:lnTo>
                  <a:cubicBezTo>
                    <a:pt x="2310" y="2030"/>
                    <a:pt x="2333" y="1983"/>
                    <a:pt x="2355" y="1934"/>
                  </a:cubicBezTo>
                  <a:cubicBezTo>
                    <a:pt x="2380" y="1880"/>
                    <a:pt x="2353" y="1916"/>
                    <a:pt x="2394" y="1874"/>
                  </a:cubicBezTo>
                  <a:cubicBezTo>
                    <a:pt x="2419" y="1939"/>
                    <a:pt x="2450" y="1984"/>
                    <a:pt x="2519" y="1975"/>
                  </a:cubicBezTo>
                  <a:cubicBezTo>
                    <a:pt x="2550" y="1932"/>
                    <a:pt x="2539" y="1939"/>
                    <a:pt x="2541" y="1876"/>
                  </a:cubicBezTo>
                  <a:lnTo>
                    <a:pt x="2645" y="1967"/>
                  </a:lnTo>
                  <a:lnTo>
                    <a:pt x="2655" y="1838"/>
                  </a:lnTo>
                  <a:lnTo>
                    <a:pt x="2716" y="1859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4596EFEB-5880-F2B0-D247-7F6FE8AB5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" y="391795"/>
              <a:ext cx="143510" cy="85725"/>
            </a:xfrm>
            <a:custGeom>
              <a:avLst/>
              <a:gdLst>
                <a:gd name="T0" fmla="*/ 438 w 2531"/>
                <a:gd name="T1" fmla="*/ 486 h 1489"/>
                <a:gd name="T2" fmla="*/ 602 w 2531"/>
                <a:gd name="T3" fmla="*/ 408 h 1489"/>
                <a:gd name="T4" fmla="*/ 662 w 2531"/>
                <a:gd name="T5" fmla="*/ 505 h 1489"/>
                <a:gd name="T6" fmla="*/ 775 w 2531"/>
                <a:gd name="T7" fmla="*/ 570 h 1489"/>
                <a:gd name="T8" fmla="*/ 772 w 2531"/>
                <a:gd name="T9" fmla="*/ 661 h 1489"/>
                <a:gd name="T10" fmla="*/ 825 w 2531"/>
                <a:gd name="T11" fmla="*/ 704 h 1489"/>
                <a:gd name="T12" fmla="*/ 969 w 2531"/>
                <a:gd name="T13" fmla="*/ 688 h 1489"/>
                <a:gd name="T14" fmla="*/ 919 w 2531"/>
                <a:gd name="T15" fmla="*/ 820 h 1489"/>
                <a:gd name="T16" fmla="*/ 950 w 2531"/>
                <a:gd name="T17" fmla="*/ 840 h 1489"/>
                <a:gd name="T18" fmla="*/ 898 w 2531"/>
                <a:gd name="T19" fmla="*/ 921 h 1489"/>
                <a:gd name="T20" fmla="*/ 971 w 2531"/>
                <a:gd name="T21" fmla="*/ 990 h 1489"/>
                <a:gd name="T22" fmla="*/ 966 w 2531"/>
                <a:gd name="T23" fmla="*/ 1069 h 1489"/>
                <a:gd name="T24" fmla="*/ 1059 w 2531"/>
                <a:gd name="T25" fmla="*/ 1127 h 1489"/>
                <a:gd name="T26" fmla="*/ 975 w 2531"/>
                <a:gd name="T27" fmla="*/ 1233 h 1489"/>
                <a:gd name="T28" fmla="*/ 1127 w 2531"/>
                <a:gd name="T29" fmla="*/ 1295 h 1489"/>
                <a:gd name="T30" fmla="*/ 1383 w 2531"/>
                <a:gd name="T31" fmla="*/ 1059 h 1489"/>
                <a:gd name="T32" fmla="*/ 1465 w 2531"/>
                <a:gd name="T33" fmla="*/ 1123 h 1489"/>
                <a:gd name="T34" fmla="*/ 1587 w 2531"/>
                <a:gd name="T35" fmla="*/ 1175 h 1489"/>
                <a:gd name="T36" fmla="*/ 1664 w 2531"/>
                <a:gd name="T37" fmla="*/ 1224 h 1489"/>
                <a:gd name="T38" fmla="*/ 1794 w 2531"/>
                <a:gd name="T39" fmla="*/ 1034 h 1489"/>
                <a:gd name="T40" fmla="*/ 1883 w 2531"/>
                <a:gd name="T41" fmla="*/ 1100 h 1489"/>
                <a:gd name="T42" fmla="*/ 1953 w 2531"/>
                <a:gd name="T43" fmla="*/ 1166 h 1489"/>
                <a:gd name="T44" fmla="*/ 2004 w 2531"/>
                <a:gd name="T45" fmla="*/ 1320 h 1489"/>
                <a:gd name="T46" fmla="*/ 2083 w 2531"/>
                <a:gd name="T47" fmla="*/ 1398 h 1489"/>
                <a:gd name="T48" fmla="*/ 2199 w 2531"/>
                <a:gd name="T49" fmla="*/ 1424 h 1489"/>
                <a:gd name="T50" fmla="*/ 2236 w 2531"/>
                <a:gd name="T51" fmla="*/ 1489 h 1489"/>
                <a:gd name="T52" fmla="*/ 2531 w 2531"/>
                <a:gd name="T53" fmla="*/ 1408 h 1489"/>
                <a:gd name="T54" fmla="*/ 2202 w 2531"/>
                <a:gd name="T55" fmla="*/ 1310 h 1489"/>
                <a:gd name="T56" fmla="*/ 2128 w 2531"/>
                <a:gd name="T57" fmla="*/ 1252 h 1489"/>
                <a:gd name="T58" fmla="*/ 2121 w 2531"/>
                <a:gd name="T59" fmla="*/ 1091 h 1489"/>
                <a:gd name="T60" fmla="*/ 2249 w 2531"/>
                <a:gd name="T61" fmla="*/ 997 h 1489"/>
                <a:gd name="T62" fmla="*/ 2171 w 2531"/>
                <a:gd name="T63" fmla="*/ 918 h 1489"/>
                <a:gd name="T64" fmla="*/ 2262 w 2531"/>
                <a:gd name="T65" fmla="*/ 774 h 1489"/>
                <a:gd name="T66" fmla="*/ 2248 w 2531"/>
                <a:gd name="T67" fmla="*/ 616 h 1489"/>
                <a:gd name="T68" fmla="*/ 2180 w 2531"/>
                <a:gd name="T69" fmla="*/ 630 h 1489"/>
                <a:gd name="T70" fmla="*/ 2113 w 2531"/>
                <a:gd name="T71" fmla="*/ 603 h 1489"/>
                <a:gd name="T72" fmla="*/ 1973 w 2531"/>
                <a:gd name="T73" fmla="*/ 670 h 1489"/>
                <a:gd name="T74" fmla="*/ 1990 w 2531"/>
                <a:gd name="T75" fmla="*/ 541 h 1489"/>
                <a:gd name="T76" fmla="*/ 1894 w 2531"/>
                <a:gd name="T77" fmla="*/ 507 h 1489"/>
                <a:gd name="T78" fmla="*/ 1815 w 2531"/>
                <a:gd name="T79" fmla="*/ 440 h 1489"/>
                <a:gd name="T80" fmla="*/ 1602 w 2531"/>
                <a:gd name="T81" fmla="*/ 607 h 1489"/>
                <a:gd name="T82" fmla="*/ 1479 w 2531"/>
                <a:gd name="T83" fmla="*/ 465 h 1489"/>
                <a:gd name="T84" fmla="*/ 1289 w 2531"/>
                <a:gd name="T85" fmla="*/ 548 h 1489"/>
                <a:gd name="T86" fmla="*/ 1283 w 2531"/>
                <a:gd name="T87" fmla="*/ 421 h 1489"/>
                <a:gd name="T88" fmla="*/ 1299 w 2531"/>
                <a:gd name="T89" fmla="*/ 326 h 1489"/>
                <a:gd name="T90" fmla="*/ 1293 w 2531"/>
                <a:gd name="T91" fmla="*/ 115 h 1489"/>
                <a:gd name="T92" fmla="*/ 1068 w 2531"/>
                <a:gd name="T93" fmla="*/ 63 h 1489"/>
                <a:gd name="T94" fmla="*/ 918 w 2531"/>
                <a:gd name="T95" fmla="*/ 48 h 1489"/>
                <a:gd name="T96" fmla="*/ 712 w 2531"/>
                <a:gd name="T97" fmla="*/ 122 h 1489"/>
                <a:gd name="T98" fmla="*/ 643 w 2531"/>
                <a:gd name="T99" fmla="*/ 115 h 1489"/>
                <a:gd name="T100" fmla="*/ 559 w 2531"/>
                <a:gd name="T101" fmla="*/ 169 h 1489"/>
                <a:gd name="T102" fmla="*/ 501 w 2531"/>
                <a:gd name="T103" fmla="*/ 141 h 1489"/>
                <a:gd name="T104" fmla="*/ 464 w 2531"/>
                <a:gd name="T105" fmla="*/ 267 h 1489"/>
                <a:gd name="T106" fmla="*/ 264 w 2531"/>
                <a:gd name="T107" fmla="*/ 233 h 1489"/>
                <a:gd name="T108" fmla="*/ 98 w 2531"/>
                <a:gd name="T109" fmla="*/ 132 h 1489"/>
                <a:gd name="T110" fmla="*/ 0 w 2531"/>
                <a:gd name="T111" fmla="*/ 241 h 1489"/>
                <a:gd name="T112" fmla="*/ 78 w 2531"/>
                <a:gd name="T113" fmla="*/ 304 h 1489"/>
                <a:gd name="T114" fmla="*/ 102 w 2531"/>
                <a:gd name="T115" fmla="*/ 390 h 1489"/>
                <a:gd name="T116" fmla="*/ 200 w 2531"/>
                <a:gd name="T117" fmla="*/ 372 h 1489"/>
                <a:gd name="T118" fmla="*/ 189 w 2531"/>
                <a:gd name="T119" fmla="*/ 514 h 1489"/>
                <a:gd name="T120" fmla="*/ 305 w 2531"/>
                <a:gd name="T121" fmla="*/ 522 h 1489"/>
                <a:gd name="T122" fmla="*/ 375 w 2531"/>
                <a:gd name="T123" fmla="*/ 608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31" h="1489">
                  <a:moveTo>
                    <a:pt x="375" y="608"/>
                  </a:moveTo>
                  <a:cubicBezTo>
                    <a:pt x="385" y="553"/>
                    <a:pt x="399" y="528"/>
                    <a:pt x="438" y="486"/>
                  </a:cubicBezTo>
                  <a:lnTo>
                    <a:pt x="478" y="553"/>
                  </a:lnTo>
                  <a:cubicBezTo>
                    <a:pt x="536" y="486"/>
                    <a:pt x="517" y="452"/>
                    <a:pt x="602" y="408"/>
                  </a:cubicBezTo>
                  <a:lnTo>
                    <a:pt x="584" y="563"/>
                  </a:lnTo>
                  <a:cubicBezTo>
                    <a:pt x="632" y="536"/>
                    <a:pt x="638" y="520"/>
                    <a:pt x="662" y="505"/>
                  </a:cubicBezTo>
                  <a:lnTo>
                    <a:pt x="691" y="597"/>
                  </a:lnTo>
                  <a:lnTo>
                    <a:pt x="775" y="570"/>
                  </a:lnTo>
                  <a:lnTo>
                    <a:pt x="726" y="635"/>
                  </a:lnTo>
                  <a:lnTo>
                    <a:pt x="772" y="661"/>
                  </a:lnTo>
                  <a:lnTo>
                    <a:pt x="745" y="744"/>
                  </a:lnTo>
                  <a:lnTo>
                    <a:pt x="825" y="704"/>
                  </a:lnTo>
                  <a:cubicBezTo>
                    <a:pt x="802" y="827"/>
                    <a:pt x="809" y="733"/>
                    <a:pt x="830" y="764"/>
                  </a:cubicBezTo>
                  <a:lnTo>
                    <a:pt x="969" y="688"/>
                  </a:lnTo>
                  <a:lnTo>
                    <a:pt x="909" y="813"/>
                  </a:lnTo>
                  <a:cubicBezTo>
                    <a:pt x="913" y="816"/>
                    <a:pt x="917" y="819"/>
                    <a:pt x="919" y="820"/>
                  </a:cubicBezTo>
                  <a:lnTo>
                    <a:pt x="940" y="833"/>
                  </a:lnTo>
                  <a:cubicBezTo>
                    <a:pt x="942" y="835"/>
                    <a:pt x="949" y="843"/>
                    <a:pt x="950" y="840"/>
                  </a:cubicBezTo>
                  <a:cubicBezTo>
                    <a:pt x="952" y="837"/>
                    <a:pt x="957" y="845"/>
                    <a:pt x="961" y="847"/>
                  </a:cubicBezTo>
                  <a:cubicBezTo>
                    <a:pt x="904" y="908"/>
                    <a:pt x="936" y="847"/>
                    <a:pt x="898" y="921"/>
                  </a:cubicBezTo>
                  <a:lnTo>
                    <a:pt x="1020" y="908"/>
                  </a:lnTo>
                  <a:lnTo>
                    <a:pt x="971" y="990"/>
                  </a:lnTo>
                  <a:lnTo>
                    <a:pt x="1074" y="979"/>
                  </a:lnTo>
                  <a:cubicBezTo>
                    <a:pt x="1026" y="1040"/>
                    <a:pt x="1012" y="1012"/>
                    <a:pt x="966" y="1069"/>
                  </a:cubicBezTo>
                  <a:lnTo>
                    <a:pt x="1110" y="1056"/>
                  </a:lnTo>
                  <a:cubicBezTo>
                    <a:pt x="1084" y="1092"/>
                    <a:pt x="1084" y="1090"/>
                    <a:pt x="1059" y="1127"/>
                  </a:cubicBezTo>
                  <a:lnTo>
                    <a:pt x="1114" y="1142"/>
                  </a:lnTo>
                  <a:lnTo>
                    <a:pt x="975" y="1233"/>
                  </a:lnTo>
                  <a:lnTo>
                    <a:pt x="991" y="1386"/>
                  </a:lnTo>
                  <a:cubicBezTo>
                    <a:pt x="1148" y="1256"/>
                    <a:pt x="1084" y="1324"/>
                    <a:pt x="1127" y="1295"/>
                  </a:cubicBezTo>
                  <a:cubicBezTo>
                    <a:pt x="1190" y="1253"/>
                    <a:pt x="1207" y="1210"/>
                    <a:pt x="1260" y="1166"/>
                  </a:cubicBezTo>
                  <a:cubicBezTo>
                    <a:pt x="1278" y="1122"/>
                    <a:pt x="1306" y="1106"/>
                    <a:pt x="1383" y="1059"/>
                  </a:cubicBezTo>
                  <a:cubicBezTo>
                    <a:pt x="1423" y="1079"/>
                    <a:pt x="1386" y="1053"/>
                    <a:pt x="1427" y="1088"/>
                  </a:cubicBezTo>
                  <a:cubicBezTo>
                    <a:pt x="1444" y="1102"/>
                    <a:pt x="1443" y="1105"/>
                    <a:pt x="1465" y="1123"/>
                  </a:cubicBezTo>
                  <a:cubicBezTo>
                    <a:pt x="1542" y="1063"/>
                    <a:pt x="1479" y="1061"/>
                    <a:pt x="1563" y="1010"/>
                  </a:cubicBezTo>
                  <a:lnTo>
                    <a:pt x="1587" y="1175"/>
                  </a:lnTo>
                  <a:lnTo>
                    <a:pt x="1659" y="1148"/>
                  </a:lnTo>
                  <a:lnTo>
                    <a:pt x="1664" y="1224"/>
                  </a:lnTo>
                  <a:lnTo>
                    <a:pt x="1749" y="1228"/>
                  </a:lnTo>
                  <a:cubicBezTo>
                    <a:pt x="1796" y="1143"/>
                    <a:pt x="1756" y="1139"/>
                    <a:pt x="1794" y="1034"/>
                  </a:cubicBezTo>
                  <a:lnTo>
                    <a:pt x="1873" y="1025"/>
                  </a:lnTo>
                  <a:lnTo>
                    <a:pt x="1883" y="1100"/>
                  </a:lnTo>
                  <a:lnTo>
                    <a:pt x="1985" y="1049"/>
                  </a:lnTo>
                  <a:lnTo>
                    <a:pt x="1953" y="1166"/>
                  </a:lnTo>
                  <a:cubicBezTo>
                    <a:pt x="2014" y="1177"/>
                    <a:pt x="2068" y="1207"/>
                    <a:pt x="2102" y="1249"/>
                  </a:cubicBezTo>
                  <a:cubicBezTo>
                    <a:pt x="2030" y="1288"/>
                    <a:pt x="2047" y="1251"/>
                    <a:pt x="2004" y="1320"/>
                  </a:cubicBezTo>
                  <a:cubicBezTo>
                    <a:pt x="2023" y="1337"/>
                    <a:pt x="1974" y="1344"/>
                    <a:pt x="2069" y="1334"/>
                  </a:cubicBezTo>
                  <a:lnTo>
                    <a:pt x="2083" y="1398"/>
                  </a:lnTo>
                  <a:lnTo>
                    <a:pt x="2188" y="1356"/>
                  </a:lnTo>
                  <a:cubicBezTo>
                    <a:pt x="2219" y="1394"/>
                    <a:pt x="2206" y="1358"/>
                    <a:pt x="2199" y="1424"/>
                  </a:cubicBezTo>
                  <a:lnTo>
                    <a:pt x="2276" y="1420"/>
                  </a:lnTo>
                  <a:lnTo>
                    <a:pt x="2236" y="1489"/>
                  </a:lnTo>
                  <a:lnTo>
                    <a:pt x="2382" y="1456"/>
                  </a:lnTo>
                  <a:cubicBezTo>
                    <a:pt x="2436" y="1426"/>
                    <a:pt x="2459" y="1419"/>
                    <a:pt x="2531" y="1408"/>
                  </a:cubicBezTo>
                  <a:cubicBezTo>
                    <a:pt x="2376" y="1227"/>
                    <a:pt x="2296" y="1358"/>
                    <a:pt x="2238" y="1374"/>
                  </a:cubicBezTo>
                  <a:lnTo>
                    <a:pt x="2202" y="1310"/>
                  </a:lnTo>
                  <a:lnTo>
                    <a:pt x="2265" y="1243"/>
                  </a:lnTo>
                  <a:lnTo>
                    <a:pt x="2128" y="1252"/>
                  </a:lnTo>
                  <a:cubicBezTo>
                    <a:pt x="2140" y="1132"/>
                    <a:pt x="2201" y="1189"/>
                    <a:pt x="2201" y="1132"/>
                  </a:cubicBezTo>
                  <a:cubicBezTo>
                    <a:pt x="2202" y="1071"/>
                    <a:pt x="2141" y="1093"/>
                    <a:pt x="2121" y="1091"/>
                  </a:cubicBezTo>
                  <a:cubicBezTo>
                    <a:pt x="2091" y="1088"/>
                    <a:pt x="2103" y="1088"/>
                    <a:pt x="2088" y="1081"/>
                  </a:cubicBezTo>
                  <a:cubicBezTo>
                    <a:pt x="2091" y="998"/>
                    <a:pt x="2184" y="1041"/>
                    <a:pt x="2249" y="997"/>
                  </a:cubicBezTo>
                  <a:lnTo>
                    <a:pt x="2133" y="993"/>
                  </a:lnTo>
                  <a:lnTo>
                    <a:pt x="2171" y="918"/>
                  </a:lnTo>
                  <a:cubicBezTo>
                    <a:pt x="2168" y="907"/>
                    <a:pt x="2153" y="879"/>
                    <a:pt x="2152" y="877"/>
                  </a:cubicBezTo>
                  <a:lnTo>
                    <a:pt x="2262" y="774"/>
                  </a:lnTo>
                  <a:lnTo>
                    <a:pt x="2128" y="799"/>
                  </a:lnTo>
                  <a:cubicBezTo>
                    <a:pt x="2171" y="717"/>
                    <a:pt x="2230" y="663"/>
                    <a:pt x="2248" y="616"/>
                  </a:cubicBezTo>
                  <a:lnTo>
                    <a:pt x="2173" y="557"/>
                  </a:lnTo>
                  <a:cubicBezTo>
                    <a:pt x="2172" y="574"/>
                    <a:pt x="2181" y="622"/>
                    <a:pt x="2180" y="630"/>
                  </a:cubicBezTo>
                  <a:cubicBezTo>
                    <a:pt x="2173" y="708"/>
                    <a:pt x="2185" y="661"/>
                    <a:pt x="2143" y="681"/>
                  </a:cubicBezTo>
                  <a:cubicBezTo>
                    <a:pt x="2102" y="661"/>
                    <a:pt x="2115" y="702"/>
                    <a:pt x="2113" y="603"/>
                  </a:cubicBezTo>
                  <a:lnTo>
                    <a:pt x="2035" y="693"/>
                  </a:lnTo>
                  <a:cubicBezTo>
                    <a:pt x="2008" y="648"/>
                    <a:pt x="2030" y="634"/>
                    <a:pt x="1973" y="670"/>
                  </a:cubicBezTo>
                  <a:cubicBezTo>
                    <a:pt x="1972" y="608"/>
                    <a:pt x="2007" y="596"/>
                    <a:pt x="2038" y="536"/>
                  </a:cubicBezTo>
                  <a:lnTo>
                    <a:pt x="1990" y="541"/>
                  </a:lnTo>
                  <a:lnTo>
                    <a:pt x="2026" y="462"/>
                  </a:lnTo>
                  <a:cubicBezTo>
                    <a:pt x="1934" y="473"/>
                    <a:pt x="1965" y="478"/>
                    <a:pt x="1894" y="507"/>
                  </a:cubicBezTo>
                  <a:lnTo>
                    <a:pt x="1874" y="421"/>
                  </a:lnTo>
                  <a:lnTo>
                    <a:pt x="1815" y="440"/>
                  </a:lnTo>
                  <a:lnTo>
                    <a:pt x="1799" y="378"/>
                  </a:lnTo>
                  <a:cubicBezTo>
                    <a:pt x="1743" y="415"/>
                    <a:pt x="1648" y="553"/>
                    <a:pt x="1602" y="607"/>
                  </a:cubicBezTo>
                  <a:cubicBezTo>
                    <a:pt x="1542" y="610"/>
                    <a:pt x="1575" y="591"/>
                    <a:pt x="1497" y="604"/>
                  </a:cubicBezTo>
                  <a:lnTo>
                    <a:pt x="1479" y="465"/>
                  </a:lnTo>
                  <a:lnTo>
                    <a:pt x="1355" y="596"/>
                  </a:lnTo>
                  <a:lnTo>
                    <a:pt x="1289" y="548"/>
                  </a:lnTo>
                  <a:lnTo>
                    <a:pt x="1213" y="568"/>
                  </a:lnTo>
                  <a:lnTo>
                    <a:pt x="1283" y="421"/>
                  </a:lnTo>
                  <a:lnTo>
                    <a:pt x="1248" y="418"/>
                  </a:lnTo>
                  <a:lnTo>
                    <a:pt x="1299" y="326"/>
                  </a:lnTo>
                  <a:lnTo>
                    <a:pt x="1123" y="241"/>
                  </a:lnTo>
                  <a:cubicBezTo>
                    <a:pt x="1154" y="183"/>
                    <a:pt x="1241" y="164"/>
                    <a:pt x="1293" y="115"/>
                  </a:cubicBezTo>
                  <a:lnTo>
                    <a:pt x="1297" y="19"/>
                  </a:lnTo>
                  <a:cubicBezTo>
                    <a:pt x="1193" y="0"/>
                    <a:pt x="1149" y="1"/>
                    <a:pt x="1068" y="63"/>
                  </a:cubicBezTo>
                  <a:cubicBezTo>
                    <a:pt x="1024" y="21"/>
                    <a:pt x="1021" y="14"/>
                    <a:pt x="944" y="3"/>
                  </a:cubicBezTo>
                  <a:cubicBezTo>
                    <a:pt x="939" y="10"/>
                    <a:pt x="928" y="27"/>
                    <a:pt x="918" y="48"/>
                  </a:cubicBezTo>
                  <a:cubicBezTo>
                    <a:pt x="851" y="188"/>
                    <a:pt x="915" y="57"/>
                    <a:pt x="793" y="194"/>
                  </a:cubicBezTo>
                  <a:lnTo>
                    <a:pt x="712" y="122"/>
                  </a:lnTo>
                  <a:lnTo>
                    <a:pt x="684" y="186"/>
                  </a:lnTo>
                  <a:lnTo>
                    <a:pt x="643" y="115"/>
                  </a:lnTo>
                  <a:lnTo>
                    <a:pt x="646" y="235"/>
                  </a:lnTo>
                  <a:cubicBezTo>
                    <a:pt x="602" y="199"/>
                    <a:pt x="615" y="187"/>
                    <a:pt x="559" y="169"/>
                  </a:cubicBezTo>
                  <a:lnTo>
                    <a:pt x="580" y="303"/>
                  </a:lnTo>
                  <a:lnTo>
                    <a:pt x="501" y="141"/>
                  </a:lnTo>
                  <a:cubicBezTo>
                    <a:pt x="451" y="131"/>
                    <a:pt x="458" y="131"/>
                    <a:pt x="425" y="148"/>
                  </a:cubicBezTo>
                  <a:lnTo>
                    <a:pt x="464" y="267"/>
                  </a:lnTo>
                  <a:cubicBezTo>
                    <a:pt x="351" y="226"/>
                    <a:pt x="412" y="178"/>
                    <a:pt x="297" y="169"/>
                  </a:cubicBezTo>
                  <a:lnTo>
                    <a:pt x="264" y="233"/>
                  </a:lnTo>
                  <a:cubicBezTo>
                    <a:pt x="202" y="202"/>
                    <a:pt x="202" y="132"/>
                    <a:pt x="120" y="81"/>
                  </a:cubicBezTo>
                  <a:cubicBezTo>
                    <a:pt x="82" y="97"/>
                    <a:pt x="99" y="55"/>
                    <a:pt x="98" y="132"/>
                  </a:cubicBezTo>
                  <a:lnTo>
                    <a:pt x="19" y="113"/>
                  </a:lnTo>
                  <a:lnTo>
                    <a:pt x="0" y="241"/>
                  </a:lnTo>
                  <a:lnTo>
                    <a:pt x="101" y="217"/>
                  </a:lnTo>
                  <a:lnTo>
                    <a:pt x="78" y="304"/>
                  </a:lnTo>
                  <a:cubicBezTo>
                    <a:pt x="115" y="345"/>
                    <a:pt x="71" y="277"/>
                    <a:pt x="93" y="320"/>
                  </a:cubicBezTo>
                  <a:cubicBezTo>
                    <a:pt x="102" y="337"/>
                    <a:pt x="100" y="362"/>
                    <a:pt x="102" y="390"/>
                  </a:cubicBezTo>
                  <a:lnTo>
                    <a:pt x="150" y="323"/>
                  </a:lnTo>
                  <a:cubicBezTo>
                    <a:pt x="196" y="346"/>
                    <a:pt x="157" y="301"/>
                    <a:pt x="200" y="372"/>
                  </a:cubicBezTo>
                  <a:cubicBezTo>
                    <a:pt x="233" y="334"/>
                    <a:pt x="258" y="306"/>
                    <a:pt x="300" y="294"/>
                  </a:cubicBezTo>
                  <a:lnTo>
                    <a:pt x="189" y="514"/>
                  </a:lnTo>
                  <a:lnTo>
                    <a:pt x="337" y="462"/>
                  </a:lnTo>
                  <a:cubicBezTo>
                    <a:pt x="322" y="517"/>
                    <a:pt x="328" y="487"/>
                    <a:pt x="305" y="522"/>
                  </a:cubicBezTo>
                  <a:cubicBezTo>
                    <a:pt x="295" y="537"/>
                    <a:pt x="279" y="567"/>
                    <a:pt x="267" y="589"/>
                  </a:cubicBezTo>
                  <a:lnTo>
                    <a:pt x="375" y="60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F85A95C-12A7-4422-62A1-F19033238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" y="413385"/>
              <a:ext cx="142240" cy="86995"/>
            </a:xfrm>
            <a:custGeom>
              <a:avLst/>
              <a:gdLst>
                <a:gd name="T0" fmla="*/ 255 w 2517"/>
                <a:gd name="T1" fmla="*/ 1512 h 1512"/>
                <a:gd name="T2" fmla="*/ 406 w 2517"/>
                <a:gd name="T3" fmla="*/ 1432 h 1512"/>
                <a:gd name="T4" fmla="*/ 338 w 2517"/>
                <a:gd name="T5" fmla="*/ 1172 h 1512"/>
                <a:gd name="T6" fmla="*/ 477 w 2517"/>
                <a:gd name="T7" fmla="*/ 980 h 1512"/>
                <a:gd name="T8" fmla="*/ 592 w 2517"/>
                <a:gd name="T9" fmla="*/ 901 h 1512"/>
                <a:gd name="T10" fmla="*/ 828 w 2517"/>
                <a:gd name="T11" fmla="*/ 1070 h 1512"/>
                <a:gd name="T12" fmla="*/ 1243 w 2517"/>
                <a:gd name="T13" fmla="*/ 1102 h 1512"/>
                <a:gd name="T14" fmla="*/ 1323 w 2517"/>
                <a:gd name="T15" fmla="*/ 1175 h 1512"/>
                <a:gd name="T16" fmla="*/ 1376 w 2517"/>
                <a:gd name="T17" fmla="*/ 1098 h 1512"/>
                <a:gd name="T18" fmla="*/ 1403 w 2517"/>
                <a:gd name="T19" fmla="*/ 892 h 1512"/>
                <a:gd name="T20" fmla="*/ 1518 w 2517"/>
                <a:gd name="T21" fmla="*/ 809 h 1512"/>
                <a:gd name="T22" fmla="*/ 1525 w 2517"/>
                <a:gd name="T23" fmla="*/ 739 h 1512"/>
                <a:gd name="T24" fmla="*/ 1681 w 2517"/>
                <a:gd name="T25" fmla="*/ 603 h 1512"/>
                <a:gd name="T26" fmla="*/ 1836 w 2517"/>
                <a:gd name="T27" fmla="*/ 682 h 1512"/>
                <a:gd name="T28" fmla="*/ 1950 w 2517"/>
                <a:gd name="T29" fmla="*/ 672 h 1512"/>
                <a:gd name="T30" fmla="*/ 2087 w 2517"/>
                <a:gd name="T31" fmla="*/ 877 h 1512"/>
                <a:gd name="T32" fmla="*/ 2181 w 2517"/>
                <a:gd name="T33" fmla="*/ 864 h 1512"/>
                <a:gd name="T34" fmla="*/ 2320 w 2517"/>
                <a:gd name="T35" fmla="*/ 835 h 1512"/>
                <a:gd name="T36" fmla="*/ 2409 w 2517"/>
                <a:gd name="T37" fmla="*/ 866 h 1512"/>
                <a:gd name="T38" fmla="*/ 2509 w 2517"/>
                <a:gd name="T39" fmla="*/ 729 h 1512"/>
                <a:gd name="T40" fmla="*/ 2465 w 2517"/>
                <a:gd name="T41" fmla="*/ 570 h 1512"/>
                <a:gd name="T42" fmla="*/ 2402 w 2517"/>
                <a:gd name="T43" fmla="*/ 576 h 1512"/>
                <a:gd name="T44" fmla="*/ 2375 w 2517"/>
                <a:gd name="T45" fmla="*/ 532 h 1512"/>
                <a:gd name="T46" fmla="*/ 2232 w 2517"/>
                <a:gd name="T47" fmla="*/ 323 h 1512"/>
                <a:gd name="T48" fmla="*/ 2086 w 2517"/>
                <a:gd name="T49" fmla="*/ 305 h 1512"/>
                <a:gd name="T50" fmla="*/ 1989 w 2517"/>
                <a:gd name="T51" fmla="*/ 242 h 1512"/>
                <a:gd name="T52" fmla="*/ 1909 w 2517"/>
                <a:gd name="T53" fmla="*/ 378 h 1512"/>
                <a:gd name="T54" fmla="*/ 1815 w 2517"/>
                <a:gd name="T55" fmla="*/ 363 h 1512"/>
                <a:gd name="T56" fmla="*/ 1655 w 2517"/>
                <a:gd name="T57" fmla="*/ 210 h 1512"/>
                <a:gd name="T58" fmla="*/ 1562 w 2517"/>
                <a:gd name="T59" fmla="*/ 188 h 1512"/>
                <a:gd name="T60" fmla="*/ 1401 w 2517"/>
                <a:gd name="T61" fmla="*/ 47 h 1512"/>
                <a:gd name="T62" fmla="*/ 1367 w 2517"/>
                <a:gd name="T63" fmla="*/ 124 h 1512"/>
                <a:gd name="T64" fmla="*/ 1264 w 2517"/>
                <a:gd name="T65" fmla="*/ 114 h 1512"/>
                <a:gd name="T66" fmla="*/ 1178 w 2517"/>
                <a:gd name="T67" fmla="*/ 143 h 1512"/>
                <a:gd name="T68" fmla="*/ 1041 w 2517"/>
                <a:gd name="T69" fmla="*/ 228 h 1512"/>
                <a:gd name="T70" fmla="*/ 1293 w 2517"/>
                <a:gd name="T71" fmla="*/ 513 h 1512"/>
                <a:gd name="T72" fmla="*/ 762 w 2517"/>
                <a:gd name="T73" fmla="*/ 468 h 1512"/>
                <a:gd name="T74" fmla="*/ 675 w 2517"/>
                <a:gd name="T75" fmla="*/ 519 h 1512"/>
                <a:gd name="T76" fmla="*/ 534 w 2517"/>
                <a:gd name="T77" fmla="*/ 597 h 1512"/>
                <a:gd name="T78" fmla="*/ 562 w 2517"/>
                <a:gd name="T79" fmla="*/ 651 h 1512"/>
                <a:gd name="T80" fmla="*/ 226 w 2517"/>
                <a:gd name="T81" fmla="*/ 858 h 1512"/>
                <a:gd name="T82" fmla="*/ 205 w 2517"/>
                <a:gd name="T83" fmla="*/ 979 h 1512"/>
                <a:gd name="T84" fmla="*/ 195 w 2517"/>
                <a:gd name="T85" fmla="*/ 1004 h 1512"/>
                <a:gd name="T86" fmla="*/ 89 w 2517"/>
                <a:gd name="T87" fmla="*/ 971 h 1512"/>
                <a:gd name="T88" fmla="*/ 96 w 2517"/>
                <a:gd name="T89" fmla="*/ 1229 h 1512"/>
                <a:gd name="T90" fmla="*/ 220 w 2517"/>
                <a:gd name="T91" fmla="*/ 1304 h 1512"/>
                <a:gd name="T92" fmla="*/ 221 w 2517"/>
                <a:gd name="T93" fmla="*/ 1391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17" h="1512">
                  <a:moveTo>
                    <a:pt x="147" y="1395"/>
                  </a:moveTo>
                  <a:cubicBezTo>
                    <a:pt x="178" y="1483"/>
                    <a:pt x="170" y="1481"/>
                    <a:pt x="255" y="1512"/>
                  </a:cubicBezTo>
                  <a:lnTo>
                    <a:pt x="248" y="1401"/>
                  </a:lnTo>
                  <a:lnTo>
                    <a:pt x="406" y="1432"/>
                  </a:lnTo>
                  <a:lnTo>
                    <a:pt x="292" y="1325"/>
                  </a:lnTo>
                  <a:cubicBezTo>
                    <a:pt x="321" y="1258"/>
                    <a:pt x="315" y="1245"/>
                    <a:pt x="338" y="1172"/>
                  </a:cubicBezTo>
                  <a:lnTo>
                    <a:pt x="445" y="1208"/>
                  </a:lnTo>
                  <a:cubicBezTo>
                    <a:pt x="437" y="1068"/>
                    <a:pt x="462" y="1102"/>
                    <a:pt x="477" y="980"/>
                  </a:cubicBezTo>
                  <a:lnTo>
                    <a:pt x="551" y="1002"/>
                  </a:lnTo>
                  <a:lnTo>
                    <a:pt x="592" y="901"/>
                  </a:lnTo>
                  <a:lnTo>
                    <a:pt x="787" y="953"/>
                  </a:lnTo>
                  <a:cubicBezTo>
                    <a:pt x="788" y="1038"/>
                    <a:pt x="771" y="1024"/>
                    <a:pt x="828" y="1070"/>
                  </a:cubicBezTo>
                  <a:lnTo>
                    <a:pt x="995" y="906"/>
                  </a:lnTo>
                  <a:cubicBezTo>
                    <a:pt x="1137" y="991"/>
                    <a:pt x="975" y="1145"/>
                    <a:pt x="1243" y="1102"/>
                  </a:cubicBezTo>
                  <a:lnTo>
                    <a:pt x="1217" y="1189"/>
                  </a:lnTo>
                  <a:lnTo>
                    <a:pt x="1323" y="1175"/>
                  </a:lnTo>
                  <a:lnTo>
                    <a:pt x="1258" y="1110"/>
                  </a:lnTo>
                  <a:lnTo>
                    <a:pt x="1376" y="1098"/>
                  </a:lnTo>
                  <a:cubicBezTo>
                    <a:pt x="1324" y="999"/>
                    <a:pt x="1287" y="1018"/>
                    <a:pt x="1219" y="934"/>
                  </a:cubicBezTo>
                  <a:lnTo>
                    <a:pt x="1403" y="892"/>
                  </a:lnTo>
                  <a:lnTo>
                    <a:pt x="1416" y="781"/>
                  </a:lnTo>
                  <a:lnTo>
                    <a:pt x="1518" y="809"/>
                  </a:lnTo>
                  <a:cubicBezTo>
                    <a:pt x="1518" y="801"/>
                    <a:pt x="1514" y="772"/>
                    <a:pt x="1515" y="768"/>
                  </a:cubicBezTo>
                  <a:cubicBezTo>
                    <a:pt x="1520" y="730"/>
                    <a:pt x="1515" y="757"/>
                    <a:pt x="1525" y="739"/>
                  </a:cubicBezTo>
                  <a:lnTo>
                    <a:pt x="1687" y="793"/>
                  </a:lnTo>
                  <a:cubicBezTo>
                    <a:pt x="1637" y="704"/>
                    <a:pt x="1610" y="693"/>
                    <a:pt x="1681" y="603"/>
                  </a:cubicBezTo>
                  <a:cubicBezTo>
                    <a:pt x="1749" y="665"/>
                    <a:pt x="1748" y="727"/>
                    <a:pt x="1808" y="767"/>
                  </a:cubicBezTo>
                  <a:lnTo>
                    <a:pt x="1836" y="682"/>
                  </a:lnTo>
                  <a:lnTo>
                    <a:pt x="1916" y="782"/>
                  </a:lnTo>
                  <a:cubicBezTo>
                    <a:pt x="1926" y="722"/>
                    <a:pt x="1921" y="714"/>
                    <a:pt x="1950" y="672"/>
                  </a:cubicBezTo>
                  <a:cubicBezTo>
                    <a:pt x="1969" y="705"/>
                    <a:pt x="1987" y="758"/>
                    <a:pt x="2002" y="782"/>
                  </a:cubicBezTo>
                  <a:cubicBezTo>
                    <a:pt x="2064" y="880"/>
                    <a:pt x="2058" y="749"/>
                    <a:pt x="2087" y="877"/>
                  </a:cubicBezTo>
                  <a:lnTo>
                    <a:pt x="2155" y="809"/>
                  </a:lnTo>
                  <a:lnTo>
                    <a:pt x="2181" y="864"/>
                  </a:lnTo>
                  <a:lnTo>
                    <a:pt x="2299" y="803"/>
                  </a:lnTo>
                  <a:cubicBezTo>
                    <a:pt x="2338" y="828"/>
                    <a:pt x="2305" y="781"/>
                    <a:pt x="2320" y="835"/>
                  </a:cubicBezTo>
                  <a:lnTo>
                    <a:pt x="2352" y="926"/>
                  </a:lnTo>
                  <a:lnTo>
                    <a:pt x="2409" y="866"/>
                  </a:lnTo>
                  <a:lnTo>
                    <a:pt x="2445" y="898"/>
                  </a:lnTo>
                  <a:cubicBezTo>
                    <a:pt x="2498" y="838"/>
                    <a:pt x="2517" y="815"/>
                    <a:pt x="2509" y="729"/>
                  </a:cubicBezTo>
                  <a:lnTo>
                    <a:pt x="2433" y="751"/>
                  </a:lnTo>
                  <a:lnTo>
                    <a:pt x="2465" y="570"/>
                  </a:lnTo>
                  <a:lnTo>
                    <a:pt x="2410" y="584"/>
                  </a:lnTo>
                  <a:cubicBezTo>
                    <a:pt x="2407" y="583"/>
                    <a:pt x="2403" y="573"/>
                    <a:pt x="2402" y="576"/>
                  </a:cubicBezTo>
                  <a:lnTo>
                    <a:pt x="2380" y="543"/>
                  </a:lnTo>
                  <a:cubicBezTo>
                    <a:pt x="2379" y="541"/>
                    <a:pt x="2377" y="536"/>
                    <a:pt x="2375" y="532"/>
                  </a:cubicBezTo>
                  <a:cubicBezTo>
                    <a:pt x="2306" y="580"/>
                    <a:pt x="2275" y="612"/>
                    <a:pt x="2189" y="627"/>
                  </a:cubicBezTo>
                  <a:cubicBezTo>
                    <a:pt x="2203" y="516"/>
                    <a:pt x="2263" y="443"/>
                    <a:pt x="2232" y="323"/>
                  </a:cubicBezTo>
                  <a:lnTo>
                    <a:pt x="2162" y="434"/>
                  </a:lnTo>
                  <a:lnTo>
                    <a:pt x="2086" y="305"/>
                  </a:lnTo>
                  <a:lnTo>
                    <a:pt x="2025" y="498"/>
                  </a:lnTo>
                  <a:cubicBezTo>
                    <a:pt x="2013" y="411"/>
                    <a:pt x="2053" y="344"/>
                    <a:pt x="1989" y="242"/>
                  </a:cubicBezTo>
                  <a:cubicBezTo>
                    <a:pt x="1941" y="293"/>
                    <a:pt x="1962" y="299"/>
                    <a:pt x="1939" y="341"/>
                  </a:cubicBezTo>
                  <a:cubicBezTo>
                    <a:pt x="1926" y="363"/>
                    <a:pt x="1927" y="359"/>
                    <a:pt x="1909" y="378"/>
                  </a:cubicBezTo>
                  <a:cubicBezTo>
                    <a:pt x="1882" y="314"/>
                    <a:pt x="1850" y="268"/>
                    <a:pt x="1783" y="267"/>
                  </a:cubicBezTo>
                  <a:lnTo>
                    <a:pt x="1815" y="363"/>
                  </a:lnTo>
                  <a:cubicBezTo>
                    <a:pt x="1698" y="306"/>
                    <a:pt x="1744" y="181"/>
                    <a:pt x="1680" y="117"/>
                  </a:cubicBezTo>
                  <a:cubicBezTo>
                    <a:pt x="1651" y="161"/>
                    <a:pt x="1659" y="151"/>
                    <a:pt x="1655" y="210"/>
                  </a:cubicBezTo>
                  <a:cubicBezTo>
                    <a:pt x="1608" y="186"/>
                    <a:pt x="1626" y="211"/>
                    <a:pt x="1599" y="154"/>
                  </a:cubicBezTo>
                  <a:lnTo>
                    <a:pt x="1562" y="188"/>
                  </a:lnTo>
                  <a:cubicBezTo>
                    <a:pt x="1522" y="157"/>
                    <a:pt x="1475" y="119"/>
                    <a:pt x="1451" y="94"/>
                  </a:cubicBezTo>
                  <a:cubicBezTo>
                    <a:pt x="1413" y="54"/>
                    <a:pt x="1456" y="86"/>
                    <a:pt x="1401" y="47"/>
                  </a:cubicBezTo>
                  <a:cubicBezTo>
                    <a:pt x="1368" y="24"/>
                    <a:pt x="1367" y="17"/>
                    <a:pt x="1334" y="0"/>
                  </a:cubicBezTo>
                  <a:lnTo>
                    <a:pt x="1367" y="124"/>
                  </a:lnTo>
                  <a:lnTo>
                    <a:pt x="1288" y="79"/>
                  </a:lnTo>
                  <a:lnTo>
                    <a:pt x="1264" y="114"/>
                  </a:lnTo>
                  <a:cubicBezTo>
                    <a:pt x="1263" y="115"/>
                    <a:pt x="1255" y="141"/>
                    <a:pt x="1253" y="146"/>
                  </a:cubicBezTo>
                  <a:lnTo>
                    <a:pt x="1178" y="143"/>
                  </a:lnTo>
                  <a:lnTo>
                    <a:pt x="1228" y="213"/>
                  </a:lnTo>
                  <a:lnTo>
                    <a:pt x="1041" y="228"/>
                  </a:lnTo>
                  <a:lnTo>
                    <a:pt x="1056" y="333"/>
                  </a:lnTo>
                  <a:cubicBezTo>
                    <a:pt x="1153" y="474"/>
                    <a:pt x="1225" y="424"/>
                    <a:pt x="1293" y="513"/>
                  </a:cubicBezTo>
                  <a:cubicBezTo>
                    <a:pt x="1156" y="532"/>
                    <a:pt x="1149" y="582"/>
                    <a:pt x="1029" y="491"/>
                  </a:cubicBezTo>
                  <a:cubicBezTo>
                    <a:pt x="959" y="439"/>
                    <a:pt x="770" y="246"/>
                    <a:pt x="762" y="468"/>
                  </a:cubicBezTo>
                  <a:lnTo>
                    <a:pt x="647" y="430"/>
                  </a:lnTo>
                  <a:lnTo>
                    <a:pt x="675" y="519"/>
                  </a:lnTo>
                  <a:lnTo>
                    <a:pt x="555" y="504"/>
                  </a:lnTo>
                  <a:cubicBezTo>
                    <a:pt x="556" y="585"/>
                    <a:pt x="573" y="556"/>
                    <a:pt x="534" y="597"/>
                  </a:cubicBezTo>
                  <a:cubicBezTo>
                    <a:pt x="551" y="635"/>
                    <a:pt x="526" y="579"/>
                    <a:pt x="547" y="619"/>
                  </a:cubicBezTo>
                  <a:cubicBezTo>
                    <a:pt x="562" y="647"/>
                    <a:pt x="547" y="610"/>
                    <a:pt x="562" y="651"/>
                  </a:cubicBezTo>
                  <a:cubicBezTo>
                    <a:pt x="433" y="693"/>
                    <a:pt x="357" y="686"/>
                    <a:pt x="320" y="844"/>
                  </a:cubicBezTo>
                  <a:lnTo>
                    <a:pt x="226" y="858"/>
                  </a:lnTo>
                  <a:lnTo>
                    <a:pt x="291" y="934"/>
                  </a:lnTo>
                  <a:cubicBezTo>
                    <a:pt x="260" y="975"/>
                    <a:pt x="268" y="967"/>
                    <a:pt x="205" y="979"/>
                  </a:cubicBezTo>
                  <a:cubicBezTo>
                    <a:pt x="204" y="984"/>
                    <a:pt x="201" y="986"/>
                    <a:pt x="200" y="992"/>
                  </a:cubicBezTo>
                  <a:cubicBezTo>
                    <a:pt x="199" y="998"/>
                    <a:pt x="196" y="1002"/>
                    <a:pt x="195" y="1004"/>
                  </a:cubicBezTo>
                  <a:cubicBezTo>
                    <a:pt x="182" y="1030"/>
                    <a:pt x="193" y="1012"/>
                    <a:pt x="180" y="1033"/>
                  </a:cubicBezTo>
                  <a:lnTo>
                    <a:pt x="89" y="971"/>
                  </a:lnTo>
                  <a:lnTo>
                    <a:pt x="2" y="1016"/>
                  </a:lnTo>
                  <a:cubicBezTo>
                    <a:pt x="0" y="1098"/>
                    <a:pt x="55" y="1170"/>
                    <a:pt x="96" y="1229"/>
                  </a:cubicBezTo>
                  <a:cubicBezTo>
                    <a:pt x="81" y="1284"/>
                    <a:pt x="89" y="1236"/>
                    <a:pt x="71" y="1281"/>
                  </a:cubicBezTo>
                  <a:lnTo>
                    <a:pt x="220" y="1304"/>
                  </a:lnTo>
                  <a:lnTo>
                    <a:pt x="171" y="1336"/>
                  </a:lnTo>
                  <a:lnTo>
                    <a:pt x="221" y="1391"/>
                  </a:lnTo>
                  <a:lnTo>
                    <a:pt x="147" y="1395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FF59A6-C59A-D716-723D-FFA44E1E5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527685"/>
              <a:ext cx="99695" cy="77470"/>
            </a:xfrm>
            <a:custGeom>
              <a:avLst/>
              <a:gdLst>
                <a:gd name="T0" fmla="*/ 5 w 1767"/>
                <a:gd name="T1" fmla="*/ 756 h 1344"/>
                <a:gd name="T2" fmla="*/ 47 w 1767"/>
                <a:gd name="T3" fmla="*/ 847 h 1344"/>
                <a:gd name="T4" fmla="*/ 0 w 1767"/>
                <a:gd name="T5" fmla="*/ 957 h 1344"/>
                <a:gd name="T6" fmla="*/ 86 w 1767"/>
                <a:gd name="T7" fmla="*/ 1136 h 1344"/>
                <a:gd name="T8" fmla="*/ 19 w 1767"/>
                <a:gd name="T9" fmla="*/ 1336 h 1344"/>
                <a:gd name="T10" fmla="*/ 349 w 1767"/>
                <a:gd name="T11" fmla="*/ 1311 h 1344"/>
                <a:gd name="T12" fmla="*/ 413 w 1767"/>
                <a:gd name="T13" fmla="*/ 1212 h 1344"/>
                <a:gd name="T14" fmla="*/ 479 w 1767"/>
                <a:gd name="T15" fmla="*/ 1025 h 1344"/>
                <a:gd name="T16" fmla="*/ 626 w 1767"/>
                <a:gd name="T17" fmla="*/ 977 h 1344"/>
                <a:gd name="T18" fmla="*/ 673 w 1767"/>
                <a:gd name="T19" fmla="*/ 827 h 1344"/>
                <a:gd name="T20" fmla="*/ 662 w 1767"/>
                <a:gd name="T21" fmla="*/ 907 h 1344"/>
                <a:gd name="T22" fmla="*/ 744 w 1767"/>
                <a:gd name="T23" fmla="*/ 926 h 1344"/>
                <a:gd name="T24" fmla="*/ 1122 w 1767"/>
                <a:gd name="T25" fmla="*/ 995 h 1344"/>
                <a:gd name="T26" fmla="*/ 1220 w 1767"/>
                <a:gd name="T27" fmla="*/ 1141 h 1344"/>
                <a:gd name="T28" fmla="*/ 1330 w 1767"/>
                <a:gd name="T29" fmla="*/ 1093 h 1344"/>
                <a:gd name="T30" fmla="*/ 1515 w 1767"/>
                <a:gd name="T31" fmla="*/ 1080 h 1344"/>
                <a:gd name="T32" fmla="*/ 1651 w 1767"/>
                <a:gd name="T33" fmla="*/ 1021 h 1344"/>
                <a:gd name="T34" fmla="*/ 1702 w 1767"/>
                <a:gd name="T35" fmla="*/ 929 h 1344"/>
                <a:gd name="T36" fmla="*/ 1767 w 1767"/>
                <a:gd name="T37" fmla="*/ 830 h 1344"/>
                <a:gd name="T38" fmla="*/ 1689 w 1767"/>
                <a:gd name="T39" fmla="*/ 728 h 1344"/>
                <a:gd name="T40" fmla="*/ 1533 w 1767"/>
                <a:gd name="T41" fmla="*/ 780 h 1344"/>
                <a:gd name="T42" fmla="*/ 1472 w 1767"/>
                <a:gd name="T43" fmla="*/ 738 h 1344"/>
                <a:gd name="T44" fmla="*/ 1315 w 1767"/>
                <a:gd name="T45" fmla="*/ 736 h 1344"/>
                <a:gd name="T46" fmla="*/ 1272 w 1767"/>
                <a:gd name="T47" fmla="*/ 694 h 1344"/>
                <a:gd name="T48" fmla="*/ 1408 w 1767"/>
                <a:gd name="T49" fmla="*/ 518 h 1344"/>
                <a:gd name="T50" fmla="*/ 1389 w 1767"/>
                <a:gd name="T51" fmla="*/ 457 h 1344"/>
                <a:gd name="T52" fmla="*/ 1329 w 1767"/>
                <a:gd name="T53" fmla="*/ 385 h 1344"/>
                <a:gd name="T54" fmla="*/ 1141 w 1767"/>
                <a:gd name="T55" fmla="*/ 415 h 1344"/>
                <a:gd name="T56" fmla="*/ 1044 w 1767"/>
                <a:gd name="T57" fmla="*/ 370 h 1344"/>
                <a:gd name="T58" fmla="*/ 897 w 1767"/>
                <a:gd name="T59" fmla="*/ 372 h 1344"/>
                <a:gd name="T60" fmla="*/ 797 w 1767"/>
                <a:gd name="T61" fmla="*/ 250 h 1344"/>
                <a:gd name="T62" fmla="*/ 809 w 1767"/>
                <a:gd name="T63" fmla="*/ 69 h 1344"/>
                <a:gd name="T64" fmla="*/ 736 w 1767"/>
                <a:gd name="T65" fmla="*/ 0 h 1344"/>
                <a:gd name="T66" fmla="*/ 611 w 1767"/>
                <a:gd name="T67" fmla="*/ 213 h 1344"/>
                <a:gd name="T68" fmla="*/ 561 w 1767"/>
                <a:gd name="T69" fmla="*/ 174 h 1344"/>
                <a:gd name="T70" fmla="*/ 521 w 1767"/>
                <a:gd name="T71" fmla="*/ 202 h 1344"/>
                <a:gd name="T72" fmla="*/ 454 w 1767"/>
                <a:gd name="T73" fmla="*/ 331 h 1344"/>
                <a:gd name="T74" fmla="*/ 405 w 1767"/>
                <a:gd name="T75" fmla="*/ 419 h 1344"/>
                <a:gd name="T76" fmla="*/ 269 w 1767"/>
                <a:gd name="T77" fmla="*/ 310 h 1344"/>
                <a:gd name="T78" fmla="*/ 245 w 1767"/>
                <a:gd name="T79" fmla="*/ 411 h 1344"/>
                <a:gd name="T80" fmla="*/ 246 w 1767"/>
                <a:gd name="T81" fmla="*/ 531 h 1344"/>
                <a:gd name="T82" fmla="*/ 315 w 1767"/>
                <a:gd name="T83" fmla="*/ 697 h 1344"/>
                <a:gd name="T84" fmla="*/ 179 w 1767"/>
                <a:gd name="T85" fmla="*/ 76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7" h="1344">
                  <a:moveTo>
                    <a:pt x="110" y="632"/>
                  </a:moveTo>
                  <a:cubicBezTo>
                    <a:pt x="57" y="675"/>
                    <a:pt x="26" y="687"/>
                    <a:pt x="5" y="756"/>
                  </a:cubicBezTo>
                  <a:lnTo>
                    <a:pt x="130" y="837"/>
                  </a:lnTo>
                  <a:lnTo>
                    <a:pt x="47" y="847"/>
                  </a:lnTo>
                  <a:lnTo>
                    <a:pt x="114" y="927"/>
                  </a:lnTo>
                  <a:lnTo>
                    <a:pt x="0" y="957"/>
                  </a:lnTo>
                  <a:lnTo>
                    <a:pt x="160" y="1071"/>
                  </a:lnTo>
                  <a:lnTo>
                    <a:pt x="86" y="1136"/>
                  </a:lnTo>
                  <a:lnTo>
                    <a:pt x="140" y="1190"/>
                  </a:lnTo>
                  <a:lnTo>
                    <a:pt x="19" y="1336"/>
                  </a:lnTo>
                  <a:cubicBezTo>
                    <a:pt x="180" y="1326"/>
                    <a:pt x="177" y="1279"/>
                    <a:pt x="304" y="1246"/>
                  </a:cubicBezTo>
                  <a:cubicBezTo>
                    <a:pt x="319" y="1277"/>
                    <a:pt x="311" y="1284"/>
                    <a:pt x="349" y="1311"/>
                  </a:cubicBezTo>
                  <a:cubicBezTo>
                    <a:pt x="396" y="1344"/>
                    <a:pt x="419" y="1337"/>
                    <a:pt x="475" y="1339"/>
                  </a:cubicBezTo>
                  <a:cubicBezTo>
                    <a:pt x="446" y="1259"/>
                    <a:pt x="438" y="1293"/>
                    <a:pt x="413" y="1212"/>
                  </a:cubicBezTo>
                  <a:lnTo>
                    <a:pt x="510" y="1223"/>
                  </a:lnTo>
                  <a:cubicBezTo>
                    <a:pt x="522" y="1180"/>
                    <a:pt x="491" y="1071"/>
                    <a:pt x="479" y="1025"/>
                  </a:cubicBezTo>
                  <a:lnTo>
                    <a:pt x="650" y="1112"/>
                  </a:lnTo>
                  <a:cubicBezTo>
                    <a:pt x="647" y="1027"/>
                    <a:pt x="642" y="1039"/>
                    <a:pt x="626" y="977"/>
                  </a:cubicBezTo>
                  <a:cubicBezTo>
                    <a:pt x="616" y="938"/>
                    <a:pt x="639" y="939"/>
                    <a:pt x="639" y="881"/>
                  </a:cubicBezTo>
                  <a:cubicBezTo>
                    <a:pt x="650" y="844"/>
                    <a:pt x="630" y="851"/>
                    <a:pt x="673" y="827"/>
                  </a:cubicBezTo>
                  <a:lnTo>
                    <a:pt x="671" y="857"/>
                  </a:lnTo>
                  <a:lnTo>
                    <a:pt x="662" y="907"/>
                  </a:lnTo>
                  <a:cubicBezTo>
                    <a:pt x="670" y="912"/>
                    <a:pt x="670" y="918"/>
                    <a:pt x="699" y="924"/>
                  </a:cubicBezTo>
                  <a:cubicBezTo>
                    <a:pt x="706" y="925"/>
                    <a:pt x="735" y="926"/>
                    <a:pt x="744" y="926"/>
                  </a:cubicBezTo>
                  <a:lnTo>
                    <a:pt x="765" y="1070"/>
                  </a:lnTo>
                  <a:cubicBezTo>
                    <a:pt x="872" y="1054"/>
                    <a:pt x="1026" y="982"/>
                    <a:pt x="1122" y="995"/>
                  </a:cubicBezTo>
                  <a:cubicBezTo>
                    <a:pt x="1159" y="1045"/>
                    <a:pt x="1162" y="1042"/>
                    <a:pt x="1168" y="1107"/>
                  </a:cubicBezTo>
                  <a:lnTo>
                    <a:pt x="1220" y="1141"/>
                  </a:lnTo>
                  <a:cubicBezTo>
                    <a:pt x="1266" y="1180"/>
                    <a:pt x="1213" y="1153"/>
                    <a:pt x="1283" y="1195"/>
                  </a:cubicBezTo>
                  <a:lnTo>
                    <a:pt x="1330" y="1093"/>
                  </a:lnTo>
                  <a:cubicBezTo>
                    <a:pt x="1405" y="1132"/>
                    <a:pt x="1365" y="1135"/>
                    <a:pt x="1504" y="1067"/>
                  </a:cubicBezTo>
                  <a:cubicBezTo>
                    <a:pt x="1508" y="1075"/>
                    <a:pt x="1514" y="1075"/>
                    <a:pt x="1515" y="1080"/>
                  </a:cubicBezTo>
                  <a:cubicBezTo>
                    <a:pt x="1528" y="1143"/>
                    <a:pt x="1509" y="1070"/>
                    <a:pt x="1535" y="1101"/>
                  </a:cubicBezTo>
                  <a:cubicBezTo>
                    <a:pt x="1564" y="1056"/>
                    <a:pt x="1598" y="1043"/>
                    <a:pt x="1651" y="1021"/>
                  </a:cubicBezTo>
                  <a:cubicBezTo>
                    <a:pt x="1614" y="987"/>
                    <a:pt x="1598" y="999"/>
                    <a:pt x="1584" y="985"/>
                  </a:cubicBezTo>
                  <a:lnTo>
                    <a:pt x="1702" y="929"/>
                  </a:lnTo>
                  <a:cubicBezTo>
                    <a:pt x="1678" y="903"/>
                    <a:pt x="1692" y="919"/>
                    <a:pt x="1666" y="885"/>
                  </a:cubicBezTo>
                  <a:cubicBezTo>
                    <a:pt x="1739" y="868"/>
                    <a:pt x="1711" y="864"/>
                    <a:pt x="1767" y="830"/>
                  </a:cubicBezTo>
                  <a:lnTo>
                    <a:pt x="1676" y="819"/>
                  </a:lnTo>
                  <a:lnTo>
                    <a:pt x="1689" y="728"/>
                  </a:lnTo>
                  <a:lnTo>
                    <a:pt x="1513" y="831"/>
                  </a:lnTo>
                  <a:lnTo>
                    <a:pt x="1533" y="780"/>
                  </a:lnTo>
                  <a:lnTo>
                    <a:pt x="1473" y="789"/>
                  </a:lnTo>
                  <a:cubicBezTo>
                    <a:pt x="1487" y="730"/>
                    <a:pt x="1485" y="760"/>
                    <a:pt x="1472" y="738"/>
                  </a:cubicBezTo>
                  <a:cubicBezTo>
                    <a:pt x="1274" y="886"/>
                    <a:pt x="1360" y="880"/>
                    <a:pt x="1257" y="848"/>
                  </a:cubicBezTo>
                  <a:cubicBezTo>
                    <a:pt x="1274" y="780"/>
                    <a:pt x="1275" y="793"/>
                    <a:pt x="1315" y="736"/>
                  </a:cubicBezTo>
                  <a:cubicBezTo>
                    <a:pt x="1312" y="733"/>
                    <a:pt x="1308" y="729"/>
                    <a:pt x="1306" y="728"/>
                  </a:cubicBezTo>
                  <a:lnTo>
                    <a:pt x="1272" y="694"/>
                  </a:lnTo>
                  <a:cubicBezTo>
                    <a:pt x="1331" y="635"/>
                    <a:pt x="1446" y="575"/>
                    <a:pt x="1489" y="509"/>
                  </a:cubicBezTo>
                  <a:lnTo>
                    <a:pt x="1408" y="518"/>
                  </a:lnTo>
                  <a:cubicBezTo>
                    <a:pt x="1406" y="513"/>
                    <a:pt x="1404" y="507"/>
                    <a:pt x="1403" y="504"/>
                  </a:cubicBezTo>
                  <a:lnTo>
                    <a:pt x="1389" y="457"/>
                  </a:lnTo>
                  <a:lnTo>
                    <a:pt x="1282" y="450"/>
                  </a:lnTo>
                  <a:lnTo>
                    <a:pt x="1329" y="385"/>
                  </a:lnTo>
                  <a:cubicBezTo>
                    <a:pt x="1282" y="340"/>
                    <a:pt x="1293" y="362"/>
                    <a:pt x="1320" y="290"/>
                  </a:cubicBezTo>
                  <a:cubicBezTo>
                    <a:pt x="1221" y="337"/>
                    <a:pt x="1257" y="375"/>
                    <a:pt x="1141" y="415"/>
                  </a:cubicBezTo>
                  <a:cubicBezTo>
                    <a:pt x="1168" y="326"/>
                    <a:pt x="1230" y="309"/>
                    <a:pt x="1203" y="212"/>
                  </a:cubicBezTo>
                  <a:lnTo>
                    <a:pt x="1044" y="370"/>
                  </a:lnTo>
                  <a:lnTo>
                    <a:pt x="1009" y="328"/>
                  </a:lnTo>
                  <a:cubicBezTo>
                    <a:pt x="952" y="297"/>
                    <a:pt x="932" y="335"/>
                    <a:pt x="897" y="372"/>
                  </a:cubicBezTo>
                  <a:cubicBezTo>
                    <a:pt x="867" y="289"/>
                    <a:pt x="877" y="308"/>
                    <a:pt x="888" y="222"/>
                  </a:cubicBezTo>
                  <a:lnTo>
                    <a:pt x="797" y="250"/>
                  </a:lnTo>
                  <a:lnTo>
                    <a:pt x="842" y="169"/>
                  </a:lnTo>
                  <a:cubicBezTo>
                    <a:pt x="811" y="120"/>
                    <a:pt x="820" y="108"/>
                    <a:pt x="809" y="69"/>
                  </a:cubicBezTo>
                  <a:lnTo>
                    <a:pt x="727" y="134"/>
                  </a:lnTo>
                  <a:lnTo>
                    <a:pt x="736" y="0"/>
                  </a:lnTo>
                  <a:cubicBezTo>
                    <a:pt x="639" y="81"/>
                    <a:pt x="641" y="126"/>
                    <a:pt x="648" y="254"/>
                  </a:cubicBezTo>
                  <a:cubicBezTo>
                    <a:pt x="612" y="232"/>
                    <a:pt x="642" y="255"/>
                    <a:pt x="611" y="213"/>
                  </a:cubicBezTo>
                  <a:cubicBezTo>
                    <a:pt x="595" y="190"/>
                    <a:pt x="597" y="192"/>
                    <a:pt x="571" y="166"/>
                  </a:cubicBezTo>
                  <a:cubicBezTo>
                    <a:pt x="567" y="169"/>
                    <a:pt x="564" y="173"/>
                    <a:pt x="561" y="174"/>
                  </a:cubicBezTo>
                  <a:lnTo>
                    <a:pt x="532" y="198"/>
                  </a:lnTo>
                  <a:cubicBezTo>
                    <a:pt x="529" y="199"/>
                    <a:pt x="524" y="201"/>
                    <a:pt x="521" y="202"/>
                  </a:cubicBezTo>
                  <a:cubicBezTo>
                    <a:pt x="492" y="213"/>
                    <a:pt x="507" y="206"/>
                    <a:pt x="494" y="199"/>
                  </a:cubicBezTo>
                  <a:lnTo>
                    <a:pt x="454" y="331"/>
                  </a:lnTo>
                  <a:cubicBezTo>
                    <a:pt x="409" y="338"/>
                    <a:pt x="440" y="344"/>
                    <a:pt x="411" y="326"/>
                  </a:cubicBezTo>
                  <a:lnTo>
                    <a:pt x="405" y="419"/>
                  </a:lnTo>
                  <a:cubicBezTo>
                    <a:pt x="316" y="404"/>
                    <a:pt x="320" y="359"/>
                    <a:pt x="276" y="299"/>
                  </a:cubicBezTo>
                  <a:cubicBezTo>
                    <a:pt x="274" y="302"/>
                    <a:pt x="270" y="307"/>
                    <a:pt x="269" y="310"/>
                  </a:cubicBezTo>
                  <a:lnTo>
                    <a:pt x="254" y="353"/>
                  </a:lnTo>
                  <a:cubicBezTo>
                    <a:pt x="252" y="361"/>
                    <a:pt x="249" y="394"/>
                    <a:pt x="245" y="411"/>
                  </a:cubicBezTo>
                  <a:lnTo>
                    <a:pt x="156" y="379"/>
                  </a:lnTo>
                  <a:lnTo>
                    <a:pt x="246" y="531"/>
                  </a:lnTo>
                  <a:lnTo>
                    <a:pt x="189" y="513"/>
                  </a:lnTo>
                  <a:cubicBezTo>
                    <a:pt x="246" y="626"/>
                    <a:pt x="307" y="598"/>
                    <a:pt x="315" y="697"/>
                  </a:cubicBezTo>
                  <a:cubicBezTo>
                    <a:pt x="251" y="708"/>
                    <a:pt x="279" y="663"/>
                    <a:pt x="221" y="669"/>
                  </a:cubicBezTo>
                  <a:cubicBezTo>
                    <a:pt x="194" y="713"/>
                    <a:pt x="222" y="712"/>
                    <a:pt x="179" y="764"/>
                  </a:cubicBezTo>
                  <a:cubicBezTo>
                    <a:pt x="128" y="717"/>
                    <a:pt x="124" y="702"/>
                    <a:pt x="110" y="632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236EB71-7BD7-EFC6-1450-0FA56C78E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70" y="581025"/>
              <a:ext cx="107315" cy="91440"/>
            </a:xfrm>
            <a:custGeom>
              <a:avLst/>
              <a:gdLst>
                <a:gd name="T0" fmla="*/ 1054 w 1890"/>
                <a:gd name="T1" fmla="*/ 249 h 1592"/>
                <a:gd name="T2" fmla="*/ 1029 w 1890"/>
                <a:gd name="T3" fmla="*/ 361 h 1592"/>
                <a:gd name="T4" fmla="*/ 1084 w 1890"/>
                <a:gd name="T5" fmla="*/ 436 h 1592"/>
                <a:gd name="T6" fmla="*/ 1086 w 1890"/>
                <a:gd name="T7" fmla="*/ 531 h 1592"/>
                <a:gd name="T8" fmla="*/ 1000 w 1890"/>
                <a:gd name="T9" fmla="*/ 578 h 1592"/>
                <a:gd name="T10" fmla="*/ 977 w 1890"/>
                <a:gd name="T11" fmla="*/ 769 h 1592"/>
                <a:gd name="T12" fmla="*/ 885 w 1890"/>
                <a:gd name="T13" fmla="*/ 819 h 1592"/>
                <a:gd name="T14" fmla="*/ 854 w 1890"/>
                <a:gd name="T15" fmla="*/ 906 h 1592"/>
                <a:gd name="T16" fmla="*/ 778 w 1890"/>
                <a:gd name="T17" fmla="*/ 918 h 1592"/>
                <a:gd name="T18" fmla="*/ 686 w 1890"/>
                <a:gd name="T19" fmla="*/ 952 h 1592"/>
                <a:gd name="T20" fmla="*/ 581 w 1890"/>
                <a:gd name="T21" fmla="*/ 1111 h 1592"/>
                <a:gd name="T22" fmla="*/ 466 w 1890"/>
                <a:gd name="T23" fmla="*/ 1165 h 1592"/>
                <a:gd name="T24" fmla="*/ 385 w 1890"/>
                <a:gd name="T25" fmla="*/ 1079 h 1592"/>
                <a:gd name="T26" fmla="*/ 189 w 1890"/>
                <a:gd name="T27" fmla="*/ 1136 h 1592"/>
                <a:gd name="T28" fmla="*/ 0 w 1890"/>
                <a:gd name="T29" fmla="*/ 1129 h 1592"/>
                <a:gd name="T30" fmla="*/ 24 w 1890"/>
                <a:gd name="T31" fmla="*/ 1270 h 1592"/>
                <a:gd name="T32" fmla="*/ 110 w 1890"/>
                <a:gd name="T33" fmla="*/ 1408 h 1592"/>
                <a:gd name="T34" fmla="*/ 200 w 1890"/>
                <a:gd name="T35" fmla="*/ 1402 h 1592"/>
                <a:gd name="T36" fmla="*/ 345 w 1890"/>
                <a:gd name="T37" fmla="*/ 1397 h 1592"/>
                <a:gd name="T38" fmla="*/ 438 w 1890"/>
                <a:gd name="T39" fmla="*/ 1421 h 1592"/>
                <a:gd name="T40" fmla="*/ 515 w 1890"/>
                <a:gd name="T41" fmla="*/ 1500 h 1592"/>
                <a:gd name="T42" fmla="*/ 588 w 1890"/>
                <a:gd name="T43" fmla="*/ 1494 h 1592"/>
                <a:gd name="T44" fmla="*/ 615 w 1890"/>
                <a:gd name="T45" fmla="*/ 1393 h 1592"/>
                <a:gd name="T46" fmla="*/ 735 w 1890"/>
                <a:gd name="T47" fmla="*/ 1496 h 1592"/>
                <a:gd name="T48" fmla="*/ 776 w 1890"/>
                <a:gd name="T49" fmla="*/ 1391 h 1592"/>
                <a:gd name="T50" fmla="*/ 866 w 1890"/>
                <a:gd name="T51" fmla="*/ 1309 h 1592"/>
                <a:gd name="T52" fmla="*/ 957 w 1890"/>
                <a:gd name="T53" fmla="*/ 1204 h 1592"/>
                <a:gd name="T54" fmla="*/ 1073 w 1890"/>
                <a:gd name="T55" fmla="*/ 1196 h 1592"/>
                <a:gd name="T56" fmla="*/ 1226 w 1890"/>
                <a:gd name="T57" fmla="*/ 1140 h 1592"/>
                <a:gd name="T58" fmla="*/ 1400 w 1890"/>
                <a:gd name="T59" fmla="*/ 1071 h 1592"/>
                <a:gd name="T60" fmla="*/ 1567 w 1890"/>
                <a:gd name="T61" fmla="*/ 865 h 1592"/>
                <a:gd name="T62" fmla="*/ 1666 w 1890"/>
                <a:gd name="T63" fmla="*/ 775 h 1592"/>
                <a:gd name="T64" fmla="*/ 1696 w 1890"/>
                <a:gd name="T65" fmla="*/ 667 h 1592"/>
                <a:gd name="T66" fmla="*/ 1832 w 1890"/>
                <a:gd name="T67" fmla="*/ 600 h 1592"/>
                <a:gd name="T68" fmla="*/ 1726 w 1890"/>
                <a:gd name="T69" fmla="*/ 426 h 1592"/>
                <a:gd name="T70" fmla="*/ 1624 w 1890"/>
                <a:gd name="T71" fmla="*/ 257 h 1592"/>
                <a:gd name="T72" fmla="*/ 1728 w 1890"/>
                <a:gd name="T73" fmla="*/ 219 h 1592"/>
                <a:gd name="T74" fmla="*/ 1693 w 1890"/>
                <a:gd name="T75" fmla="*/ 99 h 1592"/>
                <a:gd name="T76" fmla="*/ 1264 w 1890"/>
                <a:gd name="T77" fmla="*/ 200 h 1592"/>
                <a:gd name="T78" fmla="*/ 1094 w 1890"/>
                <a:gd name="T79" fmla="*/ 17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0" h="1592">
                  <a:moveTo>
                    <a:pt x="1094" y="172"/>
                  </a:moveTo>
                  <a:lnTo>
                    <a:pt x="1054" y="249"/>
                  </a:lnTo>
                  <a:lnTo>
                    <a:pt x="1150" y="268"/>
                  </a:lnTo>
                  <a:cubicBezTo>
                    <a:pt x="1101" y="328"/>
                    <a:pt x="1101" y="287"/>
                    <a:pt x="1029" y="361"/>
                  </a:cubicBezTo>
                  <a:cubicBezTo>
                    <a:pt x="1087" y="365"/>
                    <a:pt x="1115" y="359"/>
                    <a:pt x="1164" y="391"/>
                  </a:cubicBezTo>
                  <a:cubicBezTo>
                    <a:pt x="1126" y="418"/>
                    <a:pt x="1127" y="388"/>
                    <a:pt x="1084" y="436"/>
                  </a:cubicBezTo>
                  <a:cubicBezTo>
                    <a:pt x="1160" y="473"/>
                    <a:pt x="1224" y="486"/>
                    <a:pt x="1273" y="559"/>
                  </a:cubicBezTo>
                  <a:lnTo>
                    <a:pt x="1086" y="531"/>
                  </a:lnTo>
                  <a:lnTo>
                    <a:pt x="1104" y="592"/>
                  </a:lnTo>
                  <a:lnTo>
                    <a:pt x="1000" y="578"/>
                  </a:lnTo>
                  <a:cubicBezTo>
                    <a:pt x="1027" y="631"/>
                    <a:pt x="1067" y="686"/>
                    <a:pt x="1094" y="748"/>
                  </a:cubicBezTo>
                  <a:cubicBezTo>
                    <a:pt x="1011" y="738"/>
                    <a:pt x="1052" y="747"/>
                    <a:pt x="977" y="769"/>
                  </a:cubicBezTo>
                  <a:lnTo>
                    <a:pt x="1019" y="858"/>
                  </a:lnTo>
                  <a:lnTo>
                    <a:pt x="885" y="819"/>
                  </a:lnTo>
                  <a:lnTo>
                    <a:pt x="909" y="922"/>
                  </a:lnTo>
                  <a:lnTo>
                    <a:pt x="854" y="906"/>
                  </a:lnTo>
                  <a:cubicBezTo>
                    <a:pt x="830" y="929"/>
                    <a:pt x="845" y="881"/>
                    <a:pt x="817" y="961"/>
                  </a:cubicBezTo>
                  <a:lnTo>
                    <a:pt x="778" y="918"/>
                  </a:lnTo>
                  <a:lnTo>
                    <a:pt x="689" y="944"/>
                  </a:lnTo>
                  <a:cubicBezTo>
                    <a:pt x="688" y="946"/>
                    <a:pt x="686" y="951"/>
                    <a:pt x="686" y="952"/>
                  </a:cubicBezTo>
                  <a:lnTo>
                    <a:pt x="705" y="1138"/>
                  </a:lnTo>
                  <a:lnTo>
                    <a:pt x="581" y="1111"/>
                  </a:lnTo>
                  <a:lnTo>
                    <a:pt x="569" y="1199"/>
                  </a:lnTo>
                  <a:cubicBezTo>
                    <a:pt x="509" y="1196"/>
                    <a:pt x="504" y="1209"/>
                    <a:pt x="466" y="1165"/>
                  </a:cubicBezTo>
                  <a:cubicBezTo>
                    <a:pt x="432" y="1204"/>
                    <a:pt x="445" y="1199"/>
                    <a:pt x="360" y="1176"/>
                  </a:cubicBezTo>
                  <a:lnTo>
                    <a:pt x="385" y="1079"/>
                  </a:lnTo>
                  <a:cubicBezTo>
                    <a:pt x="338" y="1116"/>
                    <a:pt x="278" y="1196"/>
                    <a:pt x="222" y="1206"/>
                  </a:cubicBezTo>
                  <a:cubicBezTo>
                    <a:pt x="200" y="1145"/>
                    <a:pt x="223" y="1181"/>
                    <a:pt x="189" y="1136"/>
                  </a:cubicBezTo>
                  <a:lnTo>
                    <a:pt x="158" y="1217"/>
                  </a:lnTo>
                  <a:cubicBezTo>
                    <a:pt x="56" y="1194"/>
                    <a:pt x="93" y="1149"/>
                    <a:pt x="0" y="1129"/>
                  </a:cubicBezTo>
                  <a:cubicBezTo>
                    <a:pt x="10" y="1215"/>
                    <a:pt x="27" y="1200"/>
                    <a:pt x="57" y="1267"/>
                  </a:cubicBezTo>
                  <a:lnTo>
                    <a:pt x="24" y="1270"/>
                  </a:lnTo>
                  <a:lnTo>
                    <a:pt x="57" y="1440"/>
                  </a:lnTo>
                  <a:lnTo>
                    <a:pt x="110" y="1408"/>
                  </a:lnTo>
                  <a:lnTo>
                    <a:pt x="132" y="1480"/>
                  </a:lnTo>
                  <a:cubicBezTo>
                    <a:pt x="209" y="1431"/>
                    <a:pt x="146" y="1458"/>
                    <a:pt x="200" y="1402"/>
                  </a:cubicBezTo>
                  <a:lnTo>
                    <a:pt x="204" y="1517"/>
                  </a:lnTo>
                  <a:lnTo>
                    <a:pt x="345" y="1397"/>
                  </a:lnTo>
                  <a:cubicBezTo>
                    <a:pt x="349" y="1457"/>
                    <a:pt x="341" y="1486"/>
                    <a:pt x="366" y="1526"/>
                  </a:cubicBezTo>
                  <a:lnTo>
                    <a:pt x="438" y="1421"/>
                  </a:lnTo>
                  <a:lnTo>
                    <a:pt x="453" y="1592"/>
                  </a:lnTo>
                  <a:cubicBezTo>
                    <a:pt x="496" y="1558"/>
                    <a:pt x="493" y="1550"/>
                    <a:pt x="515" y="1500"/>
                  </a:cubicBezTo>
                  <a:lnTo>
                    <a:pt x="544" y="1569"/>
                  </a:lnTo>
                  <a:cubicBezTo>
                    <a:pt x="574" y="1538"/>
                    <a:pt x="576" y="1535"/>
                    <a:pt x="588" y="1494"/>
                  </a:cubicBezTo>
                  <a:cubicBezTo>
                    <a:pt x="594" y="1471"/>
                    <a:pt x="594" y="1459"/>
                    <a:pt x="598" y="1439"/>
                  </a:cubicBezTo>
                  <a:lnTo>
                    <a:pt x="615" y="1393"/>
                  </a:lnTo>
                  <a:cubicBezTo>
                    <a:pt x="649" y="1456"/>
                    <a:pt x="666" y="1529"/>
                    <a:pt x="711" y="1577"/>
                  </a:cubicBezTo>
                  <a:lnTo>
                    <a:pt x="735" y="1496"/>
                  </a:lnTo>
                  <a:lnTo>
                    <a:pt x="833" y="1508"/>
                  </a:lnTo>
                  <a:lnTo>
                    <a:pt x="776" y="1391"/>
                  </a:lnTo>
                  <a:cubicBezTo>
                    <a:pt x="801" y="1373"/>
                    <a:pt x="825" y="1399"/>
                    <a:pt x="801" y="1315"/>
                  </a:cubicBezTo>
                  <a:cubicBezTo>
                    <a:pt x="912" y="1340"/>
                    <a:pt x="849" y="1322"/>
                    <a:pt x="866" y="1309"/>
                  </a:cubicBezTo>
                  <a:lnTo>
                    <a:pt x="779" y="1151"/>
                  </a:lnTo>
                  <a:cubicBezTo>
                    <a:pt x="894" y="1153"/>
                    <a:pt x="856" y="1160"/>
                    <a:pt x="957" y="1204"/>
                  </a:cubicBezTo>
                  <a:lnTo>
                    <a:pt x="931" y="1113"/>
                  </a:lnTo>
                  <a:lnTo>
                    <a:pt x="1073" y="1196"/>
                  </a:lnTo>
                  <a:cubicBezTo>
                    <a:pt x="1075" y="1198"/>
                    <a:pt x="1079" y="1203"/>
                    <a:pt x="1082" y="1207"/>
                  </a:cubicBezTo>
                  <a:cubicBezTo>
                    <a:pt x="1116" y="1120"/>
                    <a:pt x="1125" y="1139"/>
                    <a:pt x="1226" y="1140"/>
                  </a:cubicBezTo>
                  <a:lnTo>
                    <a:pt x="1221" y="1044"/>
                  </a:lnTo>
                  <a:cubicBezTo>
                    <a:pt x="1307" y="1012"/>
                    <a:pt x="1320" y="1048"/>
                    <a:pt x="1400" y="1071"/>
                  </a:cubicBezTo>
                  <a:lnTo>
                    <a:pt x="1393" y="957"/>
                  </a:lnTo>
                  <a:cubicBezTo>
                    <a:pt x="1522" y="999"/>
                    <a:pt x="1580" y="1041"/>
                    <a:pt x="1567" y="865"/>
                  </a:cubicBezTo>
                  <a:cubicBezTo>
                    <a:pt x="1636" y="892"/>
                    <a:pt x="1713" y="961"/>
                    <a:pt x="1778" y="888"/>
                  </a:cubicBezTo>
                  <a:cubicBezTo>
                    <a:pt x="1745" y="834"/>
                    <a:pt x="1761" y="884"/>
                    <a:pt x="1666" y="775"/>
                  </a:cubicBezTo>
                  <a:lnTo>
                    <a:pt x="1776" y="762"/>
                  </a:lnTo>
                  <a:cubicBezTo>
                    <a:pt x="1756" y="694"/>
                    <a:pt x="1741" y="728"/>
                    <a:pt x="1696" y="667"/>
                  </a:cubicBezTo>
                  <a:cubicBezTo>
                    <a:pt x="1774" y="678"/>
                    <a:pt x="1816" y="707"/>
                    <a:pt x="1890" y="682"/>
                  </a:cubicBezTo>
                  <a:cubicBezTo>
                    <a:pt x="1890" y="627"/>
                    <a:pt x="1882" y="649"/>
                    <a:pt x="1832" y="600"/>
                  </a:cubicBezTo>
                  <a:lnTo>
                    <a:pt x="1834" y="476"/>
                  </a:lnTo>
                  <a:lnTo>
                    <a:pt x="1726" y="426"/>
                  </a:lnTo>
                  <a:cubicBezTo>
                    <a:pt x="1752" y="384"/>
                    <a:pt x="1692" y="476"/>
                    <a:pt x="1739" y="406"/>
                  </a:cubicBezTo>
                  <a:lnTo>
                    <a:pt x="1624" y="257"/>
                  </a:lnTo>
                  <a:lnTo>
                    <a:pt x="1580" y="214"/>
                  </a:lnTo>
                  <a:lnTo>
                    <a:pt x="1728" y="219"/>
                  </a:lnTo>
                  <a:cubicBezTo>
                    <a:pt x="1691" y="158"/>
                    <a:pt x="1706" y="181"/>
                    <a:pt x="1651" y="145"/>
                  </a:cubicBezTo>
                  <a:cubicBezTo>
                    <a:pt x="1696" y="113"/>
                    <a:pt x="1673" y="139"/>
                    <a:pt x="1693" y="99"/>
                  </a:cubicBezTo>
                  <a:cubicBezTo>
                    <a:pt x="1506" y="53"/>
                    <a:pt x="1582" y="82"/>
                    <a:pt x="1534" y="0"/>
                  </a:cubicBezTo>
                  <a:cubicBezTo>
                    <a:pt x="1300" y="49"/>
                    <a:pt x="1319" y="104"/>
                    <a:pt x="1264" y="200"/>
                  </a:cubicBezTo>
                  <a:cubicBezTo>
                    <a:pt x="1208" y="161"/>
                    <a:pt x="1210" y="117"/>
                    <a:pt x="1189" y="58"/>
                  </a:cubicBezTo>
                  <a:cubicBezTo>
                    <a:pt x="1138" y="85"/>
                    <a:pt x="1117" y="115"/>
                    <a:pt x="1094" y="172"/>
                  </a:cubicBez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5951D806-6D8C-D8C3-F177-E7F2A8878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50" y="565150"/>
              <a:ext cx="84455" cy="73025"/>
            </a:xfrm>
            <a:custGeom>
              <a:avLst/>
              <a:gdLst>
                <a:gd name="T0" fmla="*/ 232 w 1487"/>
                <a:gd name="T1" fmla="*/ 1042 h 1267"/>
                <a:gd name="T2" fmla="*/ 447 w 1487"/>
                <a:gd name="T3" fmla="*/ 1174 h 1267"/>
                <a:gd name="T4" fmla="*/ 476 w 1487"/>
                <a:gd name="T5" fmla="*/ 1140 h 1267"/>
                <a:gd name="T6" fmla="*/ 482 w 1487"/>
                <a:gd name="T7" fmla="*/ 1130 h 1267"/>
                <a:gd name="T8" fmla="*/ 607 w 1487"/>
                <a:gd name="T9" fmla="*/ 1186 h 1267"/>
                <a:gd name="T10" fmla="*/ 609 w 1487"/>
                <a:gd name="T11" fmla="*/ 1068 h 1267"/>
                <a:gd name="T12" fmla="*/ 665 w 1487"/>
                <a:gd name="T13" fmla="*/ 1170 h 1267"/>
                <a:gd name="T14" fmla="*/ 756 w 1487"/>
                <a:gd name="T15" fmla="*/ 1213 h 1267"/>
                <a:gd name="T16" fmla="*/ 758 w 1487"/>
                <a:gd name="T17" fmla="*/ 1187 h 1267"/>
                <a:gd name="T18" fmla="*/ 802 w 1487"/>
                <a:gd name="T19" fmla="*/ 1167 h 1267"/>
                <a:gd name="T20" fmla="*/ 885 w 1487"/>
                <a:gd name="T21" fmla="*/ 1219 h 1267"/>
                <a:gd name="T22" fmla="*/ 854 w 1487"/>
                <a:gd name="T23" fmla="*/ 1065 h 1267"/>
                <a:gd name="T24" fmla="*/ 963 w 1487"/>
                <a:gd name="T25" fmla="*/ 1156 h 1267"/>
                <a:gd name="T26" fmla="*/ 1060 w 1487"/>
                <a:gd name="T27" fmla="*/ 1133 h 1267"/>
                <a:gd name="T28" fmla="*/ 1033 w 1487"/>
                <a:gd name="T29" fmla="*/ 1092 h 1267"/>
                <a:gd name="T30" fmla="*/ 1242 w 1487"/>
                <a:gd name="T31" fmla="*/ 1048 h 1267"/>
                <a:gd name="T32" fmla="*/ 1170 w 1487"/>
                <a:gd name="T33" fmla="*/ 926 h 1267"/>
                <a:gd name="T34" fmla="*/ 1216 w 1487"/>
                <a:gd name="T35" fmla="*/ 859 h 1267"/>
                <a:gd name="T36" fmla="*/ 1119 w 1487"/>
                <a:gd name="T37" fmla="*/ 835 h 1267"/>
                <a:gd name="T38" fmla="*/ 1487 w 1487"/>
                <a:gd name="T39" fmla="*/ 787 h 1267"/>
                <a:gd name="T40" fmla="*/ 1452 w 1487"/>
                <a:gd name="T41" fmla="*/ 713 h 1267"/>
                <a:gd name="T42" fmla="*/ 1323 w 1487"/>
                <a:gd name="T43" fmla="*/ 650 h 1267"/>
                <a:gd name="T44" fmla="*/ 1186 w 1487"/>
                <a:gd name="T45" fmla="*/ 651 h 1267"/>
                <a:gd name="T46" fmla="*/ 1237 w 1487"/>
                <a:gd name="T47" fmla="*/ 546 h 1267"/>
                <a:gd name="T48" fmla="*/ 1197 w 1487"/>
                <a:gd name="T49" fmla="*/ 519 h 1267"/>
                <a:gd name="T50" fmla="*/ 1307 w 1487"/>
                <a:gd name="T51" fmla="*/ 442 h 1267"/>
                <a:gd name="T52" fmla="*/ 953 w 1487"/>
                <a:gd name="T53" fmla="*/ 476 h 1267"/>
                <a:gd name="T54" fmla="*/ 1026 w 1487"/>
                <a:gd name="T55" fmla="*/ 351 h 1267"/>
                <a:gd name="T56" fmla="*/ 895 w 1487"/>
                <a:gd name="T57" fmla="*/ 363 h 1267"/>
                <a:gd name="T58" fmla="*/ 1012 w 1487"/>
                <a:gd name="T59" fmla="*/ 263 h 1267"/>
                <a:gd name="T60" fmla="*/ 927 w 1487"/>
                <a:gd name="T61" fmla="*/ 193 h 1267"/>
                <a:gd name="T62" fmla="*/ 797 w 1487"/>
                <a:gd name="T63" fmla="*/ 217 h 1267"/>
                <a:gd name="T64" fmla="*/ 788 w 1487"/>
                <a:gd name="T65" fmla="*/ 134 h 1267"/>
                <a:gd name="T66" fmla="*/ 713 w 1487"/>
                <a:gd name="T67" fmla="*/ 118 h 1267"/>
                <a:gd name="T68" fmla="*/ 759 w 1487"/>
                <a:gd name="T69" fmla="*/ 36 h 1267"/>
                <a:gd name="T70" fmla="*/ 451 w 1487"/>
                <a:gd name="T71" fmla="*/ 152 h 1267"/>
                <a:gd name="T72" fmla="*/ 480 w 1487"/>
                <a:gd name="T73" fmla="*/ 279 h 1267"/>
                <a:gd name="T74" fmla="*/ 298 w 1487"/>
                <a:gd name="T75" fmla="*/ 281 h 1267"/>
                <a:gd name="T76" fmla="*/ 382 w 1487"/>
                <a:gd name="T77" fmla="*/ 368 h 1267"/>
                <a:gd name="T78" fmla="*/ 321 w 1487"/>
                <a:gd name="T79" fmla="*/ 405 h 1267"/>
                <a:gd name="T80" fmla="*/ 366 w 1487"/>
                <a:gd name="T81" fmla="*/ 468 h 1267"/>
                <a:gd name="T82" fmla="*/ 0 w 1487"/>
                <a:gd name="T83" fmla="*/ 518 h 1267"/>
                <a:gd name="T84" fmla="*/ 229 w 1487"/>
                <a:gd name="T85" fmla="*/ 644 h 1267"/>
                <a:gd name="T86" fmla="*/ 178 w 1487"/>
                <a:gd name="T87" fmla="*/ 696 h 1267"/>
                <a:gd name="T88" fmla="*/ 317 w 1487"/>
                <a:gd name="T89" fmla="*/ 760 h 1267"/>
                <a:gd name="T90" fmla="*/ 174 w 1487"/>
                <a:gd name="T91" fmla="*/ 799 h 1267"/>
                <a:gd name="T92" fmla="*/ 292 w 1487"/>
                <a:gd name="T93" fmla="*/ 906 h 1267"/>
                <a:gd name="T94" fmla="*/ 182 w 1487"/>
                <a:gd name="T95" fmla="*/ 928 h 1267"/>
                <a:gd name="T96" fmla="*/ 232 w 1487"/>
                <a:gd name="T97" fmla="*/ 1042 h 1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7" h="1267">
                  <a:moveTo>
                    <a:pt x="232" y="1042"/>
                  </a:moveTo>
                  <a:cubicBezTo>
                    <a:pt x="338" y="1081"/>
                    <a:pt x="335" y="1237"/>
                    <a:pt x="447" y="1174"/>
                  </a:cubicBezTo>
                  <a:lnTo>
                    <a:pt x="476" y="1140"/>
                  </a:lnTo>
                  <a:cubicBezTo>
                    <a:pt x="477" y="1138"/>
                    <a:pt x="479" y="1133"/>
                    <a:pt x="482" y="1130"/>
                  </a:cubicBezTo>
                  <a:lnTo>
                    <a:pt x="607" y="1186"/>
                  </a:lnTo>
                  <a:lnTo>
                    <a:pt x="609" y="1068"/>
                  </a:lnTo>
                  <a:cubicBezTo>
                    <a:pt x="623" y="1105"/>
                    <a:pt x="641" y="1140"/>
                    <a:pt x="665" y="1170"/>
                  </a:cubicBezTo>
                  <a:cubicBezTo>
                    <a:pt x="744" y="1267"/>
                    <a:pt x="753" y="1215"/>
                    <a:pt x="756" y="1213"/>
                  </a:cubicBezTo>
                  <a:cubicBezTo>
                    <a:pt x="745" y="1207"/>
                    <a:pt x="719" y="1225"/>
                    <a:pt x="758" y="1187"/>
                  </a:cubicBezTo>
                  <a:cubicBezTo>
                    <a:pt x="803" y="1144"/>
                    <a:pt x="769" y="1176"/>
                    <a:pt x="802" y="1167"/>
                  </a:cubicBezTo>
                  <a:lnTo>
                    <a:pt x="885" y="1219"/>
                  </a:lnTo>
                  <a:lnTo>
                    <a:pt x="854" y="1065"/>
                  </a:lnTo>
                  <a:cubicBezTo>
                    <a:pt x="935" y="1095"/>
                    <a:pt x="906" y="1119"/>
                    <a:pt x="963" y="1156"/>
                  </a:cubicBezTo>
                  <a:cubicBezTo>
                    <a:pt x="1033" y="1149"/>
                    <a:pt x="980" y="1131"/>
                    <a:pt x="1060" y="1133"/>
                  </a:cubicBezTo>
                  <a:lnTo>
                    <a:pt x="1033" y="1092"/>
                  </a:lnTo>
                  <a:lnTo>
                    <a:pt x="1242" y="1048"/>
                  </a:lnTo>
                  <a:cubicBezTo>
                    <a:pt x="1218" y="990"/>
                    <a:pt x="1198" y="1001"/>
                    <a:pt x="1170" y="926"/>
                  </a:cubicBezTo>
                  <a:cubicBezTo>
                    <a:pt x="1195" y="882"/>
                    <a:pt x="1193" y="903"/>
                    <a:pt x="1216" y="859"/>
                  </a:cubicBezTo>
                  <a:lnTo>
                    <a:pt x="1119" y="835"/>
                  </a:lnTo>
                  <a:cubicBezTo>
                    <a:pt x="1160" y="661"/>
                    <a:pt x="1357" y="779"/>
                    <a:pt x="1487" y="787"/>
                  </a:cubicBezTo>
                  <a:lnTo>
                    <a:pt x="1452" y="713"/>
                  </a:lnTo>
                  <a:cubicBezTo>
                    <a:pt x="1351" y="702"/>
                    <a:pt x="1382" y="718"/>
                    <a:pt x="1323" y="650"/>
                  </a:cubicBezTo>
                  <a:cubicBezTo>
                    <a:pt x="1256" y="677"/>
                    <a:pt x="1248" y="686"/>
                    <a:pt x="1186" y="651"/>
                  </a:cubicBezTo>
                  <a:cubicBezTo>
                    <a:pt x="1177" y="595"/>
                    <a:pt x="1193" y="599"/>
                    <a:pt x="1237" y="546"/>
                  </a:cubicBezTo>
                  <a:lnTo>
                    <a:pt x="1197" y="519"/>
                  </a:lnTo>
                  <a:lnTo>
                    <a:pt x="1307" y="442"/>
                  </a:lnTo>
                  <a:cubicBezTo>
                    <a:pt x="1191" y="334"/>
                    <a:pt x="1161" y="458"/>
                    <a:pt x="953" y="476"/>
                  </a:cubicBezTo>
                  <a:lnTo>
                    <a:pt x="1026" y="351"/>
                  </a:lnTo>
                  <a:cubicBezTo>
                    <a:pt x="959" y="370"/>
                    <a:pt x="965" y="375"/>
                    <a:pt x="895" y="363"/>
                  </a:cubicBezTo>
                  <a:cubicBezTo>
                    <a:pt x="924" y="273"/>
                    <a:pt x="944" y="296"/>
                    <a:pt x="1012" y="263"/>
                  </a:cubicBezTo>
                  <a:cubicBezTo>
                    <a:pt x="962" y="227"/>
                    <a:pt x="971" y="235"/>
                    <a:pt x="927" y="193"/>
                  </a:cubicBezTo>
                  <a:lnTo>
                    <a:pt x="797" y="217"/>
                  </a:lnTo>
                  <a:cubicBezTo>
                    <a:pt x="768" y="174"/>
                    <a:pt x="775" y="179"/>
                    <a:pt x="788" y="134"/>
                  </a:cubicBezTo>
                  <a:cubicBezTo>
                    <a:pt x="676" y="151"/>
                    <a:pt x="752" y="150"/>
                    <a:pt x="713" y="118"/>
                  </a:cubicBezTo>
                  <a:lnTo>
                    <a:pt x="759" y="36"/>
                  </a:lnTo>
                  <a:cubicBezTo>
                    <a:pt x="458" y="49"/>
                    <a:pt x="665" y="0"/>
                    <a:pt x="451" y="152"/>
                  </a:cubicBezTo>
                  <a:lnTo>
                    <a:pt x="480" y="279"/>
                  </a:lnTo>
                  <a:lnTo>
                    <a:pt x="298" y="281"/>
                  </a:lnTo>
                  <a:lnTo>
                    <a:pt x="382" y="368"/>
                  </a:lnTo>
                  <a:lnTo>
                    <a:pt x="321" y="405"/>
                  </a:lnTo>
                  <a:lnTo>
                    <a:pt x="366" y="468"/>
                  </a:lnTo>
                  <a:cubicBezTo>
                    <a:pt x="257" y="515"/>
                    <a:pt x="116" y="526"/>
                    <a:pt x="0" y="518"/>
                  </a:cubicBezTo>
                  <a:cubicBezTo>
                    <a:pt x="64" y="601"/>
                    <a:pt x="144" y="588"/>
                    <a:pt x="229" y="644"/>
                  </a:cubicBezTo>
                  <a:cubicBezTo>
                    <a:pt x="209" y="695"/>
                    <a:pt x="246" y="657"/>
                    <a:pt x="178" y="696"/>
                  </a:cubicBezTo>
                  <a:lnTo>
                    <a:pt x="317" y="760"/>
                  </a:lnTo>
                  <a:cubicBezTo>
                    <a:pt x="275" y="806"/>
                    <a:pt x="235" y="798"/>
                    <a:pt x="174" y="799"/>
                  </a:cubicBezTo>
                  <a:lnTo>
                    <a:pt x="292" y="906"/>
                  </a:lnTo>
                  <a:lnTo>
                    <a:pt x="182" y="928"/>
                  </a:lnTo>
                  <a:lnTo>
                    <a:pt x="232" y="1042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72DE6CC1-4955-1CAE-D225-9EEA9BEF9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" y="655955"/>
              <a:ext cx="63500" cy="97155"/>
            </a:xfrm>
            <a:custGeom>
              <a:avLst/>
              <a:gdLst>
                <a:gd name="T0" fmla="*/ 235 w 1116"/>
                <a:gd name="T1" fmla="*/ 393 h 1679"/>
                <a:gd name="T2" fmla="*/ 54 w 1116"/>
                <a:gd name="T3" fmla="*/ 660 h 1679"/>
                <a:gd name="T4" fmla="*/ 92 w 1116"/>
                <a:gd name="T5" fmla="*/ 969 h 1679"/>
                <a:gd name="T6" fmla="*/ 227 w 1116"/>
                <a:gd name="T7" fmla="*/ 857 h 1679"/>
                <a:gd name="T8" fmla="*/ 218 w 1116"/>
                <a:gd name="T9" fmla="*/ 780 h 1679"/>
                <a:gd name="T10" fmla="*/ 295 w 1116"/>
                <a:gd name="T11" fmla="*/ 691 h 1679"/>
                <a:gd name="T12" fmla="*/ 345 w 1116"/>
                <a:gd name="T13" fmla="*/ 741 h 1679"/>
                <a:gd name="T14" fmla="*/ 469 w 1116"/>
                <a:gd name="T15" fmla="*/ 588 h 1679"/>
                <a:gd name="T16" fmla="*/ 471 w 1116"/>
                <a:gd name="T17" fmla="*/ 457 h 1679"/>
                <a:gd name="T18" fmla="*/ 367 w 1116"/>
                <a:gd name="T19" fmla="*/ 430 h 1679"/>
                <a:gd name="T20" fmla="*/ 602 w 1116"/>
                <a:gd name="T21" fmla="*/ 372 h 1679"/>
                <a:gd name="T22" fmla="*/ 641 w 1116"/>
                <a:gd name="T23" fmla="*/ 397 h 1679"/>
                <a:gd name="T24" fmla="*/ 594 w 1116"/>
                <a:gd name="T25" fmla="*/ 447 h 1679"/>
                <a:gd name="T26" fmla="*/ 647 w 1116"/>
                <a:gd name="T27" fmla="*/ 489 h 1679"/>
                <a:gd name="T28" fmla="*/ 731 w 1116"/>
                <a:gd name="T29" fmla="*/ 602 h 1679"/>
                <a:gd name="T30" fmla="*/ 575 w 1116"/>
                <a:gd name="T31" fmla="*/ 648 h 1679"/>
                <a:gd name="T32" fmla="*/ 630 w 1116"/>
                <a:gd name="T33" fmla="*/ 770 h 1679"/>
                <a:gd name="T34" fmla="*/ 572 w 1116"/>
                <a:gd name="T35" fmla="*/ 798 h 1679"/>
                <a:gd name="T36" fmla="*/ 592 w 1116"/>
                <a:gd name="T37" fmla="*/ 878 h 1679"/>
                <a:gd name="T38" fmla="*/ 476 w 1116"/>
                <a:gd name="T39" fmla="*/ 936 h 1679"/>
                <a:gd name="T40" fmla="*/ 463 w 1116"/>
                <a:gd name="T41" fmla="*/ 1031 h 1679"/>
                <a:gd name="T42" fmla="*/ 327 w 1116"/>
                <a:gd name="T43" fmla="*/ 1028 h 1679"/>
                <a:gd name="T44" fmla="*/ 261 w 1116"/>
                <a:gd name="T45" fmla="*/ 1100 h 1679"/>
                <a:gd name="T46" fmla="*/ 527 w 1116"/>
                <a:gd name="T47" fmla="*/ 1179 h 1679"/>
                <a:gd name="T48" fmla="*/ 597 w 1116"/>
                <a:gd name="T49" fmla="*/ 1231 h 1679"/>
                <a:gd name="T50" fmla="*/ 653 w 1116"/>
                <a:gd name="T51" fmla="*/ 1303 h 1679"/>
                <a:gd name="T52" fmla="*/ 700 w 1116"/>
                <a:gd name="T53" fmla="*/ 1367 h 1679"/>
                <a:gd name="T54" fmla="*/ 820 w 1116"/>
                <a:gd name="T55" fmla="*/ 1487 h 1679"/>
                <a:gd name="T56" fmla="*/ 917 w 1116"/>
                <a:gd name="T57" fmla="*/ 1573 h 1679"/>
                <a:gd name="T58" fmla="*/ 981 w 1116"/>
                <a:gd name="T59" fmla="*/ 1675 h 1679"/>
                <a:gd name="T60" fmla="*/ 1111 w 1116"/>
                <a:gd name="T61" fmla="*/ 856 h 1679"/>
                <a:gd name="T62" fmla="*/ 795 w 1116"/>
                <a:gd name="T63" fmla="*/ 196 h 1679"/>
                <a:gd name="T64" fmla="*/ 702 w 1116"/>
                <a:gd name="T65" fmla="*/ 126 h 1679"/>
                <a:gd name="T66" fmla="*/ 634 w 1116"/>
                <a:gd name="T67" fmla="*/ 197 h 1679"/>
                <a:gd name="T68" fmla="*/ 541 w 1116"/>
                <a:gd name="T69" fmla="*/ 295 h 1679"/>
                <a:gd name="T70" fmla="*/ 395 w 1116"/>
                <a:gd name="T71" fmla="*/ 264 h 1679"/>
                <a:gd name="T72" fmla="*/ 289 w 1116"/>
                <a:gd name="T73" fmla="*/ 272 h 1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6" h="1679">
                  <a:moveTo>
                    <a:pt x="289" y="272"/>
                  </a:moveTo>
                  <a:lnTo>
                    <a:pt x="235" y="393"/>
                  </a:lnTo>
                  <a:cubicBezTo>
                    <a:pt x="215" y="440"/>
                    <a:pt x="179" y="511"/>
                    <a:pt x="149" y="547"/>
                  </a:cubicBezTo>
                  <a:cubicBezTo>
                    <a:pt x="116" y="586"/>
                    <a:pt x="86" y="619"/>
                    <a:pt x="54" y="660"/>
                  </a:cubicBezTo>
                  <a:lnTo>
                    <a:pt x="0" y="913"/>
                  </a:lnTo>
                  <a:lnTo>
                    <a:pt x="92" y="969"/>
                  </a:lnTo>
                  <a:lnTo>
                    <a:pt x="96" y="826"/>
                  </a:lnTo>
                  <a:cubicBezTo>
                    <a:pt x="160" y="812"/>
                    <a:pt x="188" y="796"/>
                    <a:pt x="227" y="857"/>
                  </a:cubicBezTo>
                  <a:cubicBezTo>
                    <a:pt x="257" y="857"/>
                    <a:pt x="252" y="866"/>
                    <a:pt x="252" y="840"/>
                  </a:cubicBezTo>
                  <a:lnTo>
                    <a:pt x="218" y="780"/>
                  </a:lnTo>
                  <a:cubicBezTo>
                    <a:pt x="230" y="764"/>
                    <a:pt x="245" y="745"/>
                    <a:pt x="256" y="731"/>
                  </a:cubicBezTo>
                  <a:cubicBezTo>
                    <a:pt x="279" y="702"/>
                    <a:pt x="261" y="716"/>
                    <a:pt x="295" y="691"/>
                  </a:cubicBezTo>
                  <a:cubicBezTo>
                    <a:pt x="332" y="724"/>
                    <a:pt x="325" y="756"/>
                    <a:pt x="336" y="733"/>
                  </a:cubicBezTo>
                  <a:cubicBezTo>
                    <a:pt x="337" y="730"/>
                    <a:pt x="342" y="738"/>
                    <a:pt x="345" y="741"/>
                  </a:cubicBezTo>
                  <a:cubicBezTo>
                    <a:pt x="414" y="699"/>
                    <a:pt x="437" y="694"/>
                    <a:pt x="396" y="612"/>
                  </a:cubicBezTo>
                  <a:lnTo>
                    <a:pt x="469" y="588"/>
                  </a:lnTo>
                  <a:lnTo>
                    <a:pt x="336" y="541"/>
                  </a:lnTo>
                  <a:cubicBezTo>
                    <a:pt x="378" y="510"/>
                    <a:pt x="444" y="498"/>
                    <a:pt x="471" y="457"/>
                  </a:cubicBezTo>
                  <a:cubicBezTo>
                    <a:pt x="442" y="433"/>
                    <a:pt x="480" y="447"/>
                    <a:pt x="424" y="435"/>
                  </a:cubicBezTo>
                  <a:cubicBezTo>
                    <a:pt x="419" y="434"/>
                    <a:pt x="382" y="433"/>
                    <a:pt x="367" y="430"/>
                  </a:cubicBezTo>
                  <a:cubicBezTo>
                    <a:pt x="446" y="368"/>
                    <a:pt x="541" y="317"/>
                    <a:pt x="642" y="341"/>
                  </a:cubicBezTo>
                  <a:lnTo>
                    <a:pt x="602" y="372"/>
                  </a:lnTo>
                  <a:lnTo>
                    <a:pt x="634" y="390"/>
                  </a:lnTo>
                  <a:cubicBezTo>
                    <a:pt x="636" y="387"/>
                    <a:pt x="640" y="396"/>
                    <a:pt x="641" y="397"/>
                  </a:cubicBezTo>
                  <a:lnTo>
                    <a:pt x="587" y="442"/>
                  </a:lnTo>
                  <a:cubicBezTo>
                    <a:pt x="589" y="444"/>
                    <a:pt x="593" y="446"/>
                    <a:pt x="594" y="447"/>
                  </a:cubicBezTo>
                  <a:lnTo>
                    <a:pt x="619" y="463"/>
                  </a:lnTo>
                  <a:cubicBezTo>
                    <a:pt x="640" y="478"/>
                    <a:pt x="632" y="471"/>
                    <a:pt x="647" y="489"/>
                  </a:cubicBezTo>
                  <a:lnTo>
                    <a:pt x="604" y="544"/>
                  </a:lnTo>
                  <a:cubicBezTo>
                    <a:pt x="662" y="562"/>
                    <a:pt x="693" y="559"/>
                    <a:pt x="731" y="602"/>
                  </a:cubicBezTo>
                  <a:cubicBezTo>
                    <a:pt x="666" y="650"/>
                    <a:pt x="682" y="605"/>
                    <a:pt x="607" y="632"/>
                  </a:cubicBezTo>
                  <a:lnTo>
                    <a:pt x="575" y="648"/>
                  </a:lnTo>
                  <a:cubicBezTo>
                    <a:pt x="543" y="663"/>
                    <a:pt x="572" y="645"/>
                    <a:pt x="539" y="665"/>
                  </a:cubicBezTo>
                  <a:cubicBezTo>
                    <a:pt x="604" y="706"/>
                    <a:pt x="613" y="695"/>
                    <a:pt x="630" y="770"/>
                  </a:cubicBezTo>
                  <a:lnTo>
                    <a:pt x="498" y="738"/>
                  </a:lnTo>
                  <a:lnTo>
                    <a:pt x="572" y="798"/>
                  </a:lnTo>
                  <a:lnTo>
                    <a:pt x="509" y="817"/>
                  </a:lnTo>
                  <a:cubicBezTo>
                    <a:pt x="537" y="838"/>
                    <a:pt x="563" y="858"/>
                    <a:pt x="592" y="878"/>
                  </a:cubicBezTo>
                  <a:cubicBezTo>
                    <a:pt x="648" y="916"/>
                    <a:pt x="637" y="901"/>
                    <a:pt x="671" y="959"/>
                  </a:cubicBezTo>
                  <a:lnTo>
                    <a:pt x="476" y="936"/>
                  </a:lnTo>
                  <a:lnTo>
                    <a:pt x="561" y="1036"/>
                  </a:lnTo>
                  <a:cubicBezTo>
                    <a:pt x="519" y="1039"/>
                    <a:pt x="500" y="1032"/>
                    <a:pt x="463" y="1031"/>
                  </a:cubicBezTo>
                  <a:cubicBezTo>
                    <a:pt x="438" y="1031"/>
                    <a:pt x="450" y="1029"/>
                    <a:pt x="432" y="1035"/>
                  </a:cubicBezTo>
                  <a:lnTo>
                    <a:pt x="327" y="1028"/>
                  </a:lnTo>
                  <a:lnTo>
                    <a:pt x="362" y="1139"/>
                  </a:lnTo>
                  <a:lnTo>
                    <a:pt x="261" y="1100"/>
                  </a:lnTo>
                  <a:lnTo>
                    <a:pt x="293" y="1231"/>
                  </a:lnTo>
                  <a:cubicBezTo>
                    <a:pt x="475" y="1243"/>
                    <a:pt x="434" y="1192"/>
                    <a:pt x="527" y="1179"/>
                  </a:cubicBezTo>
                  <a:lnTo>
                    <a:pt x="511" y="1251"/>
                  </a:lnTo>
                  <a:lnTo>
                    <a:pt x="597" y="1231"/>
                  </a:lnTo>
                  <a:lnTo>
                    <a:pt x="542" y="1351"/>
                  </a:lnTo>
                  <a:lnTo>
                    <a:pt x="653" y="1303"/>
                  </a:lnTo>
                  <a:lnTo>
                    <a:pt x="632" y="1392"/>
                  </a:lnTo>
                  <a:lnTo>
                    <a:pt x="700" y="1367"/>
                  </a:lnTo>
                  <a:lnTo>
                    <a:pt x="701" y="1554"/>
                  </a:lnTo>
                  <a:lnTo>
                    <a:pt x="820" y="1487"/>
                  </a:lnTo>
                  <a:lnTo>
                    <a:pt x="828" y="1601"/>
                  </a:lnTo>
                  <a:lnTo>
                    <a:pt x="917" y="1573"/>
                  </a:lnTo>
                  <a:lnTo>
                    <a:pt x="925" y="1679"/>
                  </a:lnTo>
                  <a:lnTo>
                    <a:pt x="981" y="1675"/>
                  </a:lnTo>
                  <a:cubicBezTo>
                    <a:pt x="1009" y="1550"/>
                    <a:pt x="1064" y="1472"/>
                    <a:pt x="1088" y="1308"/>
                  </a:cubicBezTo>
                  <a:cubicBezTo>
                    <a:pt x="1109" y="1163"/>
                    <a:pt x="1109" y="1004"/>
                    <a:pt x="1111" y="856"/>
                  </a:cubicBezTo>
                  <a:cubicBezTo>
                    <a:pt x="1116" y="535"/>
                    <a:pt x="1077" y="472"/>
                    <a:pt x="903" y="126"/>
                  </a:cubicBezTo>
                  <a:lnTo>
                    <a:pt x="795" y="196"/>
                  </a:lnTo>
                  <a:lnTo>
                    <a:pt x="756" y="0"/>
                  </a:lnTo>
                  <a:cubicBezTo>
                    <a:pt x="726" y="73"/>
                    <a:pt x="755" y="51"/>
                    <a:pt x="702" y="126"/>
                  </a:cubicBezTo>
                  <a:lnTo>
                    <a:pt x="633" y="81"/>
                  </a:lnTo>
                  <a:lnTo>
                    <a:pt x="634" y="197"/>
                  </a:lnTo>
                  <a:lnTo>
                    <a:pt x="544" y="150"/>
                  </a:lnTo>
                  <a:cubicBezTo>
                    <a:pt x="557" y="224"/>
                    <a:pt x="570" y="227"/>
                    <a:pt x="541" y="295"/>
                  </a:cubicBezTo>
                  <a:cubicBezTo>
                    <a:pt x="468" y="329"/>
                    <a:pt x="482" y="256"/>
                    <a:pt x="440" y="204"/>
                  </a:cubicBezTo>
                  <a:cubicBezTo>
                    <a:pt x="403" y="287"/>
                    <a:pt x="433" y="237"/>
                    <a:pt x="395" y="264"/>
                  </a:cubicBezTo>
                  <a:cubicBezTo>
                    <a:pt x="307" y="232"/>
                    <a:pt x="360" y="231"/>
                    <a:pt x="294" y="175"/>
                  </a:cubicBezTo>
                  <a:lnTo>
                    <a:pt x="289" y="272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044E1B01-C90D-4804-865A-653C587F8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95" y="544830"/>
              <a:ext cx="93980" cy="63500"/>
            </a:xfrm>
            <a:custGeom>
              <a:avLst/>
              <a:gdLst>
                <a:gd name="T0" fmla="*/ 52 w 1661"/>
                <a:gd name="T1" fmla="*/ 960 h 1102"/>
                <a:gd name="T2" fmla="*/ 360 w 1661"/>
                <a:gd name="T3" fmla="*/ 910 h 1102"/>
                <a:gd name="T4" fmla="*/ 379 w 1661"/>
                <a:gd name="T5" fmla="*/ 946 h 1102"/>
                <a:gd name="T6" fmla="*/ 559 w 1661"/>
                <a:gd name="T7" fmla="*/ 958 h 1102"/>
                <a:gd name="T8" fmla="*/ 565 w 1661"/>
                <a:gd name="T9" fmla="*/ 845 h 1102"/>
                <a:gd name="T10" fmla="*/ 702 w 1661"/>
                <a:gd name="T11" fmla="*/ 805 h 1102"/>
                <a:gd name="T12" fmla="*/ 797 w 1661"/>
                <a:gd name="T13" fmla="*/ 691 h 1102"/>
                <a:gd name="T14" fmla="*/ 872 w 1661"/>
                <a:gd name="T15" fmla="*/ 833 h 1102"/>
                <a:gd name="T16" fmla="*/ 1142 w 1661"/>
                <a:gd name="T17" fmla="*/ 633 h 1102"/>
                <a:gd name="T18" fmla="*/ 1301 w 1661"/>
                <a:gd name="T19" fmla="*/ 732 h 1102"/>
                <a:gd name="T20" fmla="*/ 1259 w 1661"/>
                <a:gd name="T21" fmla="*/ 778 h 1102"/>
                <a:gd name="T22" fmla="*/ 1336 w 1661"/>
                <a:gd name="T23" fmla="*/ 852 h 1102"/>
                <a:gd name="T24" fmla="*/ 1188 w 1661"/>
                <a:gd name="T25" fmla="*/ 847 h 1102"/>
                <a:gd name="T26" fmla="*/ 1232 w 1661"/>
                <a:gd name="T27" fmla="*/ 890 h 1102"/>
                <a:gd name="T28" fmla="*/ 1441 w 1661"/>
                <a:gd name="T29" fmla="*/ 931 h 1102"/>
                <a:gd name="T30" fmla="*/ 1405 w 1661"/>
                <a:gd name="T31" fmla="*/ 887 h 1102"/>
                <a:gd name="T32" fmla="*/ 1661 w 1661"/>
                <a:gd name="T33" fmla="*/ 794 h 1102"/>
                <a:gd name="T34" fmla="*/ 1542 w 1661"/>
                <a:gd name="T35" fmla="*/ 757 h 1102"/>
                <a:gd name="T36" fmla="*/ 1599 w 1661"/>
                <a:gd name="T37" fmla="*/ 718 h 1102"/>
                <a:gd name="T38" fmla="*/ 1447 w 1661"/>
                <a:gd name="T39" fmla="*/ 646 h 1102"/>
                <a:gd name="T40" fmla="*/ 1515 w 1661"/>
                <a:gd name="T41" fmla="*/ 525 h 1102"/>
                <a:gd name="T42" fmla="*/ 1519 w 1661"/>
                <a:gd name="T43" fmla="*/ 517 h 1102"/>
                <a:gd name="T44" fmla="*/ 1532 w 1661"/>
                <a:gd name="T45" fmla="*/ 451 h 1102"/>
                <a:gd name="T46" fmla="*/ 1392 w 1661"/>
                <a:gd name="T47" fmla="*/ 461 h 1102"/>
                <a:gd name="T48" fmla="*/ 1379 w 1661"/>
                <a:gd name="T49" fmla="*/ 421 h 1102"/>
                <a:gd name="T50" fmla="*/ 1378 w 1661"/>
                <a:gd name="T51" fmla="*/ 415 h 1102"/>
                <a:gd name="T52" fmla="*/ 1267 w 1661"/>
                <a:gd name="T53" fmla="*/ 432 h 1102"/>
                <a:gd name="T54" fmla="*/ 1360 w 1661"/>
                <a:gd name="T55" fmla="*/ 302 h 1102"/>
                <a:gd name="T56" fmla="*/ 1148 w 1661"/>
                <a:gd name="T57" fmla="*/ 252 h 1102"/>
                <a:gd name="T58" fmla="*/ 1117 w 1661"/>
                <a:gd name="T59" fmla="*/ 158 h 1102"/>
                <a:gd name="T60" fmla="*/ 974 w 1661"/>
                <a:gd name="T61" fmla="*/ 173 h 1102"/>
                <a:gd name="T62" fmla="*/ 849 w 1661"/>
                <a:gd name="T63" fmla="*/ 140 h 1102"/>
                <a:gd name="T64" fmla="*/ 868 w 1661"/>
                <a:gd name="T65" fmla="*/ 97 h 1102"/>
                <a:gd name="T66" fmla="*/ 821 w 1661"/>
                <a:gd name="T67" fmla="*/ 16 h 1102"/>
                <a:gd name="T68" fmla="*/ 723 w 1661"/>
                <a:gd name="T69" fmla="*/ 107 h 1102"/>
                <a:gd name="T70" fmla="*/ 589 w 1661"/>
                <a:gd name="T71" fmla="*/ 161 h 1102"/>
                <a:gd name="T72" fmla="*/ 540 w 1661"/>
                <a:gd name="T73" fmla="*/ 54 h 1102"/>
                <a:gd name="T74" fmla="*/ 461 w 1661"/>
                <a:gd name="T75" fmla="*/ 129 h 1102"/>
                <a:gd name="T76" fmla="*/ 385 w 1661"/>
                <a:gd name="T77" fmla="*/ 192 h 1102"/>
                <a:gd name="T78" fmla="*/ 356 w 1661"/>
                <a:gd name="T79" fmla="*/ 307 h 1102"/>
                <a:gd name="T80" fmla="*/ 326 w 1661"/>
                <a:gd name="T81" fmla="*/ 186 h 1102"/>
                <a:gd name="T82" fmla="*/ 176 w 1661"/>
                <a:gd name="T83" fmla="*/ 439 h 1102"/>
                <a:gd name="T84" fmla="*/ 87 w 1661"/>
                <a:gd name="T85" fmla="*/ 368 h 1102"/>
                <a:gd name="T86" fmla="*/ 97 w 1661"/>
                <a:gd name="T87" fmla="*/ 600 h 1102"/>
                <a:gd name="T88" fmla="*/ 62 w 1661"/>
                <a:gd name="T89" fmla="*/ 693 h 1102"/>
                <a:gd name="T90" fmla="*/ 200 w 1661"/>
                <a:gd name="T91" fmla="*/ 712 h 1102"/>
                <a:gd name="T92" fmla="*/ 106 w 1661"/>
                <a:gd name="T93" fmla="*/ 784 h 1102"/>
                <a:gd name="T94" fmla="*/ 232 w 1661"/>
                <a:gd name="T95" fmla="*/ 911 h 1102"/>
                <a:gd name="T96" fmla="*/ 7 w 1661"/>
                <a:gd name="T97" fmla="*/ 881 h 1102"/>
                <a:gd name="T98" fmla="*/ 52 w 1661"/>
                <a:gd name="T99" fmla="*/ 96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61" h="1102">
                  <a:moveTo>
                    <a:pt x="52" y="960"/>
                  </a:moveTo>
                  <a:cubicBezTo>
                    <a:pt x="109" y="860"/>
                    <a:pt x="269" y="1102"/>
                    <a:pt x="360" y="910"/>
                  </a:cubicBezTo>
                  <a:lnTo>
                    <a:pt x="379" y="946"/>
                  </a:lnTo>
                  <a:lnTo>
                    <a:pt x="559" y="958"/>
                  </a:lnTo>
                  <a:cubicBezTo>
                    <a:pt x="601" y="944"/>
                    <a:pt x="573" y="881"/>
                    <a:pt x="565" y="845"/>
                  </a:cubicBezTo>
                  <a:lnTo>
                    <a:pt x="702" y="805"/>
                  </a:lnTo>
                  <a:cubicBezTo>
                    <a:pt x="725" y="748"/>
                    <a:pt x="746" y="718"/>
                    <a:pt x="797" y="691"/>
                  </a:cubicBezTo>
                  <a:cubicBezTo>
                    <a:pt x="818" y="750"/>
                    <a:pt x="816" y="794"/>
                    <a:pt x="872" y="833"/>
                  </a:cubicBezTo>
                  <a:cubicBezTo>
                    <a:pt x="927" y="737"/>
                    <a:pt x="908" y="682"/>
                    <a:pt x="1142" y="633"/>
                  </a:cubicBezTo>
                  <a:cubicBezTo>
                    <a:pt x="1190" y="715"/>
                    <a:pt x="1114" y="686"/>
                    <a:pt x="1301" y="732"/>
                  </a:cubicBezTo>
                  <a:cubicBezTo>
                    <a:pt x="1281" y="772"/>
                    <a:pt x="1304" y="746"/>
                    <a:pt x="1259" y="778"/>
                  </a:cubicBezTo>
                  <a:cubicBezTo>
                    <a:pt x="1314" y="814"/>
                    <a:pt x="1299" y="791"/>
                    <a:pt x="1336" y="852"/>
                  </a:cubicBezTo>
                  <a:lnTo>
                    <a:pt x="1188" y="847"/>
                  </a:lnTo>
                  <a:lnTo>
                    <a:pt x="1232" y="890"/>
                  </a:lnTo>
                  <a:lnTo>
                    <a:pt x="1441" y="931"/>
                  </a:lnTo>
                  <a:lnTo>
                    <a:pt x="1405" y="887"/>
                  </a:lnTo>
                  <a:cubicBezTo>
                    <a:pt x="1500" y="877"/>
                    <a:pt x="1582" y="856"/>
                    <a:pt x="1661" y="794"/>
                  </a:cubicBezTo>
                  <a:lnTo>
                    <a:pt x="1542" y="757"/>
                  </a:lnTo>
                  <a:lnTo>
                    <a:pt x="1599" y="718"/>
                  </a:lnTo>
                  <a:lnTo>
                    <a:pt x="1447" y="646"/>
                  </a:lnTo>
                  <a:cubicBezTo>
                    <a:pt x="1464" y="578"/>
                    <a:pt x="1473" y="628"/>
                    <a:pt x="1515" y="525"/>
                  </a:cubicBezTo>
                  <a:cubicBezTo>
                    <a:pt x="1516" y="523"/>
                    <a:pt x="1518" y="519"/>
                    <a:pt x="1519" y="517"/>
                  </a:cubicBezTo>
                  <a:cubicBezTo>
                    <a:pt x="1534" y="479"/>
                    <a:pt x="1535" y="526"/>
                    <a:pt x="1532" y="451"/>
                  </a:cubicBezTo>
                  <a:lnTo>
                    <a:pt x="1392" y="461"/>
                  </a:lnTo>
                  <a:lnTo>
                    <a:pt x="1379" y="421"/>
                  </a:lnTo>
                  <a:cubicBezTo>
                    <a:pt x="1379" y="418"/>
                    <a:pt x="1378" y="417"/>
                    <a:pt x="1378" y="415"/>
                  </a:cubicBezTo>
                  <a:lnTo>
                    <a:pt x="1267" y="432"/>
                  </a:lnTo>
                  <a:cubicBezTo>
                    <a:pt x="1285" y="354"/>
                    <a:pt x="1318" y="360"/>
                    <a:pt x="1360" y="302"/>
                  </a:cubicBezTo>
                  <a:lnTo>
                    <a:pt x="1148" y="252"/>
                  </a:lnTo>
                  <a:cubicBezTo>
                    <a:pt x="1141" y="208"/>
                    <a:pt x="1164" y="211"/>
                    <a:pt x="1117" y="158"/>
                  </a:cubicBezTo>
                  <a:cubicBezTo>
                    <a:pt x="1057" y="166"/>
                    <a:pt x="1034" y="194"/>
                    <a:pt x="974" y="173"/>
                  </a:cubicBezTo>
                  <a:cubicBezTo>
                    <a:pt x="888" y="142"/>
                    <a:pt x="956" y="149"/>
                    <a:pt x="849" y="140"/>
                  </a:cubicBezTo>
                  <a:lnTo>
                    <a:pt x="868" y="97"/>
                  </a:lnTo>
                  <a:cubicBezTo>
                    <a:pt x="779" y="0"/>
                    <a:pt x="853" y="71"/>
                    <a:pt x="821" y="16"/>
                  </a:cubicBezTo>
                  <a:lnTo>
                    <a:pt x="723" y="107"/>
                  </a:lnTo>
                  <a:cubicBezTo>
                    <a:pt x="649" y="170"/>
                    <a:pt x="682" y="81"/>
                    <a:pt x="589" y="161"/>
                  </a:cubicBezTo>
                  <a:lnTo>
                    <a:pt x="540" y="54"/>
                  </a:lnTo>
                  <a:cubicBezTo>
                    <a:pt x="523" y="72"/>
                    <a:pt x="469" y="118"/>
                    <a:pt x="461" y="129"/>
                  </a:cubicBezTo>
                  <a:cubicBezTo>
                    <a:pt x="419" y="188"/>
                    <a:pt x="465" y="191"/>
                    <a:pt x="385" y="192"/>
                  </a:cubicBezTo>
                  <a:cubicBezTo>
                    <a:pt x="372" y="270"/>
                    <a:pt x="386" y="261"/>
                    <a:pt x="356" y="307"/>
                  </a:cubicBezTo>
                  <a:lnTo>
                    <a:pt x="326" y="186"/>
                  </a:lnTo>
                  <a:cubicBezTo>
                    <a:pt x="213" y="204"/>
                    <a:pt x="175" y="333"/>
                    <a:pt x="176" y="439"/>
                  </a:cubicBezTo>
                  <a:cubicBezTo>
                    <a:pt x="123" y="396"/>
                    <a:pt x="152" y="381"/>
                    <a:pt x="87" y="368"/>
                  </a:cubicBezTo>
                  <a:cubicBezTo>
                    <a:pt x="0" y="503"/>
                    <a:pt x="79" y="571"/>
                    <a:pt x="97" y="600"/>
                  </a:cubicBezTo>
                  <a:lnTo>
                    <a:pt x="62" y="693"/>
                  </a:lnTo>
                  <a:lnTo>
                    <a:pt x="200" y="712"/>
                  </a:lnTo>
                  <a:cubicBezTo>
                    <a:pt x="187" y="749"/>
                    <a:pt x="142" y="757"/>
                    <a:pt x="106" y="784"/>
                  </a:cubicBezTo>
                  <a:cubicBezTo>
                    <a:pt x="170" y="851"/>
                    <a:pt x="204" y="828"/>
                    <a:pt x="232" y="911"/>
                  </a:cubicBezTo>
                  <a:lnTo>
                    <a:pt x="7" y="881"/>
                  </a:lnTo>
                  <a:cubicBezTo>
                    <a:pt x="20" y="937"/>
                    <a:pt x="14" y="925"/>
                    <a:pt x="52" y="960"/>
                  </a:cubicBez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18AD3B9F-EFC0-2439-3490-307C9E11A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" y="447040"/>
              <a:ext cx="87630" cy="92075"/>
            </a:xfrm>
            <a:custGeom>
              <a:avLst/>
              <a:gdLst>
                <a:gd name="T0" fmla="*/ 510 w 1553"/>
                <a:gd name="T1" fmla="*/ 625 h 1597"/>
                <a:gd name="T2" fmla="*/ 615 w 1553"/>
                <a:gd name="T3" fmla="*/ 707 h 1597"/>
                <a:gd name="T4" fmla="*/ 664 w 1553"/>
                <a:gd name="T5" fmla="*/ 762 h 1597"/>
                <a:gd name="T6" fmla="*/ 742 w 1553"/>
                <a:gd name="T7" fmla="*/ 838 h 1597"/>
                <a:gd name="T8" fmla="*/ 825 w 1553"/>
                <a:gd name="T9" fmla="*/ 898 h 1597"/>
                <a:gd name="T10" fmla="*/ 772 w 1553"/>
                <a:gd name="T11" fmla="*/ 1022 h 1597"/>
                <a:gd name="T12" fmla="*/ 660 w 1553"/>
                <a:gd name="T13" fmla="*/ 1120 h 1597"/>
                <a:gd name="T14" fmla="*/ 663 w 1553"/>
                <a:gd name="T15" fmla="*/ 1204 h 1597"/>
                <a:gd name="T16" fmla="*/ 645 w 1553"/>
                <a:gd name="T17" fmla="*/ 1253 h 1597"/>
                <a:gd name="T18" fmla="*/ 408 w 1553"/>
                <a:gd name="T19" fmla="*/ 1490 h 1597"/>
                <a:gd name="T20" fmla="*/ 564 w 1553"/>
                <a:gd name="T21" fmla="*/ 1286 h 1597"/>
                <a:gd name="T22" fmla="*/ 592 w 1553"/>
                <a:gd name="T23" fmla="*/ 1332 h 1597"/>
                <a:gd name="T24" fmla="*/ 725 w 1553"/>
                <a:gd name="T25" fmla="*/ 1262 h 1597"/>
                <a:gd name="T26" fmla="*/ 786 w 1553"/>
                <a:gd name="T27" fmla="*/ 1354 h 1597"/>
                <a:gd name="T28" fmla="*/ 749 w 1553"/>
                <a:gd name="T29" fmla="*/ 1464 h 1597"/>
                <a:gd name="T30" fmla="*/ 754 w 1553"/>
                <a:gd name="T31" fmla="*/ 1597 h 1597"/>
                <a:gd name="T32" fmla="*/ 893 w 1553"/>
                <a:gd name="T33" fmla="*/ 1486 h 1597"/>
                <a:gd name="T34" fmla="*/ 1045 w 1553"/>
                <a:gd name="T35" fmla="*/ 1432 h 1597"/>
                <a:gd name="T36" fmla="*/ 1390 w 1553"/>
                <a:gd name="T37" fmla="*/ 1267 h 1597"/>
                <a:gd name="T38" fmla="*/ 1439 w 1553"/>
                <a:gd name="T39" fmla="*/ 1191 h 1597"/>
                <a:gd name="T40" fmla="*/ 1427 w 1553"/>
                <a:gd name="T41" fmla="*/ 1066 h 1597"/>
                <a:gd name="T42" fmla="*/ 1276 w 1553"/>
                <a:gd name="T43" fmla="*/ 1050 h 1597"/>
                <a:gd name="T44" fmla="*/ 1044 w 1553"/>
                <a:gd name="T45" fmla="*/ 959 h 1597"/>
                <a:gd name="T46" fmla="*/ 1285 w 1553"/>
                <a:gd name="T47" fmla="*/ 568 h 1597"/>
                <a:gd name="T48" fmla="*/ 1130 w 1553"/>
                <a:gd name="T49" fmla="*/ 583 h 1597"/>
                <a:gd name="T50" fmla="*/ 900 w 1553"/>
                <a:gd name="T51" fmla="*/ 735 h 1597"/>
                <a:gd name="T52" fmla="*/ 847 w 1553"/>
                <a:gd name="T53" fmla="*/ 673 h 1597"/>
                <a:gd name="T54" fmla="*/ 774 w 1553"/>
                <a:gd name="T55" fmla="*/ 513 h 1597"/>
                <a:gd name="T56" fmla="*/ 722 w 1553"/>
                <a:gd name="T57" fmla="*/ 332 h 1597"/>
                <a:gd name="T58" fmla="*/ 635 w 1553"/>
                <a:gd name="T59" fmla="*/ 297 h 1597"/>
                <a:gd name="T60" fmla="*/ 524 w 1553"/>
                <a:gd name="T61" fmla="*/ 222 h 1597"/>
                <a:gd name="T62" fmla="*/ 438 w 1553"/>
                <a:gd name="T63" fmla="*/ 168 h 1597"/>
                <a:gd name="T64" fmla="*/ 406 w 1553"/>
                <a:gd name="T65" fmla="*/ 106 h 1597"/>
                <a:gd name="T66" fmla="*/ 346 w 1553"/>
                <a:gd name="T67" fmla="*/ 49 h 1597"/>
                <a:gd name="T68" fmla="*/ 195 w 1553"/>
                <a:gd name="T69" fmla="*/ 107 h 1597"/>
                <a:gd name="T70" fmla="*/ 89 w 1553"/>
                <a:gd name="T71" fmla="*/ 88 h 1597"/>
                <a:gd name="T72" fmla="*/ 65 w 1553"/>
                <a:gd name="T73" fmla="*/ 81 h 1597"/>
                <a:gd name="T74" fmla="*/ 17 w 1553"/>
                <a:gd name="T75" fmla="*/ 148 h 1597"/>
                <a:gd name="T76" fmla="*/ 36 w 1553"/>
                <a:gd name="T77" fmla="*/ 250 h 1597"/>
                <a:gd name="T78" fmla="*/ 0 w 1553"/>
                <a:gd name="T79" fmla="*/ 418 h 1597"/>
                <a:gd name="T80" fmla="*/ 63 w 1553"/>
                <a:gd name="T81" fmla="*/ 447 h 1597"/>
                <a:gd name="T82" fmla="*/ 132 w 1553"/>
                <a:gd name="T83" fmla="*/ 388 h 1597"/>
                <a:gd name="T84" fmla="*/ 292 w 1553"/>
                <a:gd name="T85" fmla="*/ 395 h 1597"/>
                <a:gd name="T86" fmla="*/ 337 w 1553"/>
                <a:gd name="T87" fmla="*/ 532 h 1597"/>
                <a:gd name="T88" fmla="*/ 384 w 1553"/>
                <a:gd name="T89" fmla="*/ 580 h 1597"/>
                <a:gd name="T90" fmla="*/ 375 w 1553"/>
                <a:gd name="T91" fmla="*/ 666 h 1597"/>
                <a:gd name="T92" fmla="*/ 401 w 1553"/>
                <a:gd name="T93" fmla="*/ 700 h 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53" h="1597">
                  <a:moveTo>
                    <a:pt x="401" y="700"/>
                  </a:moveTo>
                  <a:cubicBezTo>
                    <a:pt x="428" y="677"/>
                    <a:pt x="464" y="636"/>
                    <a:pt x="510" y="625"/>
                  </a:cubicBezTo>
                  <a:lnTo>
                    <a:pt x="527" y="730"/>
                  </a:lnTo>
                  <a:lnTo>
                    <a:pt x="615" y="707"/>
                  </a:lnTo>
                  <a:lnTo>
                    <a:pt x="584" y="783"/>
                  </a:lnTo>
                  <a:lnTo>
                    <a:pt x="664" y="762"/>
                  </a:lnTo>
                  <a:cubicBezTo>
                    <a:pt x="637" y="823"/>
                    <a:pt x="647" y="785"/>
                    <a:pt x="620" y="852"/>
                  </a:cubicBezTo>
                  <a:lnTo>
                    <a:pt x="742" y="838"/>
                  </a:lnTo>
                  <a:lnTo>
                    <a:pt x="676" y="908"/>
                  </a:lnTo>
                  <a:lnTo>
                    <a:pt x="825" y="898"/>
                  </a:lnTo>
                  <a:cubicBezTo>
                    <a:pt x="792" y="975"/>
                    <a:pt x="768" y="956"/>
                    <a:pt x="709" y="1020"/>
                  </a:cubicBezTo>
                  <a:cubicBezTo>
                    <a:pt x="723" y="1021"/>
                    <a:pt x="764" y="1020"/>
                    <a:pt x="772" y="1022"/>
                  </a:cubicBezTo>
                  <a:cubicBezTo>
                    <a:pt x="848" y="1033"/>
                    <a:pt x="792" y="1021"/>
                    <a:pt x="818" y="1040"/>
                  </a:cubicBezTo>
                  <a:cubicBezTo>
                    <a:pt x="783" y="1140"/>
                    <a:pt x="747" y="1048"/>
                    <a:pt x="660" y="1120"/>
                  </a:cubicBezTo>
                  <a:lnTo>
                    <a:pt x="780" y="1161"/>
                  </a:lnTo>
                  <a:lnTo>
                    <a:pt x="663" y="1204"/>
                  </a:lnTo>
                  <a:cubicBezTo>
                    <a:pt x="644" y="1251"/>
                    <a:pt x="675" y="1182"/>
                    <a:pt x="657" y="1227"/>
                  </a:cubicBezTo>
                  <a:cubicBezTo>
                    <a:pt x="650" y="1244"/>
                    <a:pt x="652" y="1241"/>
                    <a:pt x="645" y="1253"/>
                  </a:cubicBezTo>
                  <a:lnTo>
                    <a:pt x="489" y="1235"/>
                  </a:lnTo>
                  <a:cubicBezTo>
                    <a:pt x="446" y="1331"/>
                    <a:pt x="379" y="1378"/>
                    <a:pt x="408" y="1490"/>
                  </a:cubicBezTo>
                  <a:cubicBezTo>
                    <a:pt x="438" y="1456"/>
                    <a:pt x="446" y="1411"/>
                    <a:pt x="478" y="1382"/>
                  </a:cubicBezTo>
                  <a:cubicBezTo>
                    <a:pt x="537" y="1329"/>
                    <a:pt x="518" y="1337"/>
                    <a:pt x="564" y="1286"/>
                  </a:cubicBezTo>
                  <a:cubicBezTo>
                    <a:pt x="567" y="1290"/>
                    <a:pt x="571" y="1291"/>
                    <a:pt x="572" y="1298"/>
                  </a:cubicBezTo>
                  <a:lnTo>
                    <a:pt x="592" y="1332"/>
                  </a:lnTo>
                  <a:cubicBezTo>
                    <a:pt x="593" y="1334"/>
                    <a:pt x="595" y="1339"/>
                    <a:pt x="597" y="1343"/>
                  </a:cubicBezTo>
                  <a:lnTo>
                    <a:pt x="725" y="1262"/>
                  </a:lnTo>
                  <a:cubicBezTo>
                    <a:pt x="703" y="1322"/>
                    <a:pt x="709" y="1294"/>
                    <a:pt x="684" y="1354"/>
                  </a:cubicBezTo>
                  <a:lnTo>
                    <a:pt x="786" y="1354"/>
                  </a:lnTo>
                  <a:lnTo>
                    <a:pt x="686" y="1456"/>
                  </a:lnTo>
                  <a:lnTo>
                    <a:pt x="749" y="1464"/>
                  </a:lnTo>
                  <a:lnTo>
                    <a:pt x="671" y="1522"/>
                  </a:lnTo>
                  <a:cubicBezTo>
                    <a:pt x="729" y="1549"/>
                    <a:pt x="714" y="1552"/>
                    <a:pt x="754" y="1597"/>
                  </a:cubicBezTo>
                  <a:cubicBezTo>
                    <a:pt x="770" y="1484"/>
                    <a:pt x="783" y="1391"/>
                    <a:pt x="897" y="1376"/>
                  </a:cubicBezTo>
                  <a:lnTo>
                    <a:pt x="893" y="1486"/>
                  </a:lnTo>
                  <a:lnTo>
                    <a:pt x="1039" y="1368"/>
                  </a:lnTo>
                  <a:cubicBezTo>
                    <a:pt x="1056" y="1396"/>
                    <a:pt x="1066" y="1322"/>
                    <a:pt x="1045" y="1432"/>
                  </a:cubicBezTo>
                  <a:cubicBezTo>
                    <a:pt x="1352" y="1240"/>
                    <a:pt x="1151" y="1323"/>
                    <a:pt x="1311" y="1217"/>
                  </a:cubicBezTo>
                  <a:lnTo>
                    <a:pt x="1390" y="1267"/>
                  </a:lnTo>
                  <a:lnTo>
                    <a:pt x="1486" y="1215"/>
                  </a:lnTo>
                  <a:lnTo>
                    <a:pt x="1439" y="1191"/>
                  </a:lnTo>
                  <a:cubicBezTo>
                    <a:pt x="1464" y="1144"/>
                    <a:pt x="1499" y="1138"/>
                    <a:pt x="1539" y="1094"/>
                  </a:cubicBezTo>
                  <a:lnTo>
                    <a:pt x="1427" y="1066"/>
                  </a:lnTo>
                  <a:cubicBezTo>
                    <a:pt x="1474" y="996"/>
                    <a:pt x="1509" y="1004"/>
                    <a:pt x="1553" y="949"/>
                  </a:cubicBezTo>
                  <a:cubicBezTo>
                    <a:pt x="1422" y="969"/>
                    <a:pt x="1390" y="998"/>
                    <a:pt x="1276" y="1050"/>
                  </a:cubicBezTo>
                  <a:lnTo>
                    <a:pt x="1303" y="943"/>
                  </a:lnTo>
                  <a:cubicBezTo>
                    <a:pt x="1194" y="969"/>
                    <a:pt x="1155" y="1017"/>
                    <a:pt x="1044" y="959"/>
                  </a:cubicBezTo>
                  <a:cubicBezTo>
                    <a:pt x="1191" y="872"/>
                    <a:pt x="1173" y="854"/>
                    <a:pt x="1155" y="710"/>
                  </a:cubicBezTo>
                  <a:cubicBezTo>
                    <a:pt x="1205" y="671"/>
                    <a:pt x="1240" y="623"/>
                    <a:pt x="1285" y="568"/>
                  </a:cubicBezTo>
                  <a:lnTo>
                    <a:pt x="1147" y="612"/>
                  </a:lnTo>
                  <a:cubicBezTo>
                    <a:pt x="1144" y="608"/>
                    <a:pt x="1134" y="590"/>
                    <a:pt x="1130" y="583"/>
                  </a:cubicBezTo>
                  <a:cubicBezTo>
                    <a:pt x="1085" y="507"/>
                    <a:pt x="1099" y="524"/>
                    <a:pt x="1036" y="505"/>
                  </a:cubicBezTo>
                  <a:cubicBezTo>
                    <a:pt x="1012" y="574"/>
                    <a:pt x="961" y="709"/>
                    <a:pt x="900" y="735"/>
                  </a:cubicBezTo>
                  <a:lnTo>
                    <a:pt x="898" y="618"/>
                  </a:lnTo>
                  <a:lnTo>
                    <a:pt x="847" y="673"/>
                  </a:lnTo>
                  <a:cubicBezTo>
                    <a:pt x="868" y="563"/>
                    <a:pt x="944" y="472"/>
                    <a:pt x="981" y="367"/>
                  </a:cubicBezTo>
                  <a:cubicBezTo>
                    <a:pt x="842" y="416"/>
                    <a:pt x="962" y="454"/>
                    <a:pt x="774" y="513"/>
                  </a:cubicBezTo>
                  <a:lnTo>
                    <a:pt x="924" y="227"/>
                  </a:lnTo>
                  <a:cubicBezTo>
                    <a:pt x="696" y="300"/>
                    <a:pt x="834" y="288"/>
                    <a:pt x="722" y="332"/>
                  </a:cubicBezTo>
                  <a:lnTo>
                    <a:pt x="734" y="213"/>
                  </a:lnTo>
                  <a:lnTo>
                    <a:pt x="635" y="297"/>
                  </a:lnTo>
                  <a:cubicBezTo>
                    <a:pt x="625" y="207"/>
                    <a:pt x="631" y="69"/>
                    <a:pt x="579" y="0"/>
                  </a:cubicBezTo>
                  <a:lnTo>
                    <a:pt x="524" y="222"/>
                  </a:lnTo>
                  <a:cubicBezTo>
                    <a:pt x="476" y="179"/>
                    <a:pt x="496" y="211"/>
                    <a:pt x="492" y="108"/>
                  </a:cubicBezTo>
                  <a:lnTo>
                    <a:pt x="438" y="168"/>
                  </a:lnTo>
                  <a:lnTo>
                    <a:pt x="422" y="137"/>
                  </a:lnTo>
                  <a:cubicBezTo>
                    <a:pt x="409" y="109"/>
                    <a:pt x="424" y="133"/>
                    <a:pt x="406" y="106"/>
                  </a:cubicBezTo>
                  <a:lnTo>
                    <a:pt x="375" y="148"/>
                  </a:lnTo>
                  <a:lnTo>
                    <a:pt x="346" y="49"/>
                  </a:lnTo>
                  <a:cubicBezTo>
                    <a:pt x="302" y="72"/>
                    <a:pt x="344" y="3"/>
                    <a:pt x="300" y="101"/>
                  </a:cubicBezTo>
                  <a:cubicBezTo>
                    <a:pt x="219" y="74"/>
                    <a:pt x="255" y="81"/>
                    <a:pt x="195" y="107"/>
                  </a:cubicBezTo>
                  <a:lnTo>
                    <a:pt x="123" y="39"/>
                  </a:lnTo>
                  <a:lnTo>
                    <a:pt x="89" y="88"/>
                  </a:lnTo>
                  <a:cubicBezTo>
                    <a:pt x="85" y="87"/>
                    <a:pt x="79" y="86"/>
                    <a:pt x="77" y="85"/>
                  </a:cubicBezTo>
                  <a:cubicBezTo>
                    <a:pt x="74" y="84"/>
                    <a:pt x="67" y="82"/>
                    <a:pt x="65" y="81"/>
                  </a:cubicBezTo>
                  <a:lnTo>
                    <a:pt x="30" y="66"/>
                  </a:lnTo>
                  <a:lnTo>
                    <a:pt x="17" y="148"/>
                  </a:lnTo>
                  <a:cubicBezTo>
                    <a:pt x="90" y="110"/>
                    <a:pt x="25" y="100"/>
                    <a:pt x="128" y="94"/>
                  </a:cubicBezTo>
                  <a:lnTo>
                    <a:pt x="36" y="250"/>
                  </a:lnTo>
                  <a:lnTo>
                    <a:pt x="164" y="240"/>
                  </a:lnTo>
                  <a:cubicBezTo>
                    <a:pt x="147" y="333"/>
                    <a:pt x="28" y="319"/>
                    <a:pt x="0" y="418"/>
                  </a:cubicBezTo>
                  <a:lnTo>
                    <a:pt x="53" y="438"/>
                  </a:lnTo>
                  <a:cubicBezTo>
                    <a:pt x="55" y="440"/>
                    <a:pt x="62" y="450"/>
                    <a:pt x="63" y="447"/>
                  </a:cubicBezTo>
                  <a:cubicBezTo>
                    <a:pt x="65" y="443"/>
                    <a:pt x="70" y="453"/>
                    <a:pt x="73" y="456"/>
                  </a:cubicBezTo>
                  <a:cubicBezTo>
                    <a:pt x="99" y="402"/>
                    <a:pt x="79" y="426"/>
                    <a:pt x="132" y="388"/>
                  </a:cubicBezTo>
                  <a:lnTo>
                    <a:pt x="158" y="478"/>
                  </a:lnTo>
                  <a:lnTo>
                    <a:pt x="292" y="395"/>
                  </a:lnTo>
                  <a:lnTo>
                    <a:pt x="232" y="543"/>
                  </a:lnTo>
                  <a:lnTo>
                    <a:pt x="337" y="532"/>
                  </a:lnTo>
                  <a:lnTo>
                    <a:pt x="289" y="601"/>
                  </a:lnTo>
                  <a:lnTo>
                    <a:pt x="384" y="580"/>
                  </a:lnTo>
                  <a:lnTo>
                    <a:pt x="337" y="649"/>
                  </a:lnTo>
                  <a:lnTo>
                    <a:pt x="375" y="666"/>
                  </a:lnTo>
                  <a:cubicBezTo>
                    <a:pt x="178" y="705"/>
                    <a:pt x="257" y="592"/>
                    <a:pt x="222" y="688"/>
                  </a:cubicBezTo>
                  <a:cubicBezTo>
                    <a:pt x="263" y="716"/>
                    <a:pt x="340" y="705"/>
                    <a:pt x="401" y="700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BBA269A8-0556-DAC3-C1A6-F38DF9DE2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" y="645160"/>
              <a:ext cx="104775" cy="60960"/>
            </a:xfrm>
            <a:custGeom>
              <a:avLst/>
              <a:gdLst>
                <a:gd name="T0" fmla="*/ 219 w 1856"/>
                <a:gd name="T1" fmla="*/ 643 h 1056"/>
                <a:gd name="T2" fmla="*/ 62 w 1856"/>
                <a:gd name="T3" fmla="*/ 832 h 1056"/>
                <a:gd name="T4" fmla="*/ 74 w 1856"/>
                <a:gd name="T5" fmla="*/ 968 h 1056"/>
                <a:gd name="T6" fmla="*/ 159 w 1856"/>
                <a:gd name="T7" fmla="*/ 961 h 1056"/>
                <a:gd name="T8" fmla="*/ 147 w 1856"/>
                <a:gd name="T9" fmla="*/ 840 h 1056"/>
                <a:gd name="T10" fmla="*/ 190 w 1856"/>
                <a:gd name="T11" fmla="*/ 747 h 1056"/>
                <a:gd name="T12" fmla="*/ 333 w 1856"/>
                <a:gd name="T13" fmla="*/ 773 h 1056"/>
                <a:gd name="T14" fmla="*/ 475 w 1856"/>
                <a:gd name="T15" fmla="*/ 695 h 1056"/>
                <a:gd name="T16" fmla="*/ 539 w 1856"/>
                <a:gd name="T17" fmla="*/ 718 h 1056"/>
                <a:gd name="T18" fmla="*/ 769 w 1856"/>
                <a:gd name="T19" fmla="*/ 925 h 1056"/>
                <a:gd name="T20" fmla="*/ 884 w 1856"/>
                <a:gd name="T21" fmla="*/ 908 h 1056"/>
                <a:gd name="T22" fmla="*/ 1167 w 1856"/>
                <a:gd name="T23" fmla="*/ 981 h 1056"/>
                <a:gd name="T24" fmla="*/ 1277 w 1856"/>
                <a:gd name="T25" fmla="*/ 1002 h 1056"/>
                <a:gd name="T26" fmla="*/ 1372 w 1856"/>
                <a:gd name="T27" fmla="*/ 875 h 1056"/>
                <a:gd name="T28" fmla="*/ 1509 w 1856"/>
                <a:gd name="T29" fmla="*/ 725 h 1056"/>
                <a:gd name="T30" fmla="*/ 1571 w 1856"/>
                <a:gd name="T31" fmla="*/ 623 h 1056"/>
                <a:gd name="T32" fmla="*/ 1712 w 1856"/>
                <a:gd name="T33" fmla="*/ 575 h 1056"/>
                <a:gd name="T34" fmla="*/ 1829 w 1856"/>
                <a:gd name="T35" fmla="*/ 412 h 1056"/>
                <a:gd name="T36" fmla="*/ 1856 w 1856"/>
                <a:gd name="T37" fmla="*/ 309 h 1056"/>
                <a:gd name="T38" fmla="*/ 1793 w 1856"/>
                <a:gd name="T39" fmla="*/ 190 h 1056"/>
                <a:gd name="T40" fmla="*/ 1764 w 1856"/>
                <a:gd name="T41" fmla="*/ 97 h 1056"/>
                <a:gd name="T42" fmla="*/ 1688 w 1856"/>
                <a:gd name="T43" fmla="*/ 288 h 1056"/>
                <a:gd name="T44" fmla="*/ 1545 w 1856"/>
                <a:gd name="T45" fmla="*/ 245 h 1056"/>
                <a:gd name="T46" fmla="*/ 1371 w 1856"/>
                <a:gd name="T47" fmla="*/ 83 h 1056"/>
                <a:gd name="T48" fmla="*/ 1255 w 1856"/>
                <a:gd name="T49" fmla="*/ 91 h 1056"/>
                <a:gd name="T50" fmla="*/ 1164 w 1856"/>
                <a:gd name="T51" fmla="*/ 196 h 1056"/>
                <a:gd name="T52" fmla="*/ 1074 w 1856"/>
                <a:gd name="T53" fmla="*/ 278 h 1056"/>
                <a:gd name="T54" fmla="*/ 1033 w 1856"/>
                <a:gd name="T55" fmla="*/ 383 h 1056"/>
                <a:gd name="T56" fmla="*/ 913 w 1856"/>
                <a:gd name="T57" fmla="*/ 280 h 1056"/>
                <a:gd name="T58" fmla="*/ 886 w 1856"/>
                <a:gd name="T59" fmla="*/ 381 h 1056"/>
                <a:gd name="T60" fmla="*/ 813 w 1856"/>
                <a:gd name="T61" fmla="*/ 387 h 1056"/>
                <a:gd name="T62" fmla="*/ 736 w 1856"/>
                <a:gd name="T63" fmla="*/ 308 h 1056"/>
                <a:gd name="T64" fmla="*/ 643 w 1856"/>
                <a:gd name="T65" fmla="*/ 284 h 1056"/>
                <a:gd name="T66" fmla="*/ 498 w 1856"/>
                <a:gd name="T67" fmla="*/ 289 h 1056"/>
                <a:gd name="T68" fmla="*/ 408 w 1856"/>
                <a:gd name="T69" fmla="*/ 295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56" h="1056">
                  <a:moveTo>
                    <a:pt x="408" y="295"/>
                  </a:moveTo>
                  <a:cubicBezTo>
                    <a:pt x="379" y="410"/>
                    <a:pt x="299" y="567"/>
                    <a:pt x="219" y="643"/>
                  </a:cubicBezTo>
                  <a:cubicBezTo>
                    <a:pt x="184" y="740"/>
                    <a:pt x="170" y="695"/>
                    <a:pt x="113" y="769"/>
                  </a:cubicBezTo>
                  <a:cubicBezTo>
                    <a:pt x="79" y="813"/>
                    <a:pt x="104" y="799"/>
                    <a:pt x="62" y="832"/>
                  </a:cubicBezTo>
                  <a:cubicBezTo>
                    <a:pt x="44" y="846"/>
                    <a:pt x="22" y="858"/>
                    <a:pt x="0" y="876"/>
                  </a:cubicBezTo>
                  <a:cubicBezTo>
                    <a:pt x="10" y="903"/>
                    <a:pt x="0" y="915"/>
                    <a:pt x="74" y="968"/>
                  </a:cubicBezTo>
                  <a:cubicBezTo>
                    <a:pt x="96" y="870"/>
                    <a:pt x="79" y="940"/>
                    <a:pt x="108" y="902"/>
                  </a:cubicBezTo>
                  <a:cubicBezTo>
                    <a:pt x="145" y="965"/>
                    <a:pt x="111" y="932"/>
                    <a:pt x="159" y="961"/>
                  </a:cubicBezTo>
                  <a:cubicBezTo>
                    <a:pt x="167" y="941"/>
                    <a:pt x="174" y="1001"/>
                    <a:pt x="166" y="921"/>
                  </a:cubicBezTo>
                  <a:cubicBezTo>
                    <a:pt x="164" y="901"/>
                    <a:pt x="152" y="863"/>
                    <a:pt x="147" y="840"/>
                  </a:cubicBezTo>
                  <a:cubicBezTo>
                    <a:pt x="215" y="896"/>
                    <a:pt x="168" y="902"/>
                    <a:pt x="270" y="926"/>
                  </a:cubicBezTo>
                  <a:lnTo>
                    <a:pt x="190" y="747"/>
                  </a:lnTo>
                  <a:lnTo>
                    <a:pt x="315" y="814"/>
                  </a:lnTo>
                  <a:cubicBezTo>
                    <a:pt x="348" y="795"/>
                    <a:pt x="323" y="830"/>
                    <a:pt x="333" y="773"/>
                  </a:cubicBezTo>
                  <a:cubicBezTo>
                    <a:pt x="252" y="640"/>
                    <a:pt x="359" y="589"/>
                    <a:pt x="468" y="561"/>
                  </a:cubicBezTo>
                  <a:lnTo>
                    <a:pt x="475" y="695"/>
                  </a:lnTo>
                  <a:cubicBezTo>
                    <a:pt x="502" y="705"/>
                    <a:pt x="492" y="697"/>
                    <a:pt x="510" y="703"/>
                  </a:cubicBezTo>
                  <a:cubicBezTo>
                    <a:pt x="532" y="710"/>
                    <a:pt x="528" y="710"/>
                    <a:pt x="539" y="718"/>
                  </a:cubicBezTo>
                  <a:cubicBezTo>
                    <a:pt x="504" y="799"/>
                    <a:pt x="472" y="883"/>
                    <a:pt x="589" y="838"/>
                  </a:cubicBezTo>
                  <a:cubicBezTo>
                    <a:pt x="603" y="911"/>
                    <a:pt x="563" y="892"/>
                    <a:pt x="769" y="925"/>
                  </a:cubicBezTo>
                  <a:lnTo>
                    <a:pt x="880" y="809"/>
                  </a:lnTo>
                  <a:lnTo>
                    <a:pt x="884" y="908"/>
                  </a:lnTo>
                  <a:lnTo>
                    <a:pt x="987" y="905"/>
                  </a:lnTo>
                  <a:cubicBezTo>
                    <a:pt x="1011" y="988"/>
                    <a:pt x="1091" y="1056"/>
                    <a:pt x="1167" y="981"/>
                  </a:cubicBezTo>
                  <a:cubicBezTo>
                    <a:pt x="1171" y="983"/>
                    <a:pt x="1175" y="986"/>
                    <a:pt x="1178" y="987"/>
                  </a:cubicBezTo>
                  <a:lnTo>
                    <a:pt x="1277" y="1002"/>
                  </a:lnTo>
                  <a:lnTo>
                    <a:pt x="1299" y="853"/>
                  </a:lnTo>
                  <a:lnTo>
                    <a:pt x="1372" y="875"/>
                  </a:lnTo>
                  <a:lnTo>
                    <a:pt x="1372" y="709"/>
                  </a:lnTo>
                  <a:lnTo>
                    <a:pt x="1509" y="725"/>
                  </a:lnTo>
                  <a:lnTo>
                    <a:pt x="1490" y="633"/>
                  </a:lnTo>
                  <a:lnTo>
                    <a:pt x="1571" y="623"/>
                  </a:lnTo>
                  <a:cubicBezTo>
                    <a:pt x="1568" y="585"/>
                    <a:pt x="1552" y="562"/>
                    <a:pt x="1536" y="535"/>
                  </a:cubicBezTo>
                  <a:lnTo>
                    <a:pt x="1712" y="575"/>
                  </a:lnTo>
                  <a:lnTo>
                    <a:pt x="1694" y="494"/>
                  </a:lnTo>
                  <a:lnTo>
                    <a:pt x="1829" y="412"/>
                  </a:lnTo>
                  <a:lnTo>
                    <a:pt x="1792" y="360"/>
                  </a:lnTo>
                  <a:lnTo>
                    <a:pt x="1856" y="309"/>
                  </a:lnTo>
                  <a:lnTo>
                    <a:pt x="1786" y="196"/>
                  </a:lnTo>
                  <a:cubicBezTo>
                    <a:pt x="1787" y="195"/>
                    <a:pt x="1792" y="191"/>
                    <a:pt x="1793" y="190"/>
                  </a:cubicBezTo>
                  <a:cubicBezTo>
                    <a:pt x="1795" y="189"/>
                    <a:pt x="1804" y="183"/>
                    <a:pt x="1809" y="179"/>
                  </a:cubicBezTo>
                  <a:lnTo>
                    <a:pt x="1764" y="97"/>
                  </a:lnTo>
                  <a:cubicBezTo>
                    <a:pt x="1686" y="245"/>
                    <a:pt x="1731" y="168"/>
                    <a:pt x="1705" y="259"/>
                  </a:cubicBezTo>
                  <a:lnTo>
                    <a:pt x="1688" y="288"/>
                  </a:lnTo>
                  <a:cubicBezTo>
                    <a:pt x="1622" y="249"/>
                    <a:pt x="1633" y="171"/>
                    <a:pt x="1625" y="91"/>
                  </a:cubicBezTo>
                  <a:lnTo>
                    <a:pt x="1545" y="245"/>
                  </a:lnTo>
                  <a:lnTo>
                    <a:pt x="1380" y="94"/>
                  </a:lnTo>
                  <a:cubicBezTo>
                    <a:pt x="1377" y="90"/>
                    <a:pt x="1373" y="85"/>
                    <a:pt x="1371" y="83"/>
                  </a:cubicBezTo>
                  <a:lnTo>
                    <a:pt x="1229" y="0"/>
                  </a:lnTo>
                  <a:lnTo>
                    <a:pt x="1255" y="91"/>
                  </a:lnTo>
                  <a:cubicBezTo>
                    <a:pt x="1154" y="47"/>
                    <a:pt x="1192" y="40"/>
                    <a:pt x="1077" y="38"/>
                  </a:cubicBezTo>
                  <a:lnTo>
                    <a:pt x="1164" y="196"/>
                  </a:lnTo>
                  <a:cubicBezTo>
                    <a:pt x="1147" y="209"/>
                    <a:pt x="1210" y="227"/>
                    <a:pt x="1099" y="202"/>
                  </a:cubicBezTo>
                  <a:cubicBezTo>
                    <a:pt x="1123" y="286"/>
                    <a:pt x="1099" y="260"/>
                    <a:pt x="1074" y="278"/>
                  </a:cubicBezTo>
                  <a:lnTo>
                    <a:pt x="1131" y="395"/>
                  </a:lnTo>
                  <a:lnTo>
                    <a:pt x="1033" y="383"/>
                  </a:lnTo>
                  <a:lnTo>
                    <a:pt x="1009" y="464"/>
                  </a:lnTo>
                  <a:cubicBezTo>
                    <a:pt x="964" y="416"/>
                    <a:pt x="947" y="343"/>
                    <a:pt x="913" y="280"/>
                  </a:cubicBezTo>
                  <a:lnTo>
                    <a:pt x="896" y="326"/>
                  </a:lnTo>
                  <a:cubicBezTo>
                    <a:pt x="892" y="346"/>
                    <a:pt x="892" y="358"/>
                    <a:pt x="886" y="381"/>
                  </a:cubicBezTo>
                  <a:cubicBezTo>
                    <a:pt x="874" y="422"/>
                    <a:pt x="872" y="425"/>
                    <a:pt x="842" y="456"/>
                  </a:cubicBezTo>
                  <a:lnTo>
                    <a:pt x="813" y="387"/>
                  </a:lnTo>
                  <a:cubicBezTo>
                    <a:pt x="791" y="437"/>
                    <a:pt x="794" y="445"/>
                    <a:pt x="751" y="479"/>
                  </a:cubicBezTo>
                  <a:lnTo>
                    <a:pt x="736" y="308"/>
                  </a:lnTo>
                  <a:lnTo>
                    <a:pt x="664" y="413"/>
                  </a:lnTo>
                  <a:cubicBezTo>
                    <a:pt x="639" y="373"/>
                    <a:pt x="647" y="344"/>
                    <a:pt x="643" y="284"/>
                  </a:cubicBezTo>
                  <a:lnTo>
                    <a:pt x="502" y="404"/>
                  </a:lnTo>
                  <a:lnTo>
                    <a:pt x="498" y="289"/>
                  </a:lnTo>
                  <a:cubicBezTo>
                    <a:pt x="444" y="345"/>
                    <a:pt x="507" y="318"/>
                    <a:pt x="430" y="367"/>
                  </a:cubicBezTo>
                  <a:lnTo>
                    <a:pt x="408" y="295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40E44B7D-3F61-8C97-7724-E952C35B6F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465" y="692150"/>
              <a:ext cx="88900" cy="269875"/>
            </a:xfrm>
            <a:custGeom>
              <a:avLst/>
              <a:gdLst>
                <a:gd name="T0" fmla="*/ 159 w 1571"/>
                <a:gd name="T1" fmla="*/ 3147 h 4689"/>
                <a:gd name="T2" fmla="*/ 162 w 1571"/>
                <a:gd name="T3" fmla="*/ 3883 h 4689"/>
                <a:gd name="T4" fmla="*/ 159 w 1571"/>
                <a:gd name="T5" fmla="*/ 3147 h 4689"/>
                <a:gd name="T6" fmla="*/ 387 w 1571"/>
                <a:gd name="T7" fmla="*/ 2222 h 4689"/>
                <a:gd name="T8" fmla="*/ 494 w 1571"/>
                <a:gd name="T9" fmla="*/ 2112 h 4689"/>
                <a:gd name="T10" fmla="*/ 598 w 1571"/>
                <a:gd name="T11" fmla="*/ 2005 h 4689"/>
                <a:gd name="T12" fmla="*/ 794 w 1571"/>
                <a:gd name="T13" fmla="*/ 1790 h 4689"/>
                <a:gd name="T14" fmla="*/ 387 w 1571"/>
                <a:gd name="T15" fmla="*/ 2222 h 4689"/>
                <a:gd name="T16" fmla="*/ 721 w 1571"/>
                <a:gd name="T17" fmla="*/ 289 h 4689"/>
                <a:gd name="T18" fmla="*/ 801 w 1571"/>
                <a:gd name="T19" fmla="*/ 630 h 4689"/>
                <a:gd name="T20" fmla="*/ 776 w 1571"/>
                <a:gd name="T21" fmla="*/ 988 h 4689"/>
                <a:gd name="T22" fmla="*/ 717 w 1571"/>
                <a:gd name="T23" fmla="*/ 1517 h 4689"/>
                <a:gd name="T24" fmla="*/ 824 w 1571"/>
                <a:gd name="T25" fmla="*/ 990 h 4689"/>
                <a:gd name="T26" fmla="*/ 844 w 1571"/>
                <a:gd name="T27" fmla="*/ 1033 h 4689"/>
                <a:gd name="T28" fmla="*/ 870 w 1571"/>
                <a:gd name="T29" fmla="*/ 645 h 4689"/>
                <a:gd name="T30" fmla="*/ 861 w 1571"/>
                <a:gd name="T31" fmla="*/ 1271 h 4689"/>
                <a:gd name="T32" fmla="*/ 539 w 1571"/>
                <a:gd name="T33" fmla="*/ 1953 h 4689"/>
                <a:gd name="T34" fmla="*/ 697 w 1571"/>
                <a:gd name="T35" fmla="*/ 1614 h 4689"/>
                <a:gd name="T36" fmla="*/ 552 w 1571"/>
                <a:gd name="T37" fmla="*/ 1823 h 4689"/>
                <a:gd name="T38" fmla="*/ 336 w 1571"/>
                <a:gd name="T39" fmla="*/ 2096 h 4689"/>
                <a:gd name="T40" fmla="*/ 267 w 1571"/>
                <a:gd name="T41" fmla="*/ 2191 h 4689"/>
                <a:gd name="T42" fmla="*/ 45 w 1571"/>
                <a:gd name="T43" fmla="*/ 2959 h 4689"/>
                <a:gd name="T44" fmla="*/ 0 w 1571"/>
                <a:gd name="T45" fmla="*/ 3563 h 4689"/>
                <a:gd name="T46" fmla="*/ 130 w 1571"/>
                <a:gd name="T47" fmla="*/ 4212 h 4689"/>
                <a:gd name="T48" fmla="*/ 141 w 1571"/>
                <a:gd name="T49" fmla="*/ 4136 h 4689"/>
                <a:gd name="T50" fmla="*/ 118 w 1571"/>
                <a:gd name="T51" fmla="*/ 4005 h 4689"/>
                <a:gd name="T52" fmla="*/ 421 w 1571"/>
                <a:gd name="T53" fmla="*/ 4689 h 4689"/>
                <a:gd name="T54" fmla="*/ 202 w 1571"/>
                <a:gd name="T55" fmla="*/ 3848 h 4689"/>
                <a:gd name="T56" fmla="*/ 238 w 1571"/>
                <a:gd name="T57" fmla="*/ 3517 h 4689"/>
                <a:gd name="T58" fmla="*/ 285 w 1571"/>
                <a:gd name="T59" fmla="*/ 2790 h 4689"/>
                <a:gd name="T60" fmla="*/ 312 w 1571"/>
                <a:gd name="T61" fmla="*/ 2322 h 4689"/>
                <a:gd name="T62" fmla="*/ 805 w 1571"/>
                <a:gd name="T63" fmla="*/ 2142 h 4689"/>
                <a:gd name="T64" fmla="*/ 849 w 1571"/>
                <a:gd name="T65" fmla="*/ 2043 h 4689"/>
                <a:gd name="T66" fmla="*/ 828 w 1571"/>
                <a:gd name="T67" fmla="*/ 2021 h 4689"/>
                <a:gd name="T68" fmla="*/ 843 w 1571"/>
                <a:gd name="T69" fmla="*/ 1921 h 4689"/>
                <a:gd name="T70" fmla="*/ 829 w 1571"/>
                <a:gd name="T71" fmla="*/ 1948 h 4689"/>
                <a:gd name="T72" fmla="*/ 943 w 1571"/>
                <a:gd name="T73" fmla="*/ 1348 h 4689"/>
                <a:gd name="T74" fmla="*/ 1281 w 1571"/>
                <a:gd name="T75" fmla="*/ 957 h 4689"/>
                <a:gd name="T76" fmla="*/ 1286 w 1571"/>
                <a:gd name="T77" fmla="*/ 973 h 4689"/>
                <a:gd name="T78" fmla="*/ 1389 w 1571"/>
                <a:gd name="T79" fmla="*/ 866 h 4689"/>
                <a:gd name="T80" fmla="*/ 1504 w 1571"/>
                <a:gd name="T81" fmla="*/ 775 h 4689"/>
                <a:gd name="T82" fmla="*/ 1571 w 1571"/>
                <a:gd name="T83" fmla="*/ 666 h 4689"/>
                <a:gd name="T84" fmla="*/ 1355 w 1571"/>
                <a:gd name="T85" fmla="*/ 798 h 4689"/>
                <a:gd name="T86" fmla="*/ 1154 w 1571"/>
                <a:gd name="T87" fmla="*/ 943 h 4689"/>
                <a:gd name="T88" fmla="*/ 1220 w 1571"/>
                <a:gd name="T89" fmla="*/ 850 h 4689"/>
                <a:gd name="T90" fmla="*/ 1053 w 1571"/>
                <a:gd name="T91" fmla="*/ 912 h 4689"/>
                <a:gd name="T92" fmla="*/ 983 w 1571"/>
                <a:gd name="T93" fmla="*/ 1058 h 4689"/>
                <a:gd name="T94" fmla="*/ 988 w 1571"/>
                <a:gd name="T95" fmla="*/ 786 h 4689"/>
                <a:gd name="T96" fmla="*/ 934 w 1571"/>
                <a:gd name="T97" fmla="*/ 536 h 4689"/>
                <a:gd name="T98" fmla="*/ 850 w 1571"/>
                <a:gd name="T99" fmla="*/ 348 h 4689"/>
                <a:gd name="T100" fmla="*/ 751 w 1571"/>
                <a:gd name="T101" fmla="*/ 0 h 4689"/>
                <a:gd name="T102" fmla="*/ 721 w 1571"/>
                <a:gd name="T103" fmla="*/ 289 h 4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1" h="4689">
                  <a:moveTo>
                    <a:pt x="159" y="3147"/>
                  </a:moveTo>
                  <a:lnTo>
                    <a:pt x="162" y="3883"/>
                  </a:lnTo>
                  <a:cubicBezTo>
                    <a:pt x="31" y="3774"/>
                    <a:pt x="78" y="3291"/>
                    <a:pt x="159" y="3147"/>
                  </a:cubicBezTo>
                  <a:close/>
                  <a:moveTo>
                    <a:pt x="387" y="2222"/>
                  </a:moveTo>
                  <a:cubicBezTo>
                    <a:pt x="420" y="2144"/>
                    <a:pt x="436" y="2151"/>
                    <a:pt x="494" y="2112"/>
                  </a:cubicBezTo>
                  <a:cubicBezTo>
                    <a:pt x="522" y="2093"/>
                    <a:pt x="571" y="2033"/>
                    <a:pt x="598" y="2005"/>
                  </a:cubicBezTo>
                  <a:cubicBezTo>
                    <a:pt x="770" y="1823"/>
                    <a:pt x="635" y="1909"/>
                    <a:pt x="794" y="1790"/>
                  </a:cubicBezTo>
                  <a:cubicBezTo>
                    <a:pt x="773" y="2029"/>
                    <a:pt x="619" y="2210"/>
                    <a:pt x="387" y="2222"/>
                  </a:cubicBezTo>
                  <a:close/>
                  <a:moveTo>
                    <a:pt x="721" y="289"/>
                  </a:moveTo>
                  <a:cubicBezTo>
                    <a:pt x="729" y="417"/>
                    <a:pt x="785" y="510"/>
                    <a:pt x="801" y="630"/>
                  </a:cubicBezTo>
                  <a:cubicBezTo>
                    <a:pt x="826" y="806"/>
                    <a:pt x="792" y="839"/>
                    <a:pt x="776" y="988"/>
                  </a:cubicBezTo>
                  <a:cubicBezTo>
                    <a:pt x="685" y="1145"/>
                    <a:pt x="742" y="1346"/>
                    <a:pt x="717" y="1517"/>
                  </a:cubicBezTo>
                  <a:cubicBezTo>
                    <a:pt x="787" y="1435"/>
                    <a:pt x="807" y="1116"/>
                    <a:pt x="824" y="990"/>
                  </a:cubicBezTo>
                  <a:lnTo>
                    <a:pt x="844" y="1033"/>
                  </a:lnTo>
                  <a:cubicBezTo>
                    <a:pt x="889" y="970"/>
                    <a:pt x="897" y="693"/>
                    <a:pt x="870" y="645"/>
                  </a:cubicBezTo>
                  <a:cubicBezTo>
                    <a:pt x="996" y="766"/>
                    <a:pt x="926" y="1243"/>
                    <a:pt x="861" y="1271"/>
                  </a:cubicBezTo>
                  <a:cubicBezTo>
                    <a:pt x="861" y="1546"/>
                    <a:pt x="760" y="1827"/>
                    <a:pt x="539" y="1953"/>
                  </a:cubicBezTo>
                  <a:cubicBezTo>
                    <a:pt x="581" y="1842"/>
                    <a:pt x="653" y="1746"/>
                    <a:pt x="697" y="1614"/>
                  </a:cubicBezTo>
                  <a:cubicBezTo>
                    <a:pt x="641" y="1671"/>
                    <a:pt x="590" y="1766"/>
                    <a:pt x="552" y="1823"/>
                  </a:cubicBezTo>
                  <a:cubicBezTo>
                    <a:pt x="478" y="1936"/>
                    <a:pt x="344" y="2085"/>
                    <a:pt x="336" y="2096"/>
                  </a:cubicBezTo>
                  <a:cubicBezTo>
                    <a:pt x="315" y="2128"/>
                    <a:pt x="292" y="2163"/>
                    <a:pt x="267" y="2191"/>
                  </a:cubicBezTo>
                  <a:cubicBezTo>
                    <a:pt x="31" y="2445"/>
                    <a:pt x="98" y="2612"/>
                    <a:pt x="45" y="2959"/>
                  </a:cubicBezTo>
                  <a:lnTo>
                    <a:pt x="0" y="3563"/>
                  </a:lnTo>
                  <a:cubicBezTo>
                    <a:pt x="13" y="3680"/>
                    <a:pt x="78" y="4142"/>
                    <a:pt x="130" y="4212"/>
                  </a:cubicBezTo>
                  <a:cubicBezTo>
                    <a:pt x="121" y="4143"/>
                    <a:pt x="101" y="4156"/>
                    <a:pt x="141" y="4136"/>
                  </a:cubicBezTo>
                  <a:lnTo>
                    <a:pt x="118" y="4005"/>
                  </a:lnTo>
                  <a:cubicBezTo>
                    <a:pt x="224" y="4135"/>
                    <a:pt x="318" y="4530"/>
                    <a:pt x="421" y="4689"/>
                  </a:cubicBezTo>
                  <a:cubicBezTo>
                    <a:pt x="370" y="4265"/>
                    <a:pt x="225" y="4121"/>
                    <a:pt x="202" y="3848"/>
                  </a:cubicBezTo>
                  <a:cubicBezTo>
                    <a:pt x="195" y="3772"/>
                    <a:pt x="203" y="3560"/>
                    <a:pt x="238" y="3517"/>
                  </a:cubicBezTo>
                  <a:cubicBezTo>
                    <a:pt x="283" y="3292"/>
                    <a:pt x="283" y="3020"/>
                    <a:pt x="285" y="2790"/>
                  </a:cubicBezTo>
                  <a:cubicBezTo>
                    <a:pt x="169" y="2695"/>
                    <a:pt x="158" y="2425"/>
                    <a:pt x="312" y="2322"/>
                  </a:cubicBezTo>
                  <a:cubicBezTo>
                    <a:pt x="390" y="2271"/>
                    <a:pt x="706" y="2166"/>
                    <a:pt x="805" y="2142"/>
                  </a:cubicBezTo>
                  <a:lnTo>
                    <a:pt x="849" y="2043"/>
                  </a:lnTo>
                  <a:lnTo>
                    <a:pt x="828" y="2021"/>
                  </a:lnTo>
                  <a:lnTo>
                    <a:pt x="843" y="1921"/>
                  </a:lnTo>
                  <a:cubicBezTo>
                    <a:pt x="824" y="1943"/>
                    <a:pt x="813" y="1913"/>
                    <a:pt x="829" y="1948"/>
                  </a:cubicBezTo>
                  <a:cubicBezTo>
                    <a:pt x="811" y="1813"/>
                    <a:pt x="880" y="1473"/>
                    <a:pt x="943" y="1348"/>
                  </a:cubicBezTo>
                  <a:cubicBezTo>
                    <a:pt x="1064" y="1108"/>
                    <a:pt x="1209" y="1067"/>
                    <a:pt x="1281" y="957"/>
                  </a:cubicBezTo>
                  <a:lnTo>
                    <a:pt x="1286" y="973"/>
                  </a:lnTo>
                  <a:cubicBezTo>
                    <a:pt x="1321" y="947"/>
                    <a:pt x="1356" y="901"/>
                    <a:pt x="1389" y="866"/>
                  </a:cubicBezTo>
                  <a:cubicBezTo>
                    <a:pt x="1446" y="805"/>
                    <a:pt x="1425" y="816"/>
                    <a:pt x="1504" y="775"/>
                  </a:cubicBezTo>
                  <a:lnTo>
                    <a:pt x="1571" y="666"/>
                  </a:lnTo>
                  <a:cubicBezTo>
                    <a:pt x="1489" y="745"/>
                    <a:pt x="1439" y="741"/>
                    <a:pt x="1355" y="798"/>
                  </a:cubicBezTo>
                  <a:cubicBezTo>
                    <a:pt x="1258" y="863"/>
                    <a:pt x="1203" y="921"/>
                    <a:pt x="1154" y="943"/>
                  </a:cubicBezTo>
                  <a:cubicBezTo>
                    <a:pt x="1185" y="899"/>
                    <a:pt x="1199" y="888"/>
                    <a:pt x="1220" y="850"/>
                  </a:cubicBezTo>
                  <a:cubicBezTo>
                    <a:pt x="1178" y="855"/>
                    <a:pt x="1087" y="885"/>
                    <a:pt x="1053" y="912"/>
                  </a:cubicBezTo>
                  <a:cubicBezTo>
                    <a:pt x="1021" y="936"/>
                    <a:pt x="999" y="1014"/>
                    <a:pt x="983" y="1058"/>
                  </a:cubicBezTo>
                  <a:cubicBezTo>
                    <a:pt x="977" y="964"/>
                    <a:pt x="998" y="883"/>
                    <a:pt x="988" y="786"/>
                  </a:cubicBezTo>
                  <a:cubicBezTo>
                    <a:pt x="979" y="709"/>
                    <a:pt x="946" y="620"/>
                    <a:pt x="934" y="536"/>
                  </a:cubicBezTo>
                  <a:lnTo>
                    <a:pt x="850" y="348"/>
                  </a:lnTo>
                  <a:cubicBezTo>
                    <a:pt x="795" y="279"/>
                    <a:pt x="783" y="96"/>
                    <a:pt x="751" y="0"/>
                  </a:cubicBezTo>
                  <a:cubicBezTo>
                    <a:pt x="706" y="61"/>
                    <a:pt x="716" y="204"/>
                    <a:pt x="721" y="289"/>
                  </a:cubicBezTo>
                  <a:close/>
                </a:path>
              </a:pathLst>
            </a:custGeom>
            <a:solidFill>
              <a:srgbClr val="82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1C5DF214-73E3-5F41-BCD4-E92A4C43A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" y="471170"/>
              <a:ext cx="96520" cy="84455"/>
            </a:xfrm>
            <a:custGeom>
              <a:avLst/>
              <a:gdLst>
                <a:gd name="T0" fmla="*/ 941 w 1704"/>
                <a:gd name="T1" fmla="*/ 1126 h 1462"/>
                <a:gd name="T2" fmla="*/ 916 w 1704"/>
                <a:gd name="T3" fmla="*/ 1067 h 1462"/>
                <a:gd name="T4" fmla="*/ 874 w 1704"/>
                <a:gd name="T5" fmla="*/ 941 h 1462"/>
                <a:gd name="T6" fmla="*/ 1000 w 1704"/>
                <a:gd name="T7" fmla="*/ 904 h 1462"/>
                <a:gd name="T8" fmla="*/ 982 w 1704"/>
                <a:gd name="T9" fmla="*/ 795 h 1462"/>
                <a:gd name="T10" fmla="*/ 1083 w 1704"/>
                <a:gd name="T11" fmla="*/ 745 h 1462"/>
                <a:gd name="T12" fmla="*/ 1191 w 1704"/>
                <a:gd name="T13" fmla="*/ 618 h 1462"/>
                <a:gd name="T14" fmla="*/ 1173 w 1704"/>
                <a:gd name="T15" fmla="*/ 502 h 1462"/>
                <a:gd name="T16" fmla="*/ 1203 w 1704"/>
                <a:gd name="T17" fmla="*/ 424 h 1462"/>
                <a:gd name="T18" fmla="*/ 1379 w 1704"/>
                <a:gd name="T19" fmla="*/ 450 h 1462"/>
                <a:gd name="T20" fmla="*/ 1517 w 1704"/>
                <a:gd name="T21" fmla="*/ 554 h 1462"/>
                <a:gd name="T22" fmla="*/ 1626 w 1704"/>
                <a:gd name="T23" fmla="*/ 502 h 1462"/>
                <a:gd name="T24" fmla="*/ 1676 w 1704"/>
                <a:gd name="T25" fmla="*/ 433 h 1462"/>
                <a:gd name="T26" fmla="*/ 1297 w 1704"/>
                <a:gd name="T27" fmla="*/ 382 h 1462"/>
                <a:gd name="T28" fmla="*/ 1262 w 1704"/>
                <a:gd name="T29" fmla="*/ 267 h 1462"/>
                <a:gd name="T30" fmla="*/ 1193 w 1704"/>
                <a:gd name="T31" fmla="*/ 168 h 1462"/>
                <a:gd name="T32" fmla="*/ 1115 w 1704"/>
                <a:gd name="T33" fmla="*/ 180 h 1462"/>
                <a:gd name="T34" fmla="*/ 1012 w 1704"/>
                <a:gd name="T35" fmla="*/ 162 h 1462"/>
                <a:gd name="T36" fmla="*/ 896 w 1704"/>
                <a:gd name="T37" fmla="*/ 87 h 1462"/>
                <a:gd name="T38" fmla="*/ 871 w 1704"/>
                <a:gd name="T39" fmla="*/ 197 h 1462"/>
                <a:gd name="T40" fmla="*/ 896 w 1704"/>
                <a:gd name="T41" fmla="*/ 376 h 1462"/>
                <a:gd name="T42" fmla="*/ 624 w 1704"/>
                <a:gd name="T43" fmla="*/ 642 h 1462"/>
                <a:gd name="T44" fmla="*/ 502 w 1704"/>
                <a:gd name="T45" fmla="*/ 673 h 1462"/>
                <a:gd name="T46" fmla="*/ 329 w 1704"/>
                <a:gd name="T47" fmla="*/ 710 h 1462"/>
                <a:gd name="T48" fmla="*/ 174 w 1704"/>
                <a:gd name="T49" fmla="*/ 689 h 1462"/>
                <a:gd name="T50" fmla="*/ 51 w 1704"/>
                <a:gd name="T51" fmla="*/ 778 h 1462"/>
                <a:gd name="T52" fmla="*/ 0 w 1704"/>
                <a:gd name="T53" fmla="*/ 847 h 1462"/>
                <a:gd name="T54" fmla="*/ 337 w 1704"/>
                <a:gd name="T55" fmla="*/ 970 h 1462"/>
                <a:gd name="T56" fmla="*/ 521 w 1704"/>
                <a:gd name="T57" fmla="*/ 1120 h 1462"/>
                <a:gd name="T58" fmla="*/ 599 w 1704"/>
                <a:gd name="T59" fmla="*/ 1203 h 1462"/>
                <a:gd name="T60" fmla="*/ 576 w 1704"/>
                <a:gd name="T61" fmla="*/ 1321 h 1462"/>
                <a:gd name="T62" fmla="*/ 632 w 1704"/>
                <a:gd name="T63" fmla="*/ 1446 h 1462"/>
                <a:gd name="T64" fmla="*/ 714 w 1704"/>
                <a:gd name="T65" fmla="*/ 1399 h 1462"/>
                <a:gd name="T66" fmla="*/ 844 w 1704"/>
                <a:gd name="T67" fmla="*/ 1300 h 1462"/>
                <a:gd name="T68" fmla="*/ 951 w 1704"/>
                <a:gd name="T69" fmla="*/ 1210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04" h="1462">
                  <a:moveTo>
                    <a:pt x="1004" y="1198"/>
                  </a:moveTo>
                  <a:lnTo>
                    <a:pt x="941" y="1126"/>
                  </a:lnTo>
                  <a:lnTo>
                    <a:pt x="980" y="1082"/>
                  </a:lnTo>
                  <a:lnTo>
                    <a:pt x="916" y="1067"/>
                  </a:lnTo>
                  <a:lnTo>
                    <a:pt x="961" y="1025"/>
                  </a:lnTo>
                  <a:cubicBezTo>
                    <a:pt x="912" y="1002"/>
                    <a:pt x="899" y="990"/>
                    <a:pt x="874" y="941"/>
                  </a:cubicBezTo>
                  <a:cubicBezTo>
                    <a:pt x="902" y="935"/>
                    <a:pt x="922" y="935"/>
                    <a:pt x="944" y="931"/>
                  </a:cubicBezTo>
                  <a:cubicBezTo>
                    <a:pt x="997" y="923"/>
                    <a:pt x="978" y="927"/>
                    <a:pt x="1000" y="904"/>
                  </a:cubicBezTo>
                  <a:cubicBezTo>
                    <a:pt x="936" y="855"/>
                    <a:pt x="940" y="891"/>
                    <a:pt x="863" y="806"/>
                  </a:cubicBezTo>
                  <a:lnTo>
                    <a:pt x="982" y="795"/>
                  </a:lnTo>
                  <a:lnTo>
                    <a:pt x="960" y="746"/>
                  </a:lnTo>
                  <a:cubicBezTo>
                    <a:pt x="1018" y="712"/>
                    <a:pt x="1022" y="715"/>
                    <a:pt x="1083" y="745"/>
                  </a:cubicBezTo>
                  <a:cubicBezTo>
                    <a:pt x="1203" y="684"/>
                    <a:pt x="1131" y="750"/>
                    <a:pt x="1288" y="727"/>
                  </a:cubicBezTo>
                  <a:lnTo>
                    <a:pt x="1191" y="618"/>
                  </a:lnTo>
                  <a:cubicBezTo>
                    <a:pt x="1202" y="578"/>
                    <a:pt x="1193" y="595"/>
                    <a:pt x="1220" y="562"/>
                  </a:cubicBezTo>
                  <a:lnTo>
                    <a:pt x="1173" y="502"/>
                  </a:lnTo>
                  <a:lnTo>
                    <a:pt x="1257" y="523"/>
                  </a:lnTo>
                  <a:lnTo>
                    <a:pt x="1203" y="424"/>
                  </a:lnTo>
                  <a:lnTo>
                    <a:pt x="1360" y="497"/>
                  </a:lnTo>
                  <a:lnTo>
                    <a:pt x="1379" y="450"/>
                  </a:lnTo>
                  <a:cubicBezTo>
                    <a:pt x="1414" y="476"/>
                    <a:pt x="1426" y="478"/>
                    <a:pt x="1449" y="508"/>
                  </a:cubicBezTo>
                  <a:cubicBezTo>
                    <a:pt x="1490" y="563"/>
                    <a:pt x="1442" y="547"/>
                    <a:pt x="1517" y="554"/>
                  </a:cubicBezTo>
                  <a:lnTo>
                    <a:pt x="1498" y="446"/>
                  </a:lnTo>
                  <a:cubicBezTo>
                    <a:pt x="1581" y="447"/>
                    <a:pt x="1576" y="434"/>
                    <a:pt x="1626" y="502"/>
                  </a:cubicBezTo>
                  <a:lnTo>
                    <a:pt x="1692" y="489"/>
                  </a:lnTo>
                  <a:cubicBezTo>
                    <a:pt x="1698" y="458"/>
                    <a:pt x="1704" y="496"/>
                    <a:pt x="1676" y="433"/>
                  </a:cubicBezTo>
                  <a:cubicBezTo>
                    <a:pt x="1592" y="448"/>
                    <a:pt x="1505" y="350"/>
                    <a:pt x="1430" y="313"/>
                  </a:cubicBezTo>
                  <a:cubicBezTo>
                    <a:pt x="1374" y="350"/>
                    <a:pt x="1374" y="361"/>
                    <a:pt x="1297" y="382"/>
                  </a:cubicBezTo>
                  <a:lnTo>
                    <a:pt x="1320" y="237"/>
                  </a:lnTo>
                  <a:lnTo>
                    <a:pt x="1262" y="267"/>
                  </a:lnTo>
                  <a:lnTo>
                    <a:pt x="1221" y="122"/>
                  </a:lnTo>
                  <a:lnTo>
                    <a:pt x="1193" y="168"/>
                  </a:lnTo>
                  <a:lnTo>
                    <a:pt x="1145" y="120"/>
                  </a:lnTo>
                  <a:lnTo>
                    <a:pt x="1115" y="180"/>
                  </a:lnTo>
                  <a:lnTo>
                    <a:pt x="1019" y="142"/>
                  </a:lnTo>
                  <a:cubicBezTo>
                    <a:pt x="996" y="203"/>
                    <a:pt x="1030" y="130"/>
                    <a:pt x="1012" y="162"/>
                  </a:cubicBezTo>
                  <a:cubicBezTo>
                    <a:pt x="899" y="32"/>
                    <a:pt x="919" y="1"/>
                    <a:pt x="846" y="0"/>
                  </a:cubicBezTo>
                  <a:lnTo>
                    <a:pt x="896" y="87"/>
                  </a:lnTo>
                  <a:lnTo>
                    <a:pt x="838" y="93"/>
                  </a:lnTo>
                  <a:lnTo>
                    <a:pt x="871" y="197"/>
                  </a:lnTo>
                  <a:lnTo>
                    <a:pt x="747" y="189"/>
                  </a:lnTo>
                  <a:cubicBezTo>
                    <a:pt x="785" y="269"/>
                    <a:pt x="830" y="321"/>
                    <a:pt x="896" y="376"/>
                  </a:cubicBezTo>
                  <a:cubicBezTo>
                    <a:pt x="784" y="404"/>
                    <a:pt x="810" y="385"/>
                    <a:pt x="733" y="470"/>
                  </a:cubicBezTo>
                  <a:cubicBezTo>
                    <a:pt x="656" y="553"/>
                    <a:pt x="703" y="567"/>
                    <a:pt x="624" y="642"/>
                  </a:cubicBezTo>
                  <a:lnTo>
                    <a:pt x="466" y="617"/>
                  </a:lnTo>
                  <a:lnTo>
                    <a:pt x="502" y="673"/>
                  </a:lnTo>
                  <a:lnTo>
                    <a:pt x="352" y="658"/>
                  </a:lnTo>
                  <a:lnTo>
                    <a:pt x="329" y="710"/>
                  </a:lnTo>
                  <a:cubicBezTo>
                    <a:pt x="261" y="703"/>
                    <a:pt x="214" y="695"/>
                    <a:pt x="177" y="641"/>
                  </a:cubicBezTo>
                  <a:lnTo>
                    <a:pt x="174" y="689"/>
                  </a:lnTo>
                  <a:lnTo>
                    <a:pt x="90" y="672"/>
                  </a:lnTo>
                  <a:lnTo>
                    <a:pt x="51" y="778"/>
                  </a:lnTo>
                  <a:lnTo>
                    <a:pt x="142" y="830"/>
                  </a:lnTo>
                  <a:lnTo>
                    <a:pt x="0" y="847"/>
                  </a:lnTo>
                  <a:cubicBezTo>
                    <a:pt x="103" y="935"/>
                    <a:pt x="185" y="931"/>
                    <a:pt x="303" y="893"/>
                  </a:cubicBezTo>
                  <a:lnTo>
                    <a:pt x="337" y="970"/>
                  </a:lnTo>
                  <a:cubicBezTo>
                    <a:pt x="423" y="946"/>
                    <a:pt x="488" y="904"/>
                    <a:pt x="559" y="1036"/>
                  </a:cubicBezTo>
                  <a:lnTo>
                    <a:pt x="521" y="1120"/>
                  </a:lnTo>
                  <a:lnTo>
                    <a:pt x="620" y="1115"/>
                  </a:lnTo>
                  <a:lnTo>
                    <a:pt x="599" y="1203"/>
                  </a:lnTo>
                  <a:cubicBezTo>
                    <a:pt x="650" y="1238"/>
                    <a:pt x="674" y="1241"/>
                    <a:pt x="698" y="1293"/>
                  </a:cubicBezTo>
                  <a:lnTo>
                    <a:pt x="576" y="1321"/>
                  </a:lnTo>
                  <a:cubicBezTo>
                    <a:pt x="597" y="1376"/>
                    <a:pt x="603" y="1355"/>
                    <a:pt x="619" y="1391"/>
                  </a:cubicBezTo>
                  <a:lnTo>
                    <a:pt x="632" y="1446"/>
                  </a:lnTo>
                  <a:cubicBezTo>
                    <a:pt x="633" y="1449"/>
                    <a:pt x="634" y="1455"/>
                    <a:pt x="635" y="1459"/>
                  </a:cubicBezTo>
                  <a:cubicBezTo>
                    <a:pt x="706" y="1452"/>
                    <a:pt x="666" y="1462"/>
                    <a:pt x="714" y="1399"/>
                  </a:cubicBezTo>
                  <a:cubicBezTo>
                    <a:pt x="827" y="1424"/>
                    <a:pt x="816" y="1449"/>
                    <a:pt x="944" y="1429"/>
                  </a:cubicBezTo>
                  <a:lnTo>
                    <a:pt x="844" y="1300"/>
                  </a:lnTo>
                  <a:lnTo>
                    <a:pt x="988" y="1319"/>
                  </a:lnTo>
                  <a:lnTo>
                    <a:pt x="951" y="1210"/>
                  </a:lnTo>
                  <a:lnTo>
                    <a:pt x="1004" y="1198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3784EEE2-E892-DD6F-B175-78237BECC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665" y="687705"/>
              <a:ext cx="95250" cy="67945"/>
            </a:xfrm>
            <a:custGeom>
              <a:avLst/>
              <a:gdLst>
                <a:gd name="T0" fmla="*/ 741 w 1683"/>
                <a:gd name="T1" fmla="*/ 196 h 1173"/>
                <a:gd name="T2" fmla="*/ 658 w 1683"/>
                <a:gd name="T3" fmla="*/ 240 h 1173"/>
                <a:gd name="T4" fmla="*/ 404 w 1683"/>
                <a:gd name="T5" fmla="*/ 447 h 1173"/>
                <a:gd name="T6" fmla="*/ 152 w 1683"/>
                <a:gd name="T7" fmla="*/ 851 h 1173"/>
                <a:gd name="T8" fmla="*/ 104 w 1683"/>
                <a:gd name="T9" fmla="*/ 1173 h 1173"/>
                <a:gd name="T10" fmla="*/ 230 w 1683"/>
                <a:gd name="T11" fmla="*/ 1150 h 1173"/>
                <a:gd name="T12" fmla="*/ 373 w 1683"/>
                <a:gd name="T13" fmla="*/ 1098 h 1173"/>
                <a:gd name="T14" fmla="*/ 407 w 1683"/>
                <a:gd name="T15" fmla="*/ 1018 h 1173"/>
                <a:gd name="T16" fmla="*/ 497 w 1683"/>
                <a:gd name="T17" fmla="*/ 959 h 1173"/>
                <a:gd name="T18" fmla="*/ 531 w 1683"/>
                <a:gd name="T19" fmla="*/ 899 h 1173"/>
                <a:gd name="T20" fmla="*/ 459 w 1683"/>
                <a:gd name="T21" fmla="*/ 829 h 1173"/>
                <a:gd name="T22" fmla="*/ 434 w 1683"/>
                <a:gd name="T23" fmla="*/ 814 h 1173"/>
                <a:gd name="T24" fmla="*/ 297 w 1683"/>
                <a:gd name="T25" fmla="*/ 686 h 1173"/>
                <a:gd name="T26" fmla="*/ 450 w 1683"/>
                <a:gd name="T27" fmla="*/ 730 h 1173"/>
                <a:gd name="T28" fmla="*/ 554 w 1683"/>
                <a:gd name="T29" fmla="*/ 784 h 1173"/>
                <a:gd name="T30" fmla="*/ 587 w 1683"/>
                <a:gd name="T31" fmla="*/ 776 h 1173"/>
                <a:gd name="T32" fmla="*/ 736 w 1683"/>
                <a:gd name="T33" fmla="*/ 830 h 1173"/>
                <a:gd name="T34" fmla="*/ 921 w 1683"/>
                <a:gd name="T35" fmla="*/ 719 h 1173"/>
                <a:gd name="T36" fmla="*/ 1142 w 1683"/>
                <a:gd name="T37" fmla="*/ 778 h 1173"/>
                <a:gd name="T38" fmla="*/ 1165 w 1683"/>
                <a:gd name="T39" fmla="*/ 732 h 1173"/>
                <a:gd name="T40" fmla="*/ 1296 w 1683"/>
                <a:gd name="T41" fmla="*/ 793 h 1173"/>
                <a:gd name="T42" fmla="*/ 1370 w 1683"/>
                <a:gd name="T43" fmla="*/ 647 h 1173"/>
                <a:gd name="T44" fmla="*/ 1421 w 1683"/>
                <a:gd name="T45" fmla="*/ 592 h 1173"/>
                <a:gd name="T46" fmla="*/ 1471 w 1683"/>
                <a:gd name="T47" fmla="*/ 536 h 1173"/>
                <a:gd name="T48" fmla="*/ 1577 w 1683"/>
                <a:gd name="T49" fmla="*/ 518 h 1173"/>
                <a:gd name="T50" fmla="*/ 1541 w 1683"/>
                <a:gd name="T51" fmla="*/ 394 h 1173"/>
                <a:gd name="T52" fmla="*/ 1624 w 1683"/>
                <a:gd name="T53" fmla="*/ 378 h 1173"/>
                <a:gd name="T54" fmla="*/ 1418 w 1683"/>
                <a:gd name="T55" fmla="*/ 263 h 1173"/>
                <a:gd name="T56" fmla="*/ 1356 w 1683"/>
                <a:gd name="T57" fmla="*/ 213 h 1173"/>
                <a:gd name="T58" fmla="*/ 1332 w 1683"/>
                <a:gd name="T59" fmla="*/ 0 h 1173"/>
                <a:gd name="T60" fmla="*/ 1174 w 1683"/>
                <a:gd name="T61" fmla="*/ 69 h 1173"/>
                <a:gd name="T62" fmla="*/ 1129 w 1683"/>
                <a:gd name="T63" fmla="*/ 181 h 1173"/>
                <a:gd name="T64" fmla="*/ 1025 w 1683"/>
                <a:gd name="T65" fmla="*/ 176 h 1173"/>
                <a:gd name="T66" fmla="*/ 967 w 1683"/>
                <a:gd name="T67" fmla="*/ 157 h 1173"/>
                <a:gd name="T68" fmla="*/ 859 w 1683"/>
                <a:gd name="T69" fmla="*/ 131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83" h="1173">
                  <a:moveTo>
                    <a:pt x="859" y="131"/>
                  </a:moveTo>
                  <a:lnTo>
                    <a:pt x="741" y="196"/>
                  </a:lnTo>
                  <a:lnTo>
                    <a:pt x="757" y="278"/>
                  </a:lnTo>
                  <a:cubicBezTo>
                    <a:pt x="660" y="281"/>
                    <a:pt x="713" y="288"/>
                    <a:pt x="658" y="240"/>
                  </a:cubicBezTo>
                  <a:cubicBezTo>
                    <a:pt x="597" y="270"/>
                    <a:pt x="565" y="280"/>
                    <a:pt x="519" y="332"/>
                  </a:cubicBezTo>
                  <a:cubicBezTo>
                    <a:pt x="492" y="363"/>
                    <a:pt x="434" y="429"/>
                    <a:pt x="404" y="447"/>
                  </a:cubicBezTo>
                  <a:cubicBezTo>
                    <a:pt x="387" y="536"/>
                    <a:pt x="280" y="702"/>
                    <a:pt x="219" y="742"/>
                  </a:cubicBezTo>
                  <a:lnTo>
                    <a:pt x="152" y="851"/>
                  </a:lnTo>
                  <a:lnTo>
                    <a:pt x="0" y="1108"/>
                  </a:lnTo>
                  <a:lnTo>
                    <a:pt x="104" y="1173"/>
                  </a:lnTo>
                  <a:lnTo>
                    <a:pt x="62" y="1064"/>
                  </a:lnTo>
                  <a:lnTo>
                    <a:pt x="230" y="1150"/>
                  </a:lnTo>
                  <a:lnTo>
                    <a:pt x="166" y="1002"/>
                  </a:lnTo>
                  <a:cubicBezTo>
                    <a:pt x="250" y="1042"/>
                    <a:pt x="273" y="1070"/>
                    <a:pt x="373" y="1098"/>
                  </a:cubicBezTo>
                  <a:lnTo>
                    <a:pt x="296" y="988"/>
                  </a:lnTo>
                  <a:lnTo>
                    <a:pt x="407" y="1018"/>
                  </a:lnTo>
                  <a:cubicBezTo>
                    <a:pt x="380" y="940"/>
                    <a:pt x="379" y="961"/>
                    <a:pt x="326" y="906"/>
                  </a:cubicBezTo>
                  <a:lnTo>
                    <a:pt x="497" y="959"/>
                  </a:lnTo>
                  <a:lnTo>
                    <a:pt x="451" y="878"/>
                  </a:lnTo>
                  <a:lnTo>
                    <a:pt x="531" y="899"/>
                  </a:lnTo>
                  <a:lnTo>
                    <a:pt x="502" y="842"/>
                  </a:lnTo>
                  <a:cubicBezTo>
                    <a:pt x="465" y="835"/>
                    <a:pt x="486" y="841"/>
                    <a:pt x="459" y="829"/>
                  </a:cubicBezTo>
                  <a:cubicBezTo>
                    <a:pt x="458" y="828"/>
                    <a:pt x="442" y="822"/>
                    <a:pt x="440" y="816"/>
                  </a:cubicBezTo>
                  <a:cubicBezTo>
                    <a:pt x="439" y="811"/>
                    <a:pt x="435" y="811"/>
                    <a:pt x="434" y="814"/>
                  </a:cubicBezTo>
                  <a:lnTo>
                    <a:pt x="291" y="873"/>
                  </a:lnTo>
                  <a:lnTo>
                    <a:pt x="297" y="686"/>
                  </a:lnTo>
                  <a:lnTo>
                    <a:pt x="452" y="595"/>
                  </a:lnTo>
                  <a:cubicBezTo>
                    <a:pt x="446" y="667"/>
                    <a:pt x="424" y="660"/>
                    <a:pt x="450" y="730"/>
                  </a:cubicBezTo>
                  <a:lnTo>
                    <a:pt x="515" y="696"/>
                  </a:lnTo>
                  <a:lnTo>
                    <a:pt x="554" y="784"/>
                  </a:lnTo>
                  <a:cubicBezTo>
                    <a:pt x="556" y="781"/>
                    <a:pt x="559" y="794"/>
                    <a:pt x="561" y="800"/>
                  </a:cubicBezTo>
                  <a:cubicBezTo>
                    <a:pt x="588" y="784"/>
                    <a:pt x="578" y="810"/>
                    <a:pt x="587" y="776"/>
                  </a:cubicBezTo>
                  <a:lnTo>
                    <a:pt x="666" y="718"/>
                  </a:lnTo>
                  <a:lnTo>
                    <a:pt x="736" y="830"/>
                  </a:lnTo>
                  <a:cubicBezTo>
                    <a:pt x="782" y="800"/>
                    <a:pt x="794" y="746"/>
                    <a:pt x="828" y="691"/>
                  </a:cubicBezTo>
                  <a:cubicBezTo>
                    <a:pt x="907" y="699"/>
                    <a:pt x="836" y="712"/>
                    <a:pt x="921" y="719"/>
                  </a:cubicBezTo>
                  <a:lnTo>
                    <a:pt x="952" y="661"/>
                  </a:lnTo>
                  <a:lnTo>
                    <a:pt x="1142" y="778"/>
                  </a:lnTo>
                  <a:lnTo>
                    <a:pt x="1162" y="748"/>
                  </a:lnTo>
                  <a:cubicBezTo>
                    <a:pt x="1164" y="746"/>
                    <a:pt x="1164" y="737"/>
                    <a:pt x="1165" y="732"/>
                  </a:cubicBezTo>
                  <a:lnTo>
                    <a:pt x="1291" y="856"/>
                  </a:lnTo>
                  <a:lnTo>
                    <a:pt x="1296" y="793"/>
                  </a:lnTo>
                  <a:lnTo>
                    <a:pt x="1409" y="787"/>
                  </a:lnTo>
                  <a:lnTo>
                    <a:pt x="1370" y="647"/>
                  </a:lnTo>
                  <a:lnTo>
                    <a:pt x="1424" y="660"/>
                  </a:lnTo>
                  <a:lnTo>
                    <a:pt x="1421" y="592"/>
                  </a:lnTo>
                  <a:lnTo>
                    <a:pt x="1508" y="644"/>
                  </a:lnTo>
                  <a:lnTo>
                    <a:pt x="1471" y="536"/>
                  </a:lnTo>
                  <a:lnTo>
                    <a:pt x="1602" y="586"/>
                  </a:lnTo>
                  <a:lnTo>
                    <a:pt x="1577" y="518"/>
                  </a:lnTo>
                  <a:lnTo>
                    <a:pt x="1683" y="522"/>
                  </a:lnTo>
                  <a:cubicBezTo>
                    <a:pt x="1654" y="463"/>
                    <a:pt x="1591" y="436"/>
                    <a:pt x="1541" y="394"/>
                  </a:cubicBezTo>
                  <a:cubicBezTo>
                    <a:pt x="1564" y="378"/>
                    <a:pt x="1539" y="381"/>
                    <a:pt x="1593" y="374"/>
                  </a:cubicBezTo>
                  <a:cubicBezTo>
                    <a:pt x="1594" y="374"/>
                    <a:pt x="1619" y="377"/>
                    <a:pt x="1624" y="378"/>
                  </a:cubicBezTo>
                  <a:cubicBezTo>
                    <a:pt x="1602" y="341"/>
                    <a:pt x="1560" y="322"/>
                    <a:pt x="1526" y="297"/>
                  </a:cubicBezTo>
                  <a:cubicBezTo>
                    <a:pt x="1468" y="255"/>
                    <a:pt x="1498" y="246"/>
                    <a:pt x="1418" y="263"/>
                  </a:cubicBezTo>
                  <a:cubicBezTo>
                    <a:pt x="1407" y="183"/>
                    <a:pt x="1423" y="224"/>
                    <a:pt x="1438" y="146"/>
                  </a:cubicBezTo>
                  <a:lnTo>
                    <a:pt x="1356" y="213"/>
                  </a:lnTo>
                  <a:cubicBezTo>
                    <a:pt x="1326" y="241"/>
                    <a:pt x="1310" y="244"/>
                    <a:pt x="1265" y="252"/>
                  </a:cubicBezTo>
                  <a:cubicBezTo>
                    <a:pt x="1249" y="56"/>
                    <a:pt x="1296" y="123"/>
                    <a:pt x="1332" y="0"/>
                  </a:cubicBezTo>
                  <a:lnTo>
                    <a:pt x="1192" y="28"/>
                  </a:lnTo>
                  <a:cubicBezTo>
                    <a:pt x="1182" y="85"/>
                    <a:pt x="1207" y="50"/>
                    <a:pt x="1174" y="69"/>
                  </a:cubicBezTo>
                  <a:lnTo>
                    <a:pt x="1049" y="2"/>
                  </a:lnTo>
                  <a:lnTo>
                    <a:pt x="1129" y="181"/>
                  </a:lnTo>
                  <a:cubicBezTo>
                    <a:pt x="1027" y="157"/>
                    <a:pt x="1074" y="151"/>
                    <a:pt x="1006" y="95"/>
                  </a:cubicBezTo>
                  <a:cubicBezTo>
                    <a:pt x="1011" y="118"/>
                    <a:pt x="1023" y="156"/>
                    <a:pt x="1025" y="176"/>
                  </a:cubicBezTo>
                  <a:cubicBezTo>
                    <a:pt x="1033" y="256"/>
                    <a:pt x="1026" y="196"/>
                    <a:pt x="1018" y="216"/>
                  </a:cubicBezTo>
                  <a:cubicBezTo>
                    <a:pt x="970" y="187"/>
                    <a:pt x="1004" y="220"/>
                    <a:pt x="967" y="157"/>
                  </a:cubicBezTo>
                  <a:cubicBezTo>
                    <a:pt x="938" y="195"/>
                    <a:pt x="955" y="125"/>
                    <a:pt x="933" y="223"/>
                  </a:cubicBezTo>
                  <a:cubicBezTo>
                    <a:pt x="859" y="170"/>
                    <a:pt x="869" y="158"/>
                    <a:pt x="859" y="13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51A8ECF5-9D94-F49D-169F-2FB18744B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549275"/>
              <a:ext cx="67945" cy="71120"/>
            </a:xfrm>
            <a:custGeom>
              <a:avLst/>
              <a:gdLst>
                <a:gd name="T0" fmla="*/ 260 w 1197"/>
                <a:gd name="T1" fmla="*/ 764 h 1241"/>
                <a:gd name="T2" fmla="*/ 337 w 1197"/>
                <a:gd name="T3" fmla="*/ 751 h 1241"/>
                <a:gd name="T4" fmla="*/ 304 w 1197"/>
                <a:gd name="T5" fmla="*/ 890 h 1241"/>
                <a:gd name="T6" fmla="*/ 480 w 1197"/>
                <a:gd name="T7" fmla="*/ 940 h 1241"/>
                <a:gd name="T8" fmla="*/ 652 w 1197"/>
                <a:gd name="T9" fmla="*/ 1059 h 1241"/>
                <a:gd name="T10" fmla="*/ 805 w 1197"/>
                <a:gd name="T11" fmla="*/ 1105 h 1241"/>
                <a:gd name="T12" fmla="*/ 831 w 1197"/>
                <a:gd name="T13" fmla="*/ 1028 h 1241"/>
                <a:gd name="T14" fmla="*/ 973 w 1197"/>
                <a:gd name="T15" fmla="*/ 1063 h 1241"/>
                <a:gd name="T16" fmla="*/ 879 w 1197"/>
                <a:gd name="T17" fmla="*/ 949 h 1241"/>
                <a:gd name="T18" fmla="*/ 967 w 1197"/>
                <a:gd name="T19" fmla="*/ 976 h 1241"/>
                <a:gd name="T20" fmla="*/ 1133 w 1197"/>
                <a:gd name="T21" fmla="*/ 1154 h 1241"/>
                <a:gd name="T22" fmla="*/ 1139 w 1197"/>
                <a:gd name="T23" fmla="*/ 1176 h 1241"/>
                <a:gd name="T24" fmla="*/ 1197 w 1197"/>
                <a:gd name="T25" fmla="*/ 1121 h 1241"/>
                <a:gd name="T26" fmla="*/ 1105 w 1197"/>
                <a:gd name="T27" fmla="*/ 1060 h 1241"/>
                <a:gd name="T28" fmla="*/ 1183 w 1197"/>
                <a:gd name="T29" fmla="*/ 1024 h 1241"/>
                <a:gd name="T30" fmla="*/ 1078 w 1197"/>
                <a:gd name="T31" fmla="*/ 967 h 1241"/>
                <a:gd name="T32" fmla="*/ 1134 w 1197"/>
                <a:gd name="T33" fmla="*/ 897 h 1241"/>
                <a:gd name="T34" fmla="*/ 912 w 1197"/>
                <a:gd name="T35" fmla="*/ 917 h 1241"/>
                <a:gd name="T36" fmla="*/ 978 w 1197"/>
                <a:gd name="T37" fmla="*/ 850 h 1241"/>
                <a:gd name="T38" fmla="*/ 881 w 1197"/>
                <a:gd name="T39" fmla="*/ 784 h 1241"/>
                <a:gd name="T40" fmla="*/ 897 w 1197"/>
                <a:gd name="T41" fmla="*/ 721 h 1241"/>
                <a:gd name="T42" fmla="*/ 835 w 1197"/>
                <a:gd name="T43" fmla="*/ 696 h 1241"/>
                <a:gd name="T44" fmla="*/ 893 w 1197"/>
                <a:gd name="T45" fmla="*/ 654 h 1241"/>
                <a:gd name="T46" fmla="*/ 848 w 1197"/>
                <a:gd name="T47" fmla="*/ 599 h 1241"/>
                <a:gd name="T48" fmla="*/ 939 w 1197"/>
                <a:gd name="T49" fmla="*/ 573 h 1241"/>
                <a:gd name="T50" fmla="*/ 965 w 1197"/>
                <a:gd name="T51" fmla="*/ 509 h 1241"/>
                <a:gd name="T52" fmla="*/ 1056 w 1197"/>
                <a:gd name="T53" fmla="*/ 493 h 1241"/>
                <a:gd name="T54" fmla="*/ 1041 w 1197"/>
                <a:gd name="T55" fmla="*/ 445 h 1241"/>
                <a:gd name="T56" fmla="*/ 1187 w 1197"/>
                <a:gd name="T57" fmla="*/ 480 h 1241"/>
                <a:gd name="T58" fmla="*/ 1165 w 1197"/>
                <a:gd name="T59" fmla="*/ 396 h 1241"/>
                <a:gd name="T60" fmla="*/ 993 w 1197"/>
                <a:gd name="T61" fmla="*/ 339 h 1241"/>
                <a:gd name="T62" fmla="*/ 1084 w 1197"/>
                <a:gd name="T63" fmla="*/ 231 h 1241"/>
                <a:gd name="T64" fmla="*/ 988 w 1197"/>
                <a:gd name="T65" fmla="*/ 205 h 1241"/>
                <a:gd name="T66" fmla="*/ 901 w 1197"/>
                <a:gd name="T67" fmla="*/ 186 h 1241"/>
                <a:gd name="T68" fmla="*/ 889 w 1197"/>
                <a:gd name="T69" fmla="*/ 95 h 1241"/>
                <a:gd name="T70" fmla="*/ 810 w 1197"/>
                <a:gd name="T71" fmla="*/ 134 h 1241"/>
                <a:gd name="T72" fmla="*/ 705 w 1197"/>
                <a:gd name="T73" fmla="*/ 170 h 1241"/>
                <a:gd name="T74" fmla="*/ 702 w 1197"/>
                <a:gd name="T75" fmla="*/ 79 h 1241"/>
                <a:gd name="T76" fmla="*/ 620 w 1197"/>
                <a:gd name="T77" fmla="*/ 91 h 1241"/>
                <a:gd name="T78" fmla="*/ 596 w 1197"/>
                <a:gd name="T79" fmla="*/ 47 h 1241"/>
                <a:gd name="T80" fmla="*/ 575 w 1197"/>
                <a:gd name="T81" fmla="*/ 0 h 1241"/>
                <a:gd name="T82" fmla="*/ 274 w 1197"/>
                <a:gd name="T83" fmla="*/ 14 h 1241"/>
                <a:gd name="T84" fmla="*/ 114 w 1197"/>
                <a:gd name="T85" fmla="*/ 116 h 1241"/>
                <a:gd name="T86" fmla="*/ 0 w 1197"/>
                <a:gd name="T87" fmla="*/ 271 h 1241"/>
                <a:gd name="T88" fmla="*/ 82 w 1197"/>
                <a:gd name="T89" fmla="*/ 234 h 1241"/>
                <a:gd name="T90" fmla="*/ 302 w 1197"/>
                <a:gd name="T91" fmla="*/ 198 h 1241"/>
                <a:gd name="T92" fmla="*/ 275 w 1197"/>
                <a:gd name="T93" fmla="*/ 286 h 1241"/>
                <a:gd name="T94" fmla="*/ 313 w 1197"/>
                <a:gd name="T95" fmla="*/ 311 h 1241"/>
                <a:gd name="T96" fmla="*/ 270 w 1197"/>
                <a:gd name="T97" fmla="*/ 376 h 1241"/>
                <a:gd name="T98" fmla="*/ 394 w 1197"/>
                <a:gd name="T99" fmla="*/ 378 h 1241"/>
                <a:gd name="T100" fmla="*/ 341 w 1197"/>
                <a:gd name="T101" fmla="*/ 488 h 1241"/>
                <a:gd name="T102" fmla="*/ 375 w 1197"/>
                <a:gd name="T103" fmla="*/ 539 h 1241"/>
                <a:gd name="T104" fmla="*/ 213 w 1197"/>
                <a:gd name="T105" fmla="*/ 656 h 1241"/>
                <a:gd name="T106" fmla="*/ 215 w 1197"/>
                <a:gd name="T107" fmla="*/ 709 h 1241"/>
                <a:gd name="T108" fmla="*/ 208 w 1197"/>
                <a:gd name="T109" fmla="*/ 725 h 1241"/>
                <a:gd name="T110" fmla="*/ 260 w 1197"/>
                <a:gd name="T111" fmla="*/ 764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97" h="1241">
                  <a:moveTo>
                    <a:pt x="260" y="764"/>
                  </a:moveTo>
                  <a:lnTo>
                    <a:pt x="337" y="751"/>
                  </a:lnTo>
                  <a:cubicBezTo>
                    <a:pt x="354" y="826"/>
                    <a:pt x="322" y="830"/>
                    <a:pt x="304" y="890"/>
                  </a:cubicBezTo>
                  <a:cubicBezTo>
                    <a:pt x="388" y="926"/>
                    <a:pt x="373" y="940"/>
                    <a:pt x="480" y="940"/>
                  </a:cubicBezTo>
                  <a:cubicBezTo>
                    <a:pt x="568" y="1057"/>
                    <a:pt x="508" y="997"/>
                    <a:pt x="652" y="1059"/>
                  </a:cubicBezTo>
                  <a:cubicBezTo>
                    <a:pt x="739" y="1096"/>
                    <a:pt x="685" y="1112"/>
                    <a:pt x="805" y="1105"/>
                  </a:cubicBezTo>
                  <a:lnTo>
                    <a:pt x="831" y="1028"/>
                  </a:lnTo>
                  <a:cubicBezTo>
                    <a:pt x="895" y="1065"/>
                    <a:pt x="904" y="1073"/>
                    <a:pt x="973" y="1063"/>
                  </a:cubicBezTo>
                  <a:cubicBezTo>
                    <a:pt x="934" y="1000"/>
                    <a:pt x="897" y="1026"/>
                    <a:pt x="879" y="949"/>
                  </a:cubicBezTo>
                  <a:lnTo>
                    <a:pt x="967" y="976"/>
                  </a:lnTo>
                  <a:cubicBezTo>
                    <a:pt x="1008" y="1097"/>
                    <a:pt x="980" y="1241"/>
                    <a:pt x="1133" y="1154"/>
                  </a:cubicBezTo>
                  <a:lnTo>
                    <a:pt x="1139" y="1176"/>
                  </a:lnTo>
                  <a:cubicBezTo>
                    <a:pt x="1164" y="1115"/>
                    <a:pt x="1121" y="1163"/>
                    <a:pt x="1197" y="1121"/>
                  </a:cubicBezTo>
                  <a:lnTo>
                    <a:pt x="1105" y="1060"/>
                  </a:lnTo>
                  <a:lnTo>
                    <a:pt x="1183" y="1024"/>
                  </a:lnTo>
                  <a:lnTo>
                    <a:pt x="1078" y="967"/>
                  </a:lnTo>
                  <a:lnTo>
                    <a:pt x="1134" y="897"/>
                  </a:lnTo>
                  <a:lnTo>
                    <a:pt x="912" y="917"/>
                  </a:lnTo>
                  <a:cubicBezTo>
                    <a:pt x="957" y="845"/>
                    <a:pt x="922" y="905"/>
                    <a:pt x="978" y="850"/>
                  </a:cubicBezTo>
                  <a:cubicBezTo>
                    <a:pt x="931" y="801"/>
                    <a:pt x="939" y="814"/>
                    <a:pt x="881" y="784"/>
                  </a:cubicBezTo>
                  <a:cubicBezTo>
                    <a:pt x="876" y="743"/>
                    <a:pt x="880" y="754"/>
                    <a:pt x="897" y="721"/>
                  </a:cubicBezTo>
                  <a:lnTo>
                    <a:pt x="835" y="696"/>
                  </a:lnTo>
                  <a:lnTo>
                    <a:pt x="893" y="654"/>
                  </a:lnTo>
                  <a:lnTo>
                    <a:pt x="848" y="599"/>
                  </a:lnTo>
                  <a:lnTo>
                    <a:pt x="939" y="573"/>
                  </a:lnTo>
                  <a:lnTo>
                    <a:pt x="965" y="509"/>
                  </a:lnTo>
                  <a:lnTo>
                    <a:pt x="1056" y="493"/>
                  </a:lnTo>
                  <a:lnTo>
                    <a:pt x="1041" y="445"/>
                  </a:lnTo>
                  <a:cubicBezTo>
                    <a:pt x="1103" y="439"/>
                    <a:pt x="1128" y="459"/>
                    <a:pt x="1187" y="480"/>
                  </a:cubicBezTo>
                  <a:lnTo>
                    <a:pt x="1165" y="396"/>
                  </a:lnTo>
                  <a:lnTo>
                    <a:pt x="993" y="339"/>
                  </a:lnTo>
                  <a:cubicBezTo>
                    <a:pt x="1035" y="267"/>
                    <a:pt x="1049" y="302"/>
                    <a:pt x="1084" y="231"/>
                  </a:cubicBezTo>
                  <a:cubicBezTo>
                    <a:pt x="1014" y="210"/>
                    <a:pt x="1060" y="203"/>
                    <a:pt x="988" y="205"/>
                  </a:cubicBezTo>
                  <a:cubicBezTo>
                    <a:pt x="932" y="206"/>
                    <a:pt x="955" y="225"/>
                    <a:pt x="901" y="186"/>
                  </a:cubicBezTo>
                  <a:cubicBezTo>
                    <a:pt x="909" y="115"/>
                    <a:pt x="935" y="103"/>
                    <a:pt x="889" y="95"/>
                  </a:cubicBezTo>
                  <a:cubicBezTo>
                    <a:pt x="824" y="89"/>
                    <a:pt x="864" y="99"/>
                    <a:pt x="810" y="134"/>
                  </a:cubicBezTo>
                  <a:cubicBezTo>
                    <a:pt x="778" y="154"/>
                    <a:pt x="740" y="161"/>
                    <a:pt x="705" y="170"/>
                  </a:cubicBezTo>
                  <a:lnTo>
                    <a:pt x="702" y="79"/>
                  </a:lnTo>
                  <a:lnTo>
                    <a:pt x="620" y="91"/>
                  </a:lnTo>
                  <a:cubicBezTo>
                    <a:pt x="589" y="51"/>
                    <a:pt x="612" y="84"/>
                    <a:pt x="596" y="47"/>
                  </a:cubicBezTo>
                  <a:lnTo>
                    <a:pt x="575" y="0"/>
                  </a:lnTo>
                  <a:cubicBezTo>
                    <a:pt x="419" y="52"/>
                    <a:pt x="426" y="40"/>
                    <a:pt x="274" y="14"/>
                  </a:cubicBezTo>
                  <a:cubicBezTo>
                    <a:pt x="231" y="39"/>
                    <a:pt x="137" y="83"/>
                    <a:pt x="114" y="116"/>
                  </a:cubicBezTo>
                  <a:cubicBezTo>
                    <a:pt x="67" y="182"/>
                    <a:pt x="56" y="204"/>
                    <a:pt x="0" y="271"/>
                  </a:cubicBezTo>
                  <a:cubicBezTo>
                    <a:pt x="102" y="271"/>
                    <a:pt x="26" y="291"/>
                    <a:pt x="82" y="234"/>
                  </a:cubicBezTo>
                  <a:cubicBezTo>
                    <a:pt x="132" y="183"/>
                    <a:pt x="176" y="187"/>
                    <a:pt x="302" y="198"/>
                  </a:cubicBezTo>
                  <a:lnTo>
                    <a:pt x="275" y="286"/>
                  </a:lnTo>
                  <a:lnTo>
                    <a:pt x="313" y="311"/>
                  </a:lnTo>
                  <a:lnTo>
                    <a:pt x="270" y="376"/>
                  </a:lnTo>
                  <a:lnTo>
                    <a:pt x="394" y="378"/>
                  </a:lnTo>
                  <a:cubicBezTo>
                    <a:pt x="377" y="455"/>
                    <a:pt x="383" y="431"/>
                    <a:pt x="341" y="488"/>
                  </a:cubicBezTo>
                  <a:lnTo>
                    <a:pt x="375" y="539"/>
                  </a:lnTo>
                  <a:cubicBezTo>
                    <a:pt x="317" y="617"/>
                    <a:pt x="308" y="636"/>
                    <a:pt x="213" y="656"/>
                  </a:cubicBezTo>
                  <a:cubicBezTo>
                    <a:pt x="234" y="693"/>
                    <a:pt x="215" y="712"/>
                    <a:pt x="215" y="709"/>
                  </a:cubicBezTo>
                  <a:cubicBezTo>
                    <a:pt x="215" y="707"/>
                    <a:pt x="211" y="718"/>
                    <a:pt x="208" y="725"/>
                  </a:cubicBezTo>
                  <a:lnTo>
                    <a:pt x="260" y="764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F9BA791-F90E-9C5F-0A73-8DC59AF41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020" y="382905"/>
              <a:ext cx="93345" cy="56515"/>
            </a:xfrm>
            <a:custGeom>
              <a:avLst/>
              <a:gdLst>
                <a:gd name="T0" fmla="*/ 535 w 1644"/>
                <a:gd name="T1" fmla="*/ 697 h 986"/>
                <a:gd name="T2" fmla="*/ 635 w 1644"/>
                <a:gd name="T3" fmla="*/ 641 h 986"/>
                <a:gd name="T4" fmla="*/ 688 w 1644"/>
                <a:gd name="T5" fmla="*/ 678 h 986"/>
                <a:gd name="T6" fmla="*/ 797 w 1644"/>
                <a:gd name="T7" fmla="*/ 669 h 986"/>
                <a:gd name="T8" fmla="*/ 818 w 1644"/>
                <a:gd name="T9" fmla="*/ 736 h 986"/>
                <a:gd name="T10" fmla="*/ 845 w 1644"/>
                <a:gd name="T11" fmla="*/ 802 h 986"/>
                <a:gd name="T12" fmla="*/ 877 w 1644"/>
                <a:gd name="T13" fmla="*/ 885 h 986"/>
                <a:gd name="T14" fmla="*/ 908 w 1644"/>
                <a:gd name="T15" fmla="*/ 916 h 986"/>
                <a:gd name="T16" fmla="*/ 977 w 1644"/>
                <a:gd name="T17" fmla="*/ 980 h 986"/>
                <a:gd name="T18" fmla="*/ 1161 w 1644"/>
                <a:gd name="T19" fmla="*/ 986 h 986"/>
                <a:gd name="T20" fmla="*/ 1194 w 1644"/>
                <a:gd name="T21" fmla="*/ 835 h 986"/>
                <a:gd name="T22" fmla="*/ 1375 w 1644"/>
                <a:gd name="T23" fmla="*/ 832 h 986"/>
                <a:gd name="T24" fmla="*/ 1503 w 1644"/>
                <a:gd name="T25" fmla="*/ 756 h 986"/>
                <a:gd name="T26" fmla="*/ 1309 w 1644"/>
                <a:gd name="T27" fmla="*/ 662 h 986"/>
                <a:gd name="T28" fmla="*/ 1279 w 1644"/>
                <a:gd name="T29" fmla="*/ 531 h 986"/>
                <a:gd name="T30" fmla="*/ 1265 w 1644"/>
                <a:gd name="T31" fmla="*/ 400 h 986"/>
                <a:gd name="T32" fmla="*/ 1202 w 1644"/>
                <a:gd name="T33" fmla="*/ 358 h 986"/>
                <a:gd name="T34" fmla="*/ 1061 w 1644"/>
                <a:gd name="T35" fmla="*/ 389 h 986"/>
                <a:gd name="T36" fmla="*/ 1100 w 1644"/>
                <a:gd name="T37" fmla="*/ 196 h 986"/>
                <a:gd name="T38" fmla="*/ 888 w 1644"/>
                <a:gd name="T39" fmla="*/ 227 h 986"/>
                <a:gd name="T40" fmla="*/ 800 w 1644"/>
                <a:gd name="T41" fmla="*/ 181 h 986"/>
                <a:gd name="T42" fmla="*/ 691 w 1644"/>
                <a:gd name="T43" fmla="*/ 62 h 986"/>
                <a:gd name="T44" fmla="*/ 551 w 1644"/>
                <a:gd name="T45" fmla="*/ 0 h 986"/>
                <a:gd name="T46" fmla="*/ 464 w 1644"/>
                <a:gd name="T47" fmla="*/ 153 h 986"/>
                <a:gd name="T48" fmla="*/ 340 w 1644"/>
                <a:gd name="T49" fmla="*/ 216 h 986"/>
                <a:gd name="T50" fmla="*/ 259 w 1644"/>
                <a:gd name="T51" fmla="*/ 268 h 986"/>
                <a:gd name="T52" fmla="*/ 116 w 1644"/>
                <a:gd name="T53" fmla="*/ 312 h 986"/>
                <a:gd name="T54" fmla="*/ 192 w 1644"/>
                <a:gd name="T55" fmla="*/ 425 h 986"/>
                <a:gd name="T56" fmla="*/ 233 w 1644"/>
                <a:gd name="T57" fmla="*/ 506 h 986"/>
                <a:gd name="T58" fmla="*/ 361 w 1644"/>
                <a:gd name="T59" fmla="*/ 551 h 986"/>
                <a:gd name="T60" fmla="*/ 358 w 1644"/>
                <a:gd name="T61" fmla="*/ 622 h 986"/>
                <a:gd name="T62" fmla="*/ 582 w 1644"/>
                <a:gd name="T63" fmla="*/ 633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44" h="986">
                  <a:moveTo>
                    <a:pt x="512" y="683"/>
                  </a:moveTo>
                  <a:lnTo>
                    <a:pt x="535" y="697"/>
                  </a:lnTo>
                  <a:cubicBezTo>
                    <a:pt x="546" y="704"/>
                    <a:pt x="552" y="708"/>
                    <a:pt x="565" y="716"/>
                  </a:cubicBezTo>
                  <a:lnTo>
                    <a:pt x="635" y="641"/>
                  </a:lnTo>
                  <a:lnTo>
                    <a:pt x="635" y="767"/>
                  </a:lnTo>
                  <a:cubicBezTo>
                    <a:pt x="682" y="731"/>
                    <a:pt x="667" y="739"/>
                    <a:pt x="688" y="678"/>
                  </a:cubicBezTo>
                  <a:cubicBezTo>
                    <a:pt x="728" y="725"/>
                    <a:pt x="704" y="709"/>
                    <a:pt x="721" y="762"/>
                  </a:cubicBezTo>
                  <a:lnTo>
                    <a:pt x="797" y="669"/>
                  </a:lnTo>
                  <a:cubicBezTo>
                    <a:pt x="803" y="675"/>
                    <a:pt x="806" y="675"/>
                    <a:pt x="807" y="680"/>
                  </a:cubicBezTo>
                  <a:lnTo>
                    <a:pt x="818" y="736"/>
                  </a:lnTo>
                  <a:lnTo>
                    <a:pt x="886" y="722"/>
                  </a:lnTo>
                  <a:lnTo>
                    <a:pt x="845" y="802"/>
                  </a:lnTo>
                  <a:cubicBezTo>
                    <a:pt x="873" y="821"/>
                    <a:pt x="794" y="840"/>
                    <a:pt x="896" y="802"/>
                  </a:cubicBezTo>
                  <a:lnTo>
                    <a:pt x="877" y="885"/>
                  </a:lnTo>
                  <a:lnTo>
                    <a:pt x="936" y="861"/>
                  </a:lnTo>
                  <a:lnTo>
                    <a:pt x="908" y="916"/>
                  </a:lnTo>
                  <a:lnTo>
                    <a:pt x="1018" y="871"/>
                  </a:lnTo>
                  <a:lnTo>
                    <a:pt x="977" y="980"/>
                  </a:lnTo>
                  <a:lnTo>
                    <a:pt x="1069" y="948"/>
                  </a:lnTo>
                  <a:cubicBezTo>
                    <a:pt x="1098" y="915"/>
                    <a:pt x="1100" y="955"/>
                    <a:pt x="1161" y="986"/>
                  </a:cubicBezTo>
                  <a:cubicBezTo>
                    <a:pt x="1186" y="933"/>
                    <a:pt x="1156" y="973"/>
                    <a:pt x="1196" y="954"/>
                  </a:cubicBezTo>
                  <a:lnTo>
                    <a:pt x="1194" y="835"/>
                  </a:lnTo>
                  <a:cubicBezTo>
                    <a:pt x="1249" y="859"/>
                    <a:pt x="1275" y="933"/>
                    <a:pt x="1322" y="974"/>
                  </a:cubicBezTo>
                  <a:lnTo>
                    <a:pt x="1375" y="832"/>
                  </a:lnTo>
                  <a:cubicBezTo>
                    <a:pt x="1410" y="834"/>
                    <a:pt x="1463" y="858"/>
                    <a:pt x="1537" y="794"/>
                  </a:cubicBezTo>
                  <a:lnTo>
                    <a:pt x="1503" y="756"/>
                  </a:lnTo>
                  <a:cubicBezTo>
                    <a:pt x="1548" y="710"/>
                    <a:pt x="1583" y="686"/>
                    <a:pt x="1644" y="673"/>
                  </a:cubicBezTo>
                  <a:cubicBezTo>
                    <a:pt x="1473" y="514"/>
                    <a:pt x="1493" y="621"/>
                    <a:pt x="1309" y="662"/>
                  </a:cubicBezTo>
                  <a:cubicBezTo>
                    <a:pt x="1312" y="596"/>
                    <a:pt x="1358" y="605"/>
                    <a:pt x="1357" y="494"/>
                  </a:cubicBezTo>
                  <a:lnTo>
                    <a:pt x="1279" y="531"/>
                  </a:lnTo>
                  <a:lnTo>
                    <a:pt x="1328" y="439"/>
                  </a:lnTo>
                  <a:lnTo>
                    <a:pt x="1265" y="400"/>
                  </a:lnTo>
                  <a:lnTo>
                    <a:pt x="1259" y="268"/>
                  </a:lnTo>
                  <a:lnTo>
                    <a:pt x="1202" y="358"/>
                  </a:lnTo>
                  <a:lnTo>
                    <a:pt x="1143" y="338"/>
                  </a:lnTo>
                  <a:cubicBezTo>
                    <a:pt x="1077" y="457"/>
                    <a:pt x="1106" y="403"/>
                    <a:pt x="1061" y="389"/>
                  </a:cubicBezTo>
                  <a:lnTo>
                    <a:pt x="994" y="482"/>
                  </a:lnTo>
                  <a:cubicBezTo>
                    <a:pt x="962" y="393"/>
                    <a:pt x="1043" y="266"/>
                    <a:pt x="1100" y="196"/>
                  </a:cubicBezTo>
                  <a:cubicBezTo>
                    <a:pt x="1059" y="157"/>
                    <a:pt x="1065" y="176"/>
                    <a:pt x="1057" y="140"/>
                  </a:cubicBezTo>
                  <a:lnTo>
                    <a:pt x="888" y="227"/>
                  </a:lnTo>
                  <a:lnTo>
                    <a:pt x="841" y="103"/>
                  </a:lnTo>
                  <a:cubicBezTo>
                    <a:pt x="813" y="166"/>
                    <a:pt x="849" y="136"/>
                    <a:pt x="800" y="181"/>
                  </a:cubicBezTo>
                  <a:lnTo>
                    <a:pt x="779" y="109"/>
                  </a:lnTo>
                  <a:lnTo>
                    <a:pt x="691" y="62"/>
                  </a:lnTo>
                  <a:lnTo>
                    <a:pt x="703" y="160"/>
                  </a:lnTo>
                  <a:cubicBezTo>
                    <a:pt x="626" y="139"/>
                    <a:pt x="613" y="47"/>
                    <a:pt x="551" y="0"/>
                  </a:cubicBezTo>
                  <a:cubicBezTo>
                    <a:pt x="556" y="82"/>
                    <a:pt x="554" y="125"/>
                    <a:pt x="531" y="202"/>
                  </a:cubicBezTo>
                  <a:cubicBezTo>
                    <a:pt x="468" y="175"/>
                    <a:pt x="512" y="167"/>
                    <a:pt x="464" y="153"/>
                  </a:cubicBezTo>
                  <a:lnTo>
                    <a:pt x="464" y="280"/>
                  </a:lnTo>
                  <a:cubicBezTo>
                    <a:pt x="348" y="256"/>
                    <a:pt x="425" y="256"/>
                    <a:pt x="340" y="216"/>
                  </a:cubicBezTo>
                  <a:lnTo>
                    <a:pt x="361" y="308"/>
                  </a:lnTo>
                  <a:cubicBezTo>
                    <a:pt x="305" y="293"/>
                    <a:pt x="304" y="285"/>
                    <a:pt x="259" y="268"/>
                  </a:cubicBezTo>
                  <a:cubicBezTo>
                    <a:pt x="165" y="232"/>
                    <a:pt x="292" y="282"/>
                    <a:pt x="153" y="272"/>
                  </a:cubicBezTo>
                  <a:lnTo>
                    <a:pt x="116" y="312"/>
                  </a:lnTo>
                  <a:cubicBezTo>
                    <a:pt x="29" y="361"/>
                    <a:pt x="73" y="268"/>
                    <a:pt x="0" y="460"/>
                  </a:cubicBezTo>
                  <a:cubicBezTo>
                    <a:pt x="73" y="424"/>
                    <a:pt x="110" y="417"/>
                    <a:pt x="192" y="425"/>
                  </a:cubicBezTo>
                  <a:lnTo>
                    <a:pt x="163" y="497"/>
                  </a:lnTo>
                  <a:cubicBezTo>
                    <a:pt x="260" y="473"/>
                    <a:pt x="190" y="482"/>
                    <a:pt x="233" y="506"/>
                  </a:cubicBezTo>
                  <a:lnTo>
                    <a:pt x="334" y="459"/>
                  </a:lnTo>
                  <a:lnTo>
                    <a:pt x="361" y="551"/>
                  </a:lnTo>
                  <a:lnTo>
                    <a:pt x="265" y="593"/>
                  </a:lnTo>
                  <a:lnTo>
                    <a:pt x="358" y="622"/>
                  </a:lnTo>
                  <a:lnTo>
                    <a:pt x="432" y="537"/>
                  </a:lnTo>
                  <a:cubicBezTo>
                    <a:pt x="504" y="536"/>
                    <a:pt x="471" y="524"/>
                    <a:pt x="582" y="633"/>
                  </a:cubicBezTo>
                  <a:lnTo>
                    <a:pt x="512" y="68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275A7205-5AF4-CFE8-89BD-9C183B866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895" y="483235"/>
              <a:ext cx="60325" cy="95250"/>
            </a:xfrm>
            <a:custGeom>
              <a:avLst/>
              <a:gdLst>
                <a:gd name="T0" fmla="*/ 707 w 1067"/>
                <a:gd name="T1" fmla="*/ 131 h 1657"/>
                <a:gd name="T2" fmla="*/ 643 w 1067"/>
                <a:gd name="T3" fmla="*/ 197 h 1657"/>
                <a:gd name="T4" fmla="*/ 764 w 1067"/>
                <a:gd name="T5" fmla="*/ 207 h 1657"/>
                <a:gd name="T6" fmla="*/ 737 w 1067"/>
                <a:gd name="T7" fmla="*/ 324 h 1657"/>
                <a:gd name="T8" fmla="*/ 630 w 1067"/>
                <a:gd name="T9" fmla="*/ 340 h 1657"/>
                <a:gd name="T10" fmla="*/ 500 w 1067"/>
                <a:gd name="T11" fmla="*/ 462 h 1657"/>
                <a:gd name="T12" fmla="*/ 485 w 1067"/>
                <a:gd name="T13" fmla="*/ 519 h 1657"/>
                <a:gd name="T14" fmla="*/ 520 w 1067"/>
                <a:gd name="T15" fmla="*/ 564 h 1657"/>
                <a:gd name="T16" fmla="*/ 181 w 1067"/>
                <a:gd name="T17" fmla="*/ 657 h 1657"/>
                <a:gd name="T18" fmla="*/ 318 w 1067"/>
                <a:gd name="T19" fmla="*/ 708 h 1657"/>
                <a:gd name="T20" fmla="*/ 338 w 1067"/>
                <a:gd name="T21" fmla="*/ 782 h 1657"/>
                <a:gd name="T22" fmla="*/ 401 w 1067"/>
                <a:gd name="T23" fmla="*/ 882 h 1657"/>
                <a:gd name="T24" fmla="*/ 333 w 1067"/>
                <a:gd name="T25" fmla="*/ 995 h 1657"/>
                <a:gd name="T26" fmla="*/ 103 w 1067"/>
                <a:gd name="T27" fmla="*/ 1222 h 1657"/>
                <a:gd name="T28" fmla="*/ 161 w 1067"/>
                <a:gd name="T29" fmla="*/ 1253 h 1657"/>
                <a:gd name="T30" fmla="*/ 83 w 1067"/>
                <a:gd name="T31" fmla="*/ 1336 h 1657"/>
                <a:gd name="T32" fmla="*/ 10 w 1067"/>
                <a:gd name="T33" fmla="*/ 1496 h 1657"/>
                <a:gd name="T34" fmla="*/ 81 w 1067"/>
                <a:gd name="T35" fmla="*/ 1539 h 1657"/>
                <a:gd name="T36" fmla="*/ 257 w 1067"/>
                <a:gd name="T37" fmla="*/ 1496 h 1657"/>
                <a:gd name="T38" fmla="*/ 413 w 1067"/>
                <a:gd name="T39" fmla="*/ 1561 h 1657"/>
                <a:gd name="T40" fmla="*/ 507 w 1067"/>
                <a:gd name="T41" fmla="*/ 1461 h 1657"/>
                <a:gd name="T42" fmla="*/ 661 w 1067"/>
                <a:gd name="T43" fmla="*/ 1236 h 1657"/>
                <a:gd name="T44" fmla="*/ 769 w 1067"/>
                <a:gd name="T45" fmla="*/ 1182 h 1657"/>
                <a:gd name="T46" fmla="*/ 890 w 1067"/>
                <a:gd name="T47" fmla="*/ 897 h 1657"/>
                <a:gd name="T48" fmla="*/ 905 w 1067"/>
                <a:gd name="T49" fmla="*/ 831 h 1657"/>
                <a:gd name="T50" fmla="*/ 903 w 1067"/>
                <a:gd name="T51" fmla="*/ 729 h 1657"/>
                <a:gd name="T52" fmla="*/ 816 w 1067"/>
                <a:gd name="T53" fmla="*/ 718 h 1657"/>
                <a:gd name="T54" fmla="*/ 791 w 1067"/>
                <a:gd name="T55" fmla="*/ 673 h 1657"/>
                <a:gd name="T56" fmla="*/ 697 w 1067"/>
                <a:gd name="T57" fmla="*/ 757 h 1657"/>
                <a:gd name="T58" fmla="*/ 708 w 1067"/>
                <a:gd name="T59" fmla="*/ 610 h 1657"/>
                <a:gd name="T60" fmla="*/ 876 w 1067"/>
                <a:gd name="T61" fmla="*/ 602 h 1657"/>
                <a:gd name="T62" fmla="*/ 999 w 1067"/>
                <a:gd name="T63" fmla="*/ 536 h 1657"/>
                <a:gd name="T64" fmla="*/ 1037 w 1067"/>
                <a:gd name="T65" fmla="*/ 415 h 1657"/>
                <a:gd name="T66" fmla="*/ 928 w 1067"/>
                <a:gd name="T67" fmla="*/ 395 h 1657"/>
                <a:gd name="T68" fmla="*/ 895 w 1067"/>
                <a:gd name="T69" fmla="*/ 283 h 1657"/>
                <a:gd name="T70" fmla="*/ 839 w 1067"/>
                <a:gd name="T71" fmla="*/ 227 h 1657"/>
                <a:gd name="T72" fmla="*/ 803 w 1067"/>
                <a:gd name="T73" fmla="*/ 158 h 1657"/>
                <a:gd name="T74" fmla="*/ 746 w 1067"/>
                <a:gd name="T75" fmla="*/ 105 h 1657"/>
                <a:gd name="T76" fmla="*/ 620 w 1067"/>
                <a:gd name="T77" fmla="*/ 75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7" h="1657">
                  <a:moveTo>
                    <a:pt x="620" y="75"/>
                  </a:moveTo>
                  <a:cubicBezTo>
                    <a:pt x="685" y="83"/>
                    <a:pt x="661" y="78"/>
                    <a:pt x="707" y="131"/>
                  </a:cubicBezTo>
                  <a:lnTo>
                    <a:pt x="610" y="178"/>
                  </a:lnTo>
                  <a:cubicBezTo>
                    <a:pt x="635" y="196"/>
                    <a:pt x="581" y="176"/>
                    <a:pt x="643" y="197"/>
                  </a:cubicBezTo>
                  <a:cubicBezTo>
                    <a:pt x="654" y="201"/>
                    <a:pt x="671" y="203"/>
                    <a:pt x="683" y="204"/>
                  </a:cubicBezTo>
                  <a:cubicBezTo>
                    <a:pt x="706" y="206"/>
                    <a:pt x="740" y="206"/>
                    <a:pt x="764" y="207"/>
                  </a:cubicBezTo>
                  <a:cubicBezTo>
                    <a:pt x="725" y="262"/>
                    <a:pt x="735" y="233"/>
                    <a:pt x="685" y="286"/>
                  </a:cubicBezTo>
                  <a:lnTo>
                    <a:pt x="737" y="324"/>
                  </a:lnTo>
                  <a:cubicBezTo>
                    <a:pt x="718" y="345"/>
                    <a:pt x="763" y="351"/>
                    <a:pt x="675" y="350"/>
                  </a:cubicBezTo>
                  <a:cubicBezTo>
                    <a:pt x="675" y="350"/>
                    <a:pt x="638" y="342"/>
                    <a:pt x="630" y="340"/>
                  </a:cubicBezTo>
                  <a:cubicBezTo>
                    <a:pt x="687" y="450"/>
                    <a:pt x="615" y="393"/>
                    <a:pt x="715" y="509"/>
                  </a:cubicBezTo>
                  <a:cubicBezTo>
                    <a:pt x="621" y="493"/>
                    <a:pt x="600" y="422"/>
                    <a:pt x="500" y="462"/>
                  </a:cubicBezTo>
                  <a:cubicBezTo>
                    <a:pt x="472" y="534"/>
                    <a:pt x="506" y="474"/>
                    <a:pt x="504" y="501"/>
                  </a:cubicBezTo>
                  <a:lnTo>
                    <a:pt x="485" y="519"/>
                  </a:lnTo>
                  <a:cubicBezTo>
                    <a:pt x="485" y="516"/>
                    <a:pt x="480" y="521"/>
                    <a:pt x="479" y="520"/>
                  </a:cubicBezTo>
                  <a:lnTo>
                    <a:pt x="520" y="564"/>
                  </a:lnTo>
                  <a:cubicBezTo>
                    <a:pt x="379" y="560"/>
                    <a:pt x="404" y="598"/>
                    <a:pt x="305" y="606"/>
                  </a:cubicBezTo>
                  <a:cubicBezTo>
                    <a:pt x="253" y="610"/>
                    <a:pt x="173" y="557"/>
                    <a:pt x="181" y="657"/>
                  </a:cubicBezTo>
                  <a:cubicBezTo>
                    <a:pt x="276" y="696"/>
                    <a:pt x="283" y="592"/>
                    <a:pt x="367" y="665"/>
                  </a:cubicBezTo>
                  <a:cubicBezTo>
                    <a:pt x="338" y="699"/>
                    <a:pt x="343" y="684"/>
                    <a:pt x="318" y="708"/>
                  </a:cubicBezTo>
                  <a:cubicBezTo>
                    <a:pt x="308" y="717"/>
                    <a:pt x="290" y="739"/>
                    <a:pt x="277" y="754"/>
                  </a:cubicBezTo>
                  <a:lnTo>
                    <a:pt x="338" y="782"/>
                  </a:lnTo>
                  <a:lnTo>
                    <a:pt x="305" y="832"/>
                  </a:lnTo>
                  <a:cubicBezTo>
                    <a:pt x="436" y="824"/>
                    <a:pt x="306" y="830"/>
                    <a:pt x="401" y="882"/>
                  </a:cubicBezTo>
                  <a:lnTo>
                    <a:pt x="299" y="957"/>
                  </a:lnTo>
                  <a:lnTo>
                    <a:pt x="333" y="995"/>
                  </a:lnTo>
                  <a:cubicBezTo>
                    <a:pt x="273" y="1088"/>
                    <a:pt x="221" y="1019"/>
                    <a:pt x="243" y="1132"/>
                  </a:cubicBezTo>
                  <a:lnTo>
                    <a:pt x="103" y="1222"/>
                  </a:lnTo>
                  <a:cubicBezTo>
                    <a:pt x="116" y="1234"/>
                    <a:pt x="104" y="1228"/>
                    <a:pt x="134" y="1245"/>
                  </a:cubicBezTo>
                  <a:cubicBezTo>
                    <a:pt x="137" y="1247"/>
                    <a:pt x="156" y="1251"/>
                    <a:pt x="161" y="1253"/>
                  </a:cubicBezTo>
                  <a:cubicBezTo>
                    <a:pt x="68" y="1323"/>
                    <a:pt x="81" y="1267"/>
                    <a:pt x="0" y="1383"/>
                  </a:cubicBezTo>
                  <a:cubicBezTo>
                    <a:pt x="58" y="1367"/>
                    <a:pt x="52" y="1382"/>
                    <a:pt x="83" y="1336"/>
                  </a:cubicBezTo>
                  <a:lnTo>
                    <a:pt x="166" y="1361"/>
                  </a:lnTo>
                  <a:cubicBezTo>
                    <a:pt x="99" y="1460"/>
                    <a:pt x="67" y="1420"/>
                    <a:pt x="10" y="1496"/>
                  </a:cubicBezTo>
                  <a:lnTo>
                    <a:pt x="108" y="1481"/>
                  </a:lnTo>
                  <a:lnTo>
                    <a:pt x="81" y="1539"/>
                  </a:lnTo>
                  <a:lnTo>
                    <a:pt x="248" y="1486"/>
                  </a:lnTo>
                  <a:cubicBezTo>
                    <a:pt x="251" y="1489"/>
                    <a:pt x="256" y="1494"/>
                    <a:pt x="257" y="1496"/>
                  </a:cubicBezTo>
                  <a:lnTo>
                    <a:pt x="272" y="1514"/>
                  </a:lnTo>
                  <a:cubicBezTo>
                    <a:pt x="292" y="1541"/>
                    <a:pt x="379" y="1552"/>
                    <a:pt x="413" y="1561"/>
                  </a:cubicBezTo>
                  <a:lnTo>
                    <a:pt x="319" y="1648"/>
                  </a:lnTo>
                  <a:cubicBezTo>
                    <a:pt x="441" y="1657"/>
                    <a:pt x="477" y="1569"/>
                    <a:pt x="507" y="1461"/>
                  </a:cubicBezTo>
                  <a:cubicBezTo>
                    <a:pt x="534" y="1361"/>
                    <a:pt x="580" y="1261"/>
                    <a:pt x="607" y="1165"/>
                  </a:cubicBezTo>
                  <a:cubicBezTo>
                    <a:pt x="670" y="1202"/>
                    <a:pt x="623" y="1182"/>
                    <a:pt x="661" y="1236"/>
                  </a:cubicBezTo>
                  <a:cubicBezTo>
                    <a:pt x="667" y="1154"/>
                    <a:pt x="646" y="1092"/>
                    <a:pt x="720" y="1070"/>
                  </a:cubicBezTo>
                  <a:cubicBezTo>
                    <a:pt x="755" y="1103"/>
                    <a:pt x="749" y="1119"/>
                    <a:pt x="769" y="1182"/>
                  </a:cubicBezTo>
                  <a:lnTo>
                    <a:pt x="804" y="1107"/>
                  </a:lnTo>
                  <a:cubicBezTo>
                    <a:pt x="842" y="972"/>
                    <a:pt x="835" y="1014"/>
                    <a:pt x="890" y="897"/>
                  </a:cubicBezTo>
                  <a:lnTo>
                    <a:pt x="968" y="839"/>
                  </a:lnTo>
                  <a:lnTo>
                    <a:pt x="905" y="831"/>
                  </a:lnTo>
                  <a:lnTo>
                    <a:pt x="1005" y="729"/>
                  </a:lnTo>
                  <a:lnTo>
                    <a:pt x="903" y="729"/>
                  </a:lnTo>
                  <a:cubicBezTo>
                    <a:pt x="928" y="669"/>
                    <a:pt x="922" y="697"/>
                    <a:pt x="944" y="637"/>
                  </a:cubicBezTo>
                  <a:lnTo>
                    <a:pt x="816" y="718"/>
                  </a:lnTo>
                  <a:cubicBezTo>
                    <a:pt x="814" y="714"/>
                    <a:pt x="812" y="709"/>
                    <a:pt x="811" y="707"/>
                  </a:cubicBezTo>
                  <a:lnTo>
                    <a:pt x="791" y="673"/>
                  </a:lnTo>
                  <a:cubicBezTo>
                    <a:pt x="790" y="666"/>
                    <a:pt x="786" y="665"/>
                    <a:pt x="783" y="661"/>
                  </a:cubicBezTo>
                  <a:cubicBezTo>
                    <a:pt x="737" y="712"/>
                    <a:pt x="756" y="704"/>
                    <a:pt x="697" y="757"/>
                  </a:cubicBezTo>
                  <a:cubicBezTo>
                    <a:pt x="665" y="786"/>
                    <a:pt x="657" y="831"/>
                    <a:pt x="627" y="865"/>
                  </a:cubicBezTo>
                  <a:cubicBezTo>
                    <a:pt x="598" y="753"/>
                    <a:pt x="665" y="706"/>
                    <a:pt x="708" y="610"/>
                  </a:cubicBezTo>
                  <a:lnTo>
                    <a:pt x="864" y="628"/>
                  </a:lnTo>
                  <a:cubicBezTo>
                    <a:pt x="871" y="616"/>
                    <a:pt x="869" y="619"/>
                    <a:pt x="876" y="602"/>
                  </a:cubicBezTo>
                  <a:cubicBezTo>
                    <a:pt x="894" y="557"/>
                    <a:pt x="863" y="626"/>
                    <a:pt x="882" y="579"/>
                  </a:cubicBezTo>
                  <a:lnTo>
                    <a:pt x="999" y="536"/>
                  </a:lnTo>
                  <a:lnTo>
                    <a:pt x="879" y="495"/>
                  </a:lnTo>
                  <a:cubicBezTo>
                    <a:pt x="966" y="423"/>
                    <a:pt x="1002" y="515"/>
                    <a:pt x="1037" y="415"/>
                  </a:cubicBezTo>
                  <a:cubicBezTo>
                    <a:pt x="1011" y="396"/>
                    <a:pt x="1067" y="408"/>
                    <a:pt x="991" y="397"/>
                  </a:cubicBezTo>
                  <a:cubicBezTo>
                    <a:pt x="983" y="395"/>
                    <a:pt x="942" y="396"/>
                    <a:pt x="928" y="395"/>
                  </a:cubicBezTo>
                  <a:cubicBezTo>
                    <a:pt x="987" y="331"/>
                    <a:pt x="1011" y="350"/>
                    <a:pt x="1044" y="273"/>
                  </a:cubicBezTo>
                  <a:lnTo>
                    <a:pt x="895" y="283"/>
                  </a:lnTo>
                  <a:lnTo>
                    <a:pt x="961" y="213"/>
                  </a:lnTo>
                  <a:lnTo>
                    <a:pt x="839" y="227"/>
                  </a:lnTo>
                  <a:cubicBezTo>
                    <a:pt x="866" y="160"/>
                    <a:pt x="856" y="198"/>
                    <a:pt x="883" y="137"/>
                  </a:cubicBezTo>
                  <a:lnTo>
                    <a:pt x="803" y="158"/>
                  </a:lnTo>
                  <a:lnTo>
                    <a:pt x="834" y="82"/>
                  </a:lnTo>
                  <a:lnTo>
                    <a:pt x="746" y="105"/>
                  </a:lnTo>
                  <a:lnTo>
                    <a:pt x="729" y="0"/>
                  </a:lnTo>
                  <a:cubicBezTo>
                    <a:pt x="683" y="11"/>
                    <a:pt x="647" y="52"/>
                    <a:pt x="620" y="75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39974CDD-7E8A-FF95-70A6-6D36B62B4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" y="615315"/>
              <a:ext cx="75565" cy="47625"/>
            </a:xfrm>
            <a:custGeom>
              <a:avLst/>
              <a:gdLst>
                <a:gd name="T0" fmla="*/ 59 w 1338"/>
                <a:gd name="T1" fmla="*/ 351 h 829"/>
                <a:gd name="T2" fmla="*/ 22 w 1338"/>
                <a:gd name="T3" fmla="*/ 449 h 829"/>
                <a:gd name="T4" fmla="*/ 0 w 1338"/>
                <a:gd name="T5" fmla="*/ 476 h 829"/>
                <a:gd name="T6" fmla="*/ 5 w 1338"/>
                <a:gd name="T7" fmla="*/ 619 h 829"/>
                <a:gd name="T8" fmla="*/ 181 w 1338"/>
                <a:gd name="T9" fmla="*/ 646 h 829"/>
                <a:gd name="T10" fmla="*/ 151 w 1338"/>
                <a:gd name="T11" fmla="*/ 800 h 829"/>
                <a:gd name="T12" fmla="*/ 288 w 1338"/>
                <a:gd name="T13" fmla="*/ 829 h 829"/>
                <a:gd name="T14" fmla="*/ 329 w 1338"/>
                <a:gd name="T15" fmla="*/ 682 h 829"/>
                <a:gd name="T16" fmla="*/ 351 w 1338"/>
                <a:gd name="T17" fmla="*/ 709 h 829"/>
                <a:gd name="T18" fmla="*/ 360 w 1338"/>
                <a:gd name="T19" fmla="*/ 751 h 829"/>
                <a:gd name="T20" fmla="*/ 456 w 1338"/>
                <a:gd name="T21" fmla="*/ 735 h 829"/>
                <a:gd name="T22" fmla="*/ 584 w 1338"/>
                <a:gd name="T23" fmla="*/ 805 h 829"/>
                <a:gd name="T24" fmla="*/ 743 w 1338"/>
                <a:gd name="T25" fmla="*/ 764 h 829"/>
                <a:gd name="T26" fmla="*/ 756 w 1338"/>
                <a:gd name="T27" fmla="*/ 701 h 829"/>
                <a:gd name="T28" fmla="*/ 1017 w 1338"/>
                <a:gd name="T29" fmla="*/ 793 h 829"/>
                <a:gd name="T30" fmla="*/ 969 w 1338"/>
                <a:gd name="T31" fmla="*/ 663 h 829"/>
                <a:gd name="T32" fmla="*/ 1051 w 1338"/>
                <a:gd name="T33" fmla="*/ 643 h 829"/>
                <a:gd name="T34" fmla="*/ 1062 w 1338"/>
                <a:gd name="T35" fmla="*/ 635 h 829"/>
                <a:gd name="T36" fmla="*/ 1073 w 1338"/>
                <a:gd name="T37" fmla="*/ 626 h 829"/>
                <a:gd name="T38" fmla="*/ 1094 w 1338"/>
                <a:gd name="T39" fmla="*/ 604 h 829"/>
                <a:gd name="T40" fmla="*/ 1118 w 1338"/>
                <a:gd name="T41" fmla="*/ 762 h 829"/>
                <a:gd name="T42" fmla="*/ 1168 w 1338"/>
                <a:gd name="T43" fmla="*/ 789 h 829"/>
                <a:gd name="T44" fmla="*/ 1195 w 1338"/>
                <a:gd name="T45" fmla="*/ 463 h 829"/>
                <a:gd name="T46" fmla="*/ 1283 w 1338"/>
                <a:gd name="T47" fmla="*/ 481 h 829"/>
                <a:gd name="T48" fmla="*/ 1338 w 1338"/>
                <a:gd name="T49" fmla="*/ 363 h 829"/>
                <a:gd name="T50" fmla="*/ 1100 w 1338"/>
                <a:gd name="T51" fmla="*/ 301 h 829"/>
                <a:gd name="T52" fmla="*/ 1085 w 1338"/>
                <a:gd name="T53" fmla="*/ 291 h 829"/>
                <a:gd name="T54" fmla="*/ 1143 w 1338"/>
                <a:gd name="T55" fmla="*/ 251 h 829"/>
                <a:gd name="T56" fmla="*/ 1183 w 1338"/>
                <a:gd name="T57" fmla="*/ 192 h 829"/>
                <a:gd name="T58" fmla="*/ 1107 w 1338"/>
                <a:gd name="T59" fmla="*/ 174 h 829"/>
                <a:gd name="T60" fmla="*/ 1043 w 1338"/>
                <a:gd name="T61" fmla="*/ 126 h 829"/>
                <a:gd name="T62" fmla="*/ 946 w 1338"/>
                <a:gd name="T63" fmla="*/ 295 h 829"/>
                <a:gd name="T64" fmla="*/ 885 w 1338"/>
                <a:gd name="T65" fmla="*/ 264 h 829"/>
                <a:gd name="T66" fmla="*/ 803 w 1338"/>
                <a:gd name="T67" fmla="*/ 309 h 829"/>
                <a:gd name="T68" fmla="*/ 829 w 1338"/>
                <a:gd name="T69" fmla="*/ 146 h 829"/>
                <a:gd name="T70" fmla="*/ 615 w 1338"/>
                <a:gd name="T71" fmla="*/ 210 h 829"/>
                <a:gd name="T72" fmla="*/ 565 w 1338"/>
                <a:gd name="T73" fmla="*/ 29 h 829"/>
                <a:gd name="T74" fmla="*/ 542 w 1338"/>
                <a:gd name="T75" fmla="*/ 29 h 829"/>
                <a:gd name="T76" fmla="*/ 573 w 1338"/>
                <a:gd name="T77" fmla="*/ 126 h 829"/>
                <a:gd name="T78" fmla="*/ 407 w 1338"/>
                <a:gd name="T79" fmla="*/ 101 h 829"/>
                <a:gd name="T80" fmla="*/ 404 w 1338"/>
                <a:gd name="T81" fmla="*/ 267 h 829"/>
                <a:gd name="T82" fmla="*/ 272 w 1338"/>
                <a:gd name="T83" fmla="*/ 214 h 829"/>
                <a:gd name="T84" fmla="*/ 264 w 1338"/>
                <a:gd name="T85" fmla="*/ 436 h 829"/>
                <a:gd name="T86" fmla="*/ 171 w 1338"/>
                <a:gd name="T87" fmla="*/ 400 h 829"/>
                <a:gd name="T88" fmla="*/ 116 w 1338"/>
                <a:gd name="T89" fmla="*/ 482 h 829"/>
                <a:gd name="T90" fmla="*/ 59 w 1338"/>
                <a:gd name="T91" fmla="*/ 351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8" h="829">
                  <a:moveTo>
                    <a:pt x="59" y="351"/>
                  </a:moveTo>
                  <a:cubicBezTo>
                    <a:pt x="21" y="407"/>
                    <a:pt x="61" y="388"/>
                    <a:pt x="22" y="449"/>
                  </a:cubicBezTo>
                  <a:lnTo>
                    <a:pt x="0" y="476"/>
                  </a:lnTo>
                  <a:cubicBezTo>
                    <a:pt x="20" y="588"/>
                    <a:pt x="46" y="508"/>
                    <a:pt x="5" y="619"/>
                  </a:cubicBezTo>
                  <a:cubicBezTo>
                    <a:pt x="87" y="653"/>
                    <a:pt x="110" y="623"/>
                    <a:pt x="181" y="646"/>
                  </a:cubicBezTo>
                  <a:cubicBezTo>
                    <a:pt x="161" y="722"/>
                    <a:pt x="142" y="713"/>
                    <a:pt x="151" y="800"/>
                  </a:cubicBezTo>
                  <a:lnTo>
                    <a:pt x="288" y="829"/>
                  </a:lnTo>
                  <a:cubicBezTo>
                    <a:pt x="297" y="647"/>
                    <a:pt x="303" y="706"/>
                    <a:pt x="329" y="682"/>
                  </a:cubicBezTo>
                  <a:cubicBezTo>
                    <a:pt x="356" y="704"/>
                    <a:pt x="341" y="685"/>
                    <a:pt x="351" y="709"/>
                  </a:cubicBezTo>
                  <a:lnTo>
                    <a:pt x="360" y="751"/>
                  </a:lnTo>
                  <a:lnTo>
                    <a:pt x="456" y="735"/>
                  </a:lnTo>
                  <a:cubicBezTo>
                    <a:pt x="494" y="759"/>
                    <a:pt x="540" y="803"/>
                    <a:pt x="584" y="805"/>
                  </a:cubicBezTo>
                  <a:cubicBezTo>
                    <a:pt x="613" y="807"/>
                    <a:pt x="718" y="782"/>
                    <a:pt x="743" y="764"/>
                  </a:cubicBezTo>
                  <a:lnTo>
                    <a:pt x="756" y="701"/>
                  </a:lnTo>
                  <a:cubicBezTo>
                    <a:pt x="856" y="724"/>
                    <a:pt x="934" y="773"/>
                    <a:pt x="1017" y="793"/>
                  </a:cubicBezTo>
                  <a:lnTo>
                    <a:pt x="969" y="663"/>
                  </a:lnTo>
                  <a:cubicBezTo>
                    <a:pt x="1021" y="640"/>
                    <a:pt x="1016" y="660"/>
                    <a:pt x="1051" y="643"/>
                  </a:cubicBezTo>
                  <a:cubicBezTo>
                    <a:pt x="1055" y="640"/>
                    <a:pt x="1058" y="638"/>
                    <a:pt x="1062" y="635"/>
                  </a:cubicBezTo>
                  <a:cubicBezTo>
                    <a:pt x="1066" y="633"/>
                    <a:pt x="1069" y="629"/>
                    <a:pt x="1073" y="626"/>
                  </a:cubicBezTo>
                  <a:lnTo>
                    <a:pt x="1094" y="604"/>
                  </a:lnTo>
                  <a:cubicBezTo>
                    <a:pt x="1126" y="697"/>
                    <a:pt x="1122" y="653"/>
                    <a:pt x="1118" y="762"/>
                  </a:cubicBezTo>
                  <a:lnTo>
                    <a:pt x="1168" y="789"/>
                  </a:lnTo>
                  <a:cubicBezTo>
                    <a:pt x="1277" y="738"/>
                    <a:pt x="1232" y="662"/>
                    <a:pt x="1195" y="463"/>
                  </a:cubicBezTo>
                  <a:lnTo>
                    <a:pt x="1283" y="481"/>
                  </a:lnTo>
                  <a:lnTo>
                    <a:pt x="1338" y="363"/>
                  </a:lnTo>
                  <a:lnTo>
                    <a:pt x="1100" y="301"/>
                  </a:lnTo>
                  <a:cubicBezTo>
                    <a:pt x="1096" y="298"/>
                    <a:pt x="1090" y="294"/>
                    <a:pt x="1085" y="291"/>
                  </a:cubicBezTo>
                  <a:cubicBezTo>
                    <a:pt x="1125" y="244"/>
                    <a:pt x="1097" y="263"/>
                    <a:pt x="1143" y="251"/>
                  </a:cubicBezTo>
                  <a:cubicBezTo>
                    <a:pt x="1176" y="224"/>
                    <a:pt x="1194" y="227"/>
                    <a:pt x="1183" y="192"/>
                  </a:cubicBezTo>
                  <a:cubicBezTo>
                    <a:pt x="1183" y="176"/>
                    <a:pt x="1136" y="180"/>
                    <a:pt x="1107" y="174"/>
                  </a:cubicBezTo>
                  <a:cubicBezTo>
                    <a:pt x="1023" y="159"/>
                    <a:pt x="1055" y="203"/>
                    <a:pt x="1043" y="126"/>
                  </a:cubicBezTo>
                  <a:cubicBezTo>
                    <a:pt x="1020" y="214"/>
                    <a:pt x="1005" y="233"/>
                    <a:pt x="946" y="295"/>
                  </a:cubicBezTo>
                  <a:lnTo>
                    <a:pt x="885" y="264"/>
                  </a:lnTo>
                  <a:cubicBezTo>
                    <a:pt x="839" y="303"/>
                    <a:pt x="877" y="285"/>
                    <a:pt x="803" y="309"/>
                  </a:cubicBezTo>
                  <a:cubicBezTo>
                    <a:pt x="817" y="233"/>
                    <a:pt x="844" y="202"/>
                    <a:pt x="829" y="146"/>
                  </a:cubicBezTo>
                  <a:cubicBezTo>
                    <a:pt x="742" y="106"/>
                    <a:pt x="671" y="142"/>
                    <a:pt x="615" y="210"/>
                  </a:cubicBezTo>
                  <a:cubicBezTo>
                    <a:pt x="578" y="163"/>
                    <a:pt x="558" y="95"/>
                    <a:pt x="565" y="29"/>
                  </a:cubicBezTo>
                  <a:cubicBezTo>
                    <a:pt x="540" y="0"/>
                    <a:pt x="569" y="16"/>
                    <a:pt x="542" y="29"/>
                  </a:cubicBezTo>
                  <a:lnTo>
                    <a:pt x="573" y="126"/>
                  </a:lnTo>
                  <a:lnTo>
                    <a:pt x="407" y="101"/>
                  </a:lnTo>
                  <a:lnTo>
                    <a:pt x="404" y="267"/>
                  </a:lnTo>
                  <a:lnTo>
                    <a:pt x="272" y="214"/>
                  </a:lnTo>
                  <a:lnTo>
                    <a:pt x="264" y="436"/>
                  </a:lnTo>
                  <a:lnTo>
                    <a:pt x="171" y="400"/>
                  </a:lnTo>
                  <a:cubicBezTo>
                    <a:pt x="132" y="453"/>
                    <a:pt x="185" y="434"/>
                    <a:pt x="116" y="482"/>
                  </a:cubicBezTo>
                  <a:lnTo>
                    <a:pt x="59" y="351"/>
                  </a:lnTo>
                  <a:close/>
                </a:path>
              </a:pathLst>
            </a:custGeom>
            <a:solidFill>
              <a:srgbClr val="156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8277673F-1BBA-AE0F-3E47-D6795CA1A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65" y="495935"/>
              <a:ext cx="81280" cy="52705"/>
            </a:xfrm>
            <a:custGeom>
              <a:avLst/>
              <a:gdLst>
                <a:gd name="T0" fmla="*/ 141 w 1439"/>
                <a:gd name="T1" fmla="*/ 774 h 917"/>
                <a:gd name="T2" fmla="*/ 277 w 1439"/>
                <a:gd name="T3" fmla="*/ 871 h 917"/>
                <a:gd name="T4" fmla="*/ 227 w 1439"/>
                <a:gd name="T5" fmla="*/ 616 h 917"/>
                <a:gd name="T6" fmla="*/ 374 w 1439"/>
                <a:gd name="T7" fmla="*/ 711 h 917"/>
                <a:gd name="T8" fmla="*/ 504 w 1439"/>
                <a:gd name="T9" fmla="*/ 831 h 917"/>
                <a:gd name="T10" fmla="*/ 518 w 1439"/>
                <a:gd name="T11" fmla="*/ 700 h 917"/>
                <a:gd name="T12" fmla="*/ 685 w 1439"/>
                <a:gd name="T13" fmla="*/ 795 h 917"/>
                <a:gd name="T14" fmla="*/ 675 w 1439"/>
                <a:gd name="T15" fmla="*/ 702 h 917"/>
                <a:gd name="T16" fmla="*/ 862 w 1439"/>
                <a:gd name="T17" fmla="*/ 868 h 917"/>
                <a:gd name="T18" fmla="*/ 906 w 1439"/>
                <a:gd name="T19" fmla="*/ 811 h 917"/>
                <a:gd name="T20" fmla="*/ 952 w 1439"/>
                <a:gd name="T21" fmla="*/ 872 h 917"/>
                <a:gd name="T22" fmla="*/ 982 w 1439"/>
                <a:gd name="T23" fmla="*/ 754 h 917"/>
                <a:gd name="T24" fmla="*/ 1029 w 1439"/>
                <a:gd name="T25" fmla="*/ 917 h 917"/>
                <a:gd name="T26" fmla="*/ 1059 w 1439"/>
                <a:gd name="T27" fmla="*/ 793 h 917"/>
                <a:gd name="T28" fmla="*/ 1143 w 1439"/>
                <a:gd name="T29" fmla="*/ 825 h 917"/>
                <a:gd name="T30" fmla="*/ 1296 w 1439"/>
                <a:gd name="T31" fmla="*/ 914 h 917"/>
                <a:gd name="T32" fmla="*/ 1200 w 1439"/>
                <a:gd name="T33" fmla="*/ 850 h 917"/>
                <a:gd name="T34" fmla="*/ 1282 w 1439"/>
                <a:gd name="T35" fmla="*/ 821 h 917"/>
                <a:gd name="T36" fmla="*/ 1185 w 1439"/>
                <a:gd name="T37" fmla="*/ 779 h 917"/>
                <a:gd name="T38" fmla="*/ 1439 w 1439"/>
                <a:gd name="T39" fmla="*/ 708 h 917"/>
                <a:gd name="T40" fmla="*/ 1394 w 1439"/>
                <a:gd name="T41" fmla="*/ 562 h 917"/>
                <a:gd name="T42" fmla="*/ 1336 w 1439"/>
                <a:gd name="T43" fmla="*/ 599 h 917"/>
                <a:gd name="T44" fmla="*/ 1259 w 1439"/>
                <a:gd name="T45" fmla="*/ 516 h 917"/>
                <a:gd name="T46" fmla="*/ 1227 w 1439"/>
                <a:gd name="T47" fmla="*/ 591 h 917"/>
                <a:gd name="T48" fmla="*/ 1069 w 1439"/>
                <a:gd name="T49" fmla="*/ 652 h 917"/>
                <a:gd name="T50" fmla="*/ 1093 w 1439"/>
                <a:gd name="T51" fmla="*/ 531 h 917"/>
                <a:gd name="T52" fmla="*/ 962 w 1439"/>
                <a:gd name="T53" fmla="*/ 588 h 917"/>
                <a:gd name="T54" fmla="*/ 889 w 1439"/>
                <a:gd name="T55" fmla="*/ 497 h 917"/>
                <a:gd name="T56" fmla="*/ 978 w 1439"/>
                <a:gd name="T57" fmla="*/ 398 h 917"/>
                <a:gd name="T58" fmla="*/ 967 w 1439"/>
                <a:gd name="T59" fmla="*/ 388 h 917"/>
                <a:gd name="T60" fmla="*/ 896 w 1439"/>
                <a:gd name="T61" fmla="*/ 345 h 917"/>
                <a:gd name="T62" fmla="*/ 802 w 1439"/>
                <a:gd name="T63" fmla="*/ 324 h 917"/>
                <a:gd name="T64" fmla="*/ 809 w 1439"/>
                <a:gd name="T65" fmla="*/ 253 h 917"/>
                <a:gd name="T66" fmla="*/ 726 w 1439"/>
                <a:gd name="T67" fmla="*/ 198 h 917"/>
                <a:gd name="T68" fmla="*/ 832 w 1439"/>
                <a:gd name="T69" fmla="*/ 138 h 917"/>
                <a:gd name="T70" fmla="*/ 702 w 1439"/>
                <a:gd name="T71" fmla="*/ 106 h 917"/>
                <a:gd name="T72" fmla="*/ 733 w 1439"/>
                <a:gd name="T73" fmla="*/ 84 h 917"/>
                <a:gd name="T74" fmla="*/ 763 w 1439"/>
                <a:gd name="T75" fmla="*/ 78 h 917"/>
                <a:gd name="T76" fmla="*/ 635 w 1439"/>
                <a:gd name="T77" fmla="*/ 22 h 917"/>
                <a:gd name="T78" fmla="*/ 654 w 1439"/>
                <a:gd name="T79" fmla="*/ 130 h 917"/>
                <a:gd name="T80" fmla="*/ 586 w 1439"/>
                <a:gd name="T81" fmla="*/ 84 h 917"/>
                <a:gd name="T82" fmla="*/ 516 w 1439"/>
                <a:gd name="T83" fmla="*/ 26 h 917"/>
                <a:gd name="T84" fmla="*/ 497 w 1439"/>
                <a:gd name="T85" fmla="*/ 73 h 917"/>
                <a:gd name="T86" fmla="*/ 340 w 1439"/>
                <a:gd name="T87" fmla="*/ 0 h 917"/>
                <a:gd name="T88" fmla="*/ 394 w 1439"/>
                <a:gd name="T89" fmla="*/ 99 h 917"/>
                <a:gd name="T90" fmla="*/ 310 w 1439"/>
                <a:gd name="T91" fmla="*/ 78 h 917"/>
                <a:gd name="T92" fmla="*/ 357 w 1439"/>
                <a:gd name="T93" fmla="*/ 138 h 917"/>
                <a:gd name="T94" fmla="*/ 328 w 1439"/>
                <a:gd name="T95" fmla="*/ 194 h 917"/>
                <a:gd name="T96" fmla="*/ 425 w 1439"/>
                <a:gd name="T97" fmla="*/ 303 h 917"/>
                <a:gd name="T98" fmla="*/ 220 w 1439"/>
                <a:gd name="T99" fmla="*/ 321 h 917"/>
                <a:gd name="T100" fmla="*/ 97 w 1439"/>
                <a:gd name="T101" fmla="*/ 322 h 917"/>
                <a:gd name="T102" fmla="*/ 119 w 1439"/>
                <a:gd name="T103" fmla="*/ 371 h 917"/>
                <a:gd name="T104" fmla="*/ 0 w 1439"/>
                <a:gd name="T105" fmla="*/ 382 h 917"/>
                <a:gd name="T106" fmla="*/ 137 w 1439"/>
                <a:gd name="T107" fmla="*/ 480 h 917"/>
                <a:gd name="T108" fmla="*/ 81 w 1439"/>
                <a:gd name="T109" fmla="*/ 507 h 917"/>
                <a:gd name="T110" fmla="*/ 11 w 1439"/>
                <a:gd name="T111" fmla="*/ 517 h 917"/>
                <a:gd name="T112" fmla="*/ 98 w 1439"/>
                <a:gd name="T113" fmla="*/ 601 h 917"/>
                <a:gd name="T114" fmla="*/ 53 w 1439"/>
                <a:gd name="T115" fmla="*/ 643 h 917"/>
                <a:gd name="T116" fmla="*/ 117 w 1439"/>
                <a:gd name="T117" fmla="*/ 658 h 917"/>
                <a:gd name="T118" fmla="*/ 78 w 1439"/>
                <a:gd name="T119" fmla="*/ 702 h 917"/>
                <a:gd name="T120" fmla="*/ 141 w 1439"/>
                <a:gd name="T121" fmla="*/ 774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39" h="917">
                  <a:moveTo>
                    <a:pt x="141" y="774"/>
                  </a:moveTo>
                  <a:lnTo>
                    <a:pt x="277" y="871"/>
                  </a:lnTo>
                  <a:cubicBezTo>
                    <a:pt x="240" y="741"/>
                    <a:pt x="214" y="781"/>
                    <a:pt x="227" y="616"/>
                  </a:cubicBezTo>
                  <a:cubicBezTo>
                    <a:pt x="288" y="633"/>
                    <a:pt x="343" y="662"/>
                    <a:pt x="374" y="711"/>
                  </a:cubicBezTo>
                  <a:cubicBezTo>
                    <a:pt x="412" y="772"/>
                    <a:pt x="438" y="802"/>
                    <a:pt x="504" y="831"/>
                  </a:cubicBezTo>
                  <a:lnTo>
                    <a:pt x="518" y="700"/>
                  </a:lnTo>
                  <a:lnTo>
                    <a:pt x="685" y="795"/>
                  </a:lnTo>
                  <a:lnTo>
                    <a:pt x="675" y="702"/>
                  </a:lnTo>
                  <a:cubicBezTo>
                    <a:pt x="772" y="746"/>
                    <a:pt x="757" y="806"/>
                    <a:pt x="862" y="868"/>
                  </a:cubicBezTo>
                  <a:lnTo>
                    <a:pt x="906" y="811"/>
                  </a:lnTo>
                  <a:lnTo>
                    <a:pt x="952" y="872"/>
                  </a:lnTo>
                  <a:lnTo>
                    <a:pt x="982" y="754"/>
                  </a:lnTo>
                  <a:cubicBezTo>
                    <a:pt x="1056" y="799"/>
                    <a:pt x="1032" y="832"/>
                    <a:pt x="1029" y="917"/>
                  </a:cubicBezTo>
                  <a:cubicBezTo>
                    <a:pt x="1066" y="867"/>
                    <a:pt x="1054" y="863"/>
                    <a:pt x="1059" y="793"/>
                  </a:cubicBezTo>
                  <a:lnTo>
                    <a:pt x="1143" y="825"/>
                  </a:lnTo>
                  <a:cubicBezTo>
                    <a:pt x="1181" y="885"/>
                    <a:pt x="1226" y="914"/>
                    <a:pt x="1296" y="914"/>
                  </a:cubicBezTo>
                  <a:lnTo>
                    <a:pt x="1200" y="850"/>
                  </a:lnTo>
                  <a:lnTo>
                    <a:pt x="1282" y="821"/>
                  </a:lnTo>
                  <a:lnTo>
                    <a:pt x="1185" y="779"/>
                  </a:lnTo>
                  <a:cubicBezTo>
                    <a:pt x="1255" y="677"/>
                    <a:pt x="1314" y="703"/>
                    <a:pt x="1439" y="708"/>
                  </a:cubicBezTo>
                  <a:lnTo>
                    <a:pt x="1394" y="562"/>
                  </a:lnTo>
                  <a:lnTo>
                    <a:pt x="1336" y="599"/>
                  </a:lnTo>
                  <a:cubicBezTo>
                    <a:pt x="1303" y="558"/>
                    <a:pt x="1289" y="551"/>
                    <a:pt x="1259" y="516"/>
                  </a:cubicBezTo>
                  <a:lnTo>
                    <a:pt x="1227" y="591"/>
                  </a:lnTo>
                  <a:cubicBezTo>
                    <a:pt x="1152" y="563"/>
                    <a:pt x="1203" y="545"/>
                    <a:pt x="1069" y="652"/>
                  </a:cubicBezTo>
                  <a:lnTo>
                    <a:pt x="1093" y="531"/>
                  </a:lnTo>
                  <a:lnTo>
                    <a:pt x="962" y="588"/>
                  </a:lnTo>
                  <a:lnTo>
                    <a:pt x="889" y="497"/>
                  </a:lnTo>
                  <a:cubicBezTo>
                    <a:pt x="913" y="438"/>
                    <a:pt x="933" y="438"/>
                    <a:pt x="978" y="398"/>
                  </a:cubicBezTo>
                  <a:cubicBezTo>
                    <a:pt x="975" y="394"/>
                    <a:pt x="970" y="390"/>
                    <a:pt x="967" y="388"/>
                  </a:cubicBezTo>
                  <a:lnTo>
                    <a:pt x="896" y="345"/>
                  </a:lnTo>
                  <a:cubicBezTo>
                    <a:pt x="875" y="335"/>
                    <a:pt x="833" y="331"/>
                    <a:pt x="802" y="324"/>
                  </a:cubicBezTo>
                  <a:lnTo>
                    <a:pt x="809" y="253"/>
                  </a:lnTo>
                  <a:lnTo>
                    <a:pt x="726" y="198"/>
                  </a:lnTo>
                  <a:lnTo>
                    <a:pt x="832" y="138"/>
                  </a:lnTo>
                  <a:lnTo>
                    <a:pt x="702" y="106"/>
                  </a:lnTo>
                  <a:cubicBezTo>
                    <a:pt x="710" y="99"/>
                    <a:pt x="709" y="96"/>
                    <a:pt x="733" y="84"/>
                  </a:cubicBezTo>
                  <a:cubicBezTo>
                    <a:pt x="740" y="81"/>
                    <a:pt x="755" y="80"/>
                    <a:pt x="763" y="78"/>
                  </a:cubicBezTo>
                  <a:cubicBezTo>
                    <a:pt x="713" y="10"/>
                    <a:pt x="718" y="23"/>
                    <a:pt x="635" y="22"/>
                  </a:cubicBezTo>
                  <a:lnTo>
                    <a:pt x="654" y="130"/>
                  </a:lnTo>
                  <a:cubicBezTo>
                    <a:pt x="579" y="123"/>
                    <a:pt x="627" y="139"/>
                    <a:pt x="586" y="84"/>
                  </a:cubicBezTo>
                  <a:cubicBezTo>
                    <a:pt x="563" y="54"/>
                    <a:pt x="551" y="52"/>
                    <a:pt x="516" y="26"/>
                  </a:cubicBezTo>
                  <a:lnTo>
                    <a:pt x="497" y="73"/>
                  </a:lnTo>
                  <a:lnTo>
                    <a:pt x="340" y="0"/>
                  </a:lnTo>
                  <a:lnTo>
                    <a:pt x="394" y="99"/>
                  </a:lnTo>
                  <a:lnTo>
                    <a:pt x="310" y="78"/>
                  </a:lnTo>
                  <a:lnTo>
                    <a:pt x="357" y="138"/>
                  </a:lnTo>
                  <a:cubicBezTo>
                    <a:pt x="330" y="171"/>
                    <a:pt x="339" y="154"/>
                    <a:pt x="328" y="194"/>
                  </a:cubicBezTo>
                  <a:lnTo>
                    <a:pt x="425" y="303"/>
                  </a:lnTo>
                  <a:cubicBezTo>
                    <a:pt x="268" y="326"/>
                    <a:pt x="340" y="260"/>
                    <a:pt x="220" y="321"/>
                  </a:cubicBezTo>
                  <a:cubicBezTo>
                    <a:pt x="159" y="291"/>
                    <a:pt x="155" y="288"/>
                    <a:pt x="97" y="322"/>
                  </a:cubicBezTo>
                  <a:lnTo>
                    <a:pt x="119" y="371"/>
                  </a:lnTo>
                  <a:lnTo>
                    <a:pt x="0" y="382"/>
                  </a:lnTo>
                  <a:cubicBezTo>
                    <a:pt x="77" y="467"/>
                    <a:pt x="73" y="431"/>
                    <a:pt x="137" y="480"/>
                  </a:cubicBezTo>
                  <a:cubicBezTo>
                    <a:pt x="115" y="503"/>
                    <a:pt x="134" y="499"/>
                    <a:pt x="81" y="507"/>
                  </a:cubicBezTo>
                  <a:cubicBezTo>
                    <a:pt x="59" y="511"/>
                    <a:pt x="39" y="511"/>
                    <a:pt x="11" y="517"/>
                  </a:cubicBezTo>
                  <a:cubicBezTo>
                    <a:pt x="36" y="566"/>
                    <a:pt x="49" y="578"/>
                    <a:pt x="98" y="601"/>
                  </a:cubicBezTo>
                  <a:lnTo>
                    <a:pt x="53" y="643"/>
                  </a:lnTo>
                  <a:lnTo>
                    <a:pt x="117" y="658"/>
                  </a:lnTo>
                  <a:lnTo>
                    <a:pt x="78" y="702"/>
                  </a:lnTo>
                  <a:lnTo>
                    <a:pt x="141" y="774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BE3EEBB-83D3-7704-B021-CD11A7063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" y="641985"/>
              <a:ext cx="92075" cy="75565"/>
            </a:xfrm>
            <a:custGeom>
              <a:avLst/>
              <a:gdLst>
                <a:gd name="T0" fmla="*/ 98 w 1629"/>
                <a:gd name="T1" fmla="*/ 234 h 1318"/>
                <a:gd name="T2" fmla="*/ 170 w 1629"/>
                <a:gd name="T3" fmla="*/ 285 h 1318"/>
                <a:gd name="T4" fmla="*/ 241 w 1629"/>
                <a:gd name="T5" fmla="*/ 360 h 1318"/>
                <a:gd name="T6" fmla="*/ 203 w 1629"/>
                <a:gd name="T7" fmla="*/ 545 h 1318"/>
                <a:gd name="T8" fmla="*/ 326 w 1629"/>
                <a:gd name="T9" fmla="*/ 545 h 1318"/>
                <a:gd name="T10" fmla="*/ 383 w 1629"/>
                <a:gd name="T11" fmla="*/ 609 h 1318"/>
                <a:gd name="T12" fmla="*/ 601 w 1629"/>
                <a:gd name="T13" fmla="*/ 529 h 1318"/>
                <a:gd name="T14" fmla="*/ 715 w 1629"/>
                <a:gd name="T15" fmla="*/ 603 h 1318"/>
                <a:gd name="T16" fmla="*/ 709 w 1629"/>
                <a:gd name="T17" fmla="*/ 763 h 1318"/>
                <a:gd name="T18" fmla="*/ 969 w 1629"/>
                <a:gd name="T19" fmla="*/ 606 h 1318"/>
                <a:gd name="T20" fmla="*/ 1155 w 1629"/>
                <a:gd name="T21" fmla="*/ 636 h 1318"/>
                <a:gd name="T22" fmla="*/ 1279 w 1629"/>
                <a:gd name="T23" fmla="*/ 575 h 1318"/>
                <a:gd name="T24" fmla="*/ 1280 w 1629"/>
                <a:gd name="T25" fmla="*/ 655 h 1318"/>
                <a:gd name="T26" fmla="*/ 1281 w 1629"/>
                <a:gd name="T27" fmla="*/ 863 h 1318"/>
                <a:gd name="T28" fmla="*/ 1114 w 1629"/>
                <a:gd name="T29" fmla="*/ 860 h 1318"/>
                <a:gd name="T30" fmla="*/ 1000 w 1629"/>
                <a:gd name="T31" fmla="*/ 923 h 1318"/>
                <a:gd name="T32" fmla="*/ 903 w 1629"/>
                <a:gd name="T33" fmla="*/ 979 h 1318"/>
                <a:gd name="T34" fmla="*/ 964 w 1629"/>
                <a:gd name="T35" fmla="*/ 1072 h 1318"/>
                <a:gd name="T36" fmla="*/ 1024 w 1629"/>
                <a:gd name="T37" fmla="*/ 1123 h 1318"/>
                <a:gd name="T38" fmla="*/ 1161 w 1629"/>
                <a:gd name="T39" fmla="*/ 1179 h 1318"/>
                <a:gd name="T40" fmla="*/ 1314 w 1629"/>
                <a:gd name="T41" fmla="*/ 1318 h 1318"/>
                <a:gd name="T42" fmla="*/ 1480 w 1629"/>
                <a:gd name="T43" fmla="*/ 1294 h 1318"/>
                <a:gd name="T44" fmla="*/ 1379 w 1629"/>
                <a:gd name="T45" fmla="*/ 734 h 1318"/>
                <a:gd name="T46" fmla="*/ 1262 w 1629"/>
                <a:gd name="T47" fmla="*/ 77 h 1318"/>
                <a:gd name="T48" fmla="*/ 1170 w 1629"/>
                <a:gd name="T49" fmla="*/ 173 h 1318"/>
                <a:gd name="T50" fmla="*/ 1065 w 1629"/>
                <a:gd name="T51" fmla="*/ 329 h 1318"/>
                <a:gd name="T52" fmla="*/ 983 w 1629"/>
                <a:gd name="T53" fmla="*/ 441 h 1318"/>
                <a:gd name="T54" fmla="*/ 793 w 1629"/>
                <a:gd name="T55" fmla="*/ 312 h 1318"/>
                <a:gd name="T56" fmla="*/ 627 w 1629"/>
                <a:gd name="T57" fmla="*/ 460 h 1318"/>
                <a:gd name="T58" fmla="*/ 548 w 1629"/>
                <a:gd name="T59" fmla="*/ 376 h 1318"/>
                <a:gd name="T60" fmla="*/ 487 w 1629"/>
                <a:gd name="T61" fmla="*/ 300 h 1318"/>
                <a:gd name="T62" fmla="*/ 411 w 1629"/>
                <a:gd name="T63" fmla="*/ 233 h 1318"/>
                <a:gd name="T64" fmla="*/ 297 w 1629"/>
                <a:gd name="T65" fmla="*/ 146 h 1318"/>
                <a:gd name="T66" fmla="*/ 173 w 1629"/>
                <a:gd name="T67" fmla="*/ 101 h 1318"/>
                <a:gd name="T68" fmla="*/ 135 w 1629"/>
                <a:gd name="T69" fmla="*/ 22 h 1318"/>
                <a:gd name="T70" fmla="*/ 0 w 1629"/>
                <a:gd name="T71" fmla="*/ 91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9" h="1318">
                  <a:moveTo>
                    <a:pt x="0" y="91"/>
                  </a:moveTo>
                  <a:lnTo>
                    <a:pt x="98" y="234"/>
                  </a:lnTo>
                  <a:cubicBezTo>
                    <a:pt x="83" y="288"/>
                    <a:pt x="80" y="259"/>
                    <a:pt x="71" y="307"/>
                  </a:cubicBezTo>
                  <a:cubicBezTo>
                    <a:pt x="119" y="287"/>
                    <a:pt x="121" y="280"/>
                    <a:pt x="170" y="285"/>
                  </a:cubicBezTo>
                  <a:cubicBezTo>
                    <a:pt x="165" y="370"/>
                    <a:pt x="132" y="338"/>
                    <a:pt x="102" y="426"/>
                  </a:cubicBezTo>
                  <a:lnTo>
                    <a:pt x="241" y="360"/>
                  </a:lnTo>
                  <a:cubicBezTo>
                    <a:pt x="240" y="369"/>
                    <a:pt x="223" y="412"/>
                    <a:pt x="223" y="415"/>
                  </a:cubicBezTo>
                  <a:lnTo>
                    <a:pt x="203" y="545"/>
                  </a:lnTo>
                  <a:cubicBezTo>
                    <a:pt x="268" y="572"/>
                    <a:pt x="274" y="531"/>
                    <a:pt x="320" y="470"/>
                  </a:cubicBezTo>
                  <a:lnTo>
                    <a:pt x="326" y="545"/>
                  </a:lnTo>
                  <a:lnTo>
                    <a:pt x="402" y="515"/>
                  </a:lnTo>
                  <a:lnTo>
                    <a:pt x="383" y="609"/>
                  </a:lnTo>
                  <a:cubicBezTo>
                    <a:pt x="488" y="583"/>
                    <a:pt x="443" y="606"/>
                    <a:pt x="507" y="632"/>
                  </a:cubicBezTo>
                  <a:lnTo>
                    <a:pt x="601" y="529"/>
                  </a:lnTo>
                  <a:lnTo>
                    <a:pt x="623" y="598"/>
                  </a:lnTo>
                  <a:cubicBezTo>
                    <a:pt x="676" y="561"/>
                    <a:pt x="664" y="562"/>
                    <a:pt x="715" y="603"/>
                  </a:cubicBezTo>
                  <a:lnTo>
                    <a:pt x="672" y="666"/>
                  </a:lnTo>
                  <a:lnTo>
                    <a:pt x="709" y="763"/>
                  </a:lnTo>
                  <a:cubicBezTo>
                    <a:pt x="814" y="717"/>
                    <a:pt x="815" y="591"/>
                    <a:pt x="888" y="521"/>
                  </a:cubicBezTo>
                  <a:cubicBezTo>
                    <a:pt x="947" y="551"/>
                    <a:pt x="942" y="553"/>
                    <a:pt x="969" y="606"/>
                  </a:cubicBezTo>
                  <a:lnTo>
                    <a:pt x="1014" y="595"/>
                  </a:lnTo>
                  <a:cubicBezTo>
                    <a:pt x="1083" y="647"/>
                    <a:pt x="1059" y="644"/>
                    <a:pt x="1155" y="636"/>
                  </a:cubicBezTo>
                  <a:lnTo>
                    <a:pt x="1105" y="538"/>
                  </a:lnTo>
                  <a:cubicBezTo>
                    <a:pt x="1185" y="543"/>
                    <a:pt x="1209" y="538"/>
                    <a:pt x="1279" y="575"/>
                  </a:cubicBezTo>
                  <a:cubicBezTo>
                    <a:pt x="1240" y="596"/>
                    <a:pt x="1255" y="587"/>
                    <a:pt x="1195" y="577"/>
                  </a:cubicBezTo>
                  <a:lnTo>
                    <a:pt x="1280" y="655"/>
                  </a:lnTo>
                  <a:lnTo>
                    <a:pt x="1132" y="661"/>
                  </a:lnTo>
                  <a:lnTo>
                    <a:pt x="1281" y="863"/>
                  </a:lnTo>
                  <a:cubicBezTo>
                    <a:pt x="1201" y="842"/>
                    <a:pt x="1153" y="803"/>
                    <a:pt x="1083" y="757"/>
                  </a:cubicBezTo>
                  <a:lnTo>
                    <a:pt x="1114" y="860"/>
                  </a:lnTo>
                  <a:lnTo>
                    <a:pt x="997" y="803"/>
                  </a:lnTo>
                  <a:lnTo>
                    <a:pt x="1000" y="923"/>
                  </a:lnTo>
                  <a:lnTo>
                    <a:pt x="887" y="908"/>
                  </a:lnTo>
                  <a:lnTo>
                    <a:pt x="903" y="979"/>
                  </a:lnTo>
                  <a:lnTo>
                    <a:pt x="951" y="982"/>
                  </a:lnTo>
                  <a:lnTo>
                    <a:pt x="964" y="1072"/>
                  </a:lnTo>
                  <a:lnTo>
                    <a:pt x="1052" y="1054"/>
                  </a:lnTo>
                  <a:lnTo>
                    <a:pt x="1024" y="1123"/>
                  </a:lnTo>
                  <a:lnTo>
                    <a:pt x="1124" y="1108"/>
                  </a:lnTo>
                  <a:cubicBezTo>
                    <a:pt x="1159" y="1146"/>
                    <a:pt x="1134" y="1138"/>
                    <a:pt x="1161" y="1179"/>
                  </a:cubicBezTo>
                  <a:lnTo>
                    <a:pt x="1287" y="1038"/>
                  </a:lnTo>
                  <a:cubicBezTo>
                    <a:pt x="1293" y="1111"/>
                    <a:pt x="1277" y="1259"/>
                    <a:pt x="1314" y="1318"/>
                  </a:cubicBezTo>
                  <a:cubicBezTo>
                    <a:pt x="1379" y="1273"/>
                    <a:pt x="1432" y="1211"/>
                    <a:pt x="1498" y="1189"/>
                  </a:cubicBezTo>
                  <a:lnTo>
                    <a:pt x="1480" y="1294"/>
                  </a:lnTo>
                  <a:cubicBezTo>
                    <a:pt x="1600" y="1290"/>
                    <a:pt x="1547" y="1281"/>
                    <a:pt x="1629" y="1248"/>
                  </a:cubicBezTo>
                  <a:cubicBezTo>
                    <a:pt x="1613" y="1184"/>
                    <a:pt x="1452" y="949"/>
                    <a:pt x="1379" y="734"/>
                  </a:cubicBezTo>
                  <a:cubicBezTo>
                    <a:pt x="1342" y="623"/>
                    <a:pt x="1348" y="522"/>
                    <a:pt x="1318" y="414"/>
                  </a:cubicBezTo>
                  <a:cubicBezTo>
                    <a:pt x="1276" y="263"/>
                    <a:pt x="1245" y="253"/>
                    <a:pt x="1262" y="77"/>
                  </a:cubicBezTo>
                  <a:lnTo>
                    <a:pt x="1258" y="228"/>
                  </a:lnTo>
                  <a:lnTo>
                    <a:pt x="1170" y="173"/>
                  </a:lnTo>
                  <a:lnTo>
                    <a:pt x="1179" y="411"/>
                  </a:lnTo>
                  <a:cubicBezTo>
                    <a:pt x="1092" y="386"/>
                    <a:pt x="1114" y="384"/>
                    <a:pt x="1065" y="329"/>
                  </a:cubicBezTo>
                  <a:cubicBezTo>
                    <a:pt x="1031" y="357"/>
                    <a:pt x="1056" y="324"/>
                    <a:pt x="1027" y="381"/>
                  </a:cubicBezTo>
                  <a:cubicBezTo>
                    <a:pt x="1000" y="437"/>
                    <a:pt x="1027" y="409"/>
                    <a:pt x="983" y="441"/>
                  </a:cubicBezTo>
                  <a:cubicBezTo>
                    <a:pt x="910" y="397"/>
                    <a:pt x="927" y="365"/>
                    <a:pt x="925" y="278"/>
                  </a:cubicBezTo>
                  <a:cubicBezTo>
                    <a:pt x="842" y="332"/>
                    <a:pt x="895" y="342"/>
                    <a:pt x="793" y="312"/>
                  </a:cubicBezTo>
                  <a:lnTo>
                    <a:pt x="781" y="468"/>
                  </a:lnTo>
                  <a:lnTo>
                    <a:pt x="627" y="460"/>
                  </a:lnTo>
                  <a:lnTo>
                    <a:pt x="601" y="322"/>
                  </a:lnTo>
                  <a:cubicBezTo>
                    <a:pt x="582" y="342"/>
                    <a:pt x="561" y="362"/>
                    <a:pt x="548" y="376"/>
                  </a:cubicBezTo>
                  <a:cubicBezTo>
                    <a:pt x="509" y="415"/>
                    <a:pt x="539" y="400"/>
                    <a:pt x="479" y="413"/>
                  </a:cubicBezTo>
                  <a:lnTo>
                    <a:pt x="487" y="300"/>
                  </a:lnTo>
                  <a:cubicBezTo>
                    <a:pt x="440" y="329"/>
                    <a:pt x="473" y="346"/>
                    <a:pt x="339" y="384"/>
                  </a:cubicBezTo>
                  <a:lnTo>
                    <a:pt x="411" y="233"/>
                  </a:lnTo>
                  <a:cubicBezTo>
                    <a:pt x="301" y="260"/>
                    <a:pt x="335" y="295"/>
                    <a:pt x="197" y="293"/>
                  </a:cubicBezTo>
                  <a:lnTo>
                    <a:pt x="297" y="146"/>
                  </a:lnTo>
                  <a:cubicBezTo>
                    <a:pt x="224" y="165"/>
                    <a:pt x="204" y="192"/>
                    <a:pt x="129" y="195"/>
                  </a:cubicBezTo>
                  <a:cubicBezTo>
                    <a:pt x="134" y="156"/>
                    <a:pt x="144" y="139"/>
                    <a:pt x="173" y="101"/>
                  </a:cubicBezTo>
                  <a:lnTo>
                    <a:pt x="115" y="93"/>
                  </a:lnTo>
                  <a:lnTo>
                    <a:pt x="135" y="22"/>
                  </a:lnTo>
                  <a:lnTo>
                    <a:pt x="66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CFCC64E8-8DFD-F493-161F-72EF0CBB7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05" y="665480"/>
              <a:ext cx="50165" cy="53340"/>
            </a:xfrm>
            <a:custGeom>
              <a:avLst/>
              <a:gdLst>
                <a:gd name="T0" fmla="*/ 0 w 887"/>
                <a:gd name="T1" fmla="*/ 47 h 928"/>
                <a:gd name="T2" fmla="*/ 17 w 887"/>
                <a:gd name="T3" fmla="*/ 130 h 928"/>
                <a:gd name="T4" fmla="*/ 68 w 887"/>
                <a:gd name="T5" fmla="*/ 315 h 928"/>
                <a:gd name="T6" fmla="*/ 211 w 887"/>
                <a:gd name="T7" fmla="*/ 526 h 928"/>
                <a:gd name="T8" fmla="*/ 524 w 887"/>
                <a:gd name="T9" fmla="*/ 849 h 928"/>
                <a:gd name="T10" fmla="*/ 556 w 887"/>
                <a:gd name="T11" fmla="*/ 745 h 928"/>
                <a:gd name="T12" fmla="*/ 654 w 887"/>
                <a:gd name="T13" fmla="*/ 854 h 928"/>
                <a:gd name="T14" fmla="*/ 727 w 887"/>
                <a:gd name="T15" fmla="*/ 743 h 928"/>
                <a:gd name="T16" fmla="*/ 754 w 887"/>
                <a:gd name="T17" fmla="*/ 921 h 928"/>
                <a:gd name="T18" fmla="*/ 798 w 887"/>
                <a:gd name="T19" fmla="*/ 928 h 928"/>
                <a:gd name="T20" fmla="*/ 829 w 887"/>
                <a:gd name="T21" fmla="*/ 572 h 928"/>
                <a:gd name="T22" fmla="*/ 732 w 887"/>
                <a:gd name="T23" fmla="*/ 220 h 928"/>
                <a:gd name="T24" fmla="*/ 596 w 887"/>
                <a:gd name="T25" fmla="*/ 161 h 928"/>
                <a:gd name="T26" fmla="*/ 568 w 887"/>
                <a:gd name="T27" fmla="*/ 88 h 928"/>
                <a:gd name="T28" fmla="*/ 532 w 887"/>
                <a:gd name="T29" fmla="*/ 179 h 928"/>
                <a:gd name="T30" fmla="*/ 338 w 887"/>
                <a:gd name="T31" fmla="*/ 145 h 928"/>
                <a:gd name="T32" fmla="*/ 180 w 887"/>
                <a:gd name="T33" fmla="*/ 82 h 928"/>
                <a:gd name="T34" fmla="*/ 101 w 887"/>
                <a:gd name="T35" fmla="*/ 104 h 928"/>
                <a:gd name="T36" fmla="*/ 112 w 887"/>
                <a:gd name="T37" fmla="*/ 0 h 928"/>
                <a:gd name="T38" fmla="*/ 0 w 887"/>
                <a:gd name="T39" fmla="*/ 47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7" h="928">
                  <a:moveTo>
                    <a:pt x="0" y="47"/>
                  </a:moveTo>
                  <a:lnTo>
                    <a:pt x="17" y="130"/>
                  </a:lnTo>
                  <a:lnTo>
                    <a:pt x="68" y="315"/>
                  </a:lnTo>
                  <a:lnTo>
                    <a:pt x="211" y="526"/>
                  </a:lnTo>
                  <a:cubicBezTo>
                    <a:pt x="290" y="623"/>
                    <a:pt x="427" y="788"/>
                    <a:pt x="524" y="849"/>
                  </a:cubicBezTo>
                  <a:lnTo>
                    <a:pt x="556" y="745"/>
                  </a:lnTo>
                  <a:cubicBezTo>
                    <a:pt x="622" y="785"/>
                    <a:pt x="590" y="802"/>
                    <a:pt x="654" y="854"/>
                  </a:cubicBezTo>
                  <a:lnTo>
                    <a:pt x="727" y="743"/>
                  </a:lnTo>
                  <a:lnTo>
                    <a:pt x="754" y="921"/>
                  </a:lnTo>
                  <a:lnTo>
                    <a:pt x="798" y="928"/>
                  </a:lnTo>
                  <a:cubicBezTo>
                    <a:pt x="833" y="754"/>
                    <a:pt x="887" y="794"/>
                    <a:pt x="829" y="572"/>
                  </a:cubicBezTo>
                  <a:cubicBezTo>
                    <a:pt x="804" y="477"/>
                    <a:pt x="742" y="305"/>
                    <a:pt x="732" y="220"/>
                  </a:cubicBezTo>
                  <a:lnTo>
                    <a:pt x="596" y="161"/>
                  </a:lnTo>
                  <a:lnTo>
                    <a:pt x="568" y="88"/>
                  </a:lnTo>
                  <a:lnTo>
                    <a:pt x="532" y="179"/>
                  </a:lnTo>
                  <a:cubicBezTo>
                    <a:pt x="423" y="197"/>
                    <a:pt x="439" y="148"/>
                    <a:pt x="338" y="145"/>
                  </a:cubicBezTo>
                  <a:cubicBezTo>
                    <a:pt x="227" y="142"/>
                    <a:pt x="257" y="160"/>
                    <a:pt x="180" y="82"/>
                  </a:cubicBezTo>
                  <a:cubicBezTo>
                    <a:pt x="143" y="127"/>
                    <a:pt x="164" y="121"/>
                    <a:pt x="101" y="104"/>
                  </a:cubicBezTo>
                  <a:cubicBezTo>
                    <a:pt x="92" y="43"/>
                    <a:pt x="94" y="70"/>
                    <a:pt x="112" y="0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E607BBBB-7065-166E-7FDD-8EF3C8562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10" y="415290"/>
              <a:ext cx="52705" cy="55880"/>
            </a:xfrm>
            <a:custGeom>
              <a:avLst/>
              <a:gdLst>
                <a:gd name="T0" fmla="*/ 192 w 931"/>
                <a:gd name="T1" fmla="*/ 200 h 975"/>
                <a:gd name="T2" fmla="*/ 222 w 931"/>
                <a:gd name="T3" fmla="*/ 219 h 975"/>
                <a:gd name="T4" fmla="*/ 103 w 931"/>
                <a:gd name="T5" fmla="*/ 283 h 975"/>
                <a:gd name="T6" fmla="*/ 129 w 931"/>
                <a:gd name="T7" fmla="*/ 336 h 975"/>
                <a:gd name="T8" fmla="*/ 0 w 931"/>
                <a:gd name="T9" fmla="*/ 430 h 975"/>
                <a:gd name="T10" fmla="*/ 210 w 931"/>
                <a:gd name="T11" fmla="*/ 454 h 975"/>
                <a:gd name="T12" fmla="*/ 276 w 931"/>
                <a:gd name="T13" fmla="*/ 473 h 975"/>
                <a:gd name="T14" fmla="*/ 270 w 931"/>
                <a:gd name="T15" fmla="*/ 520 h 975"/>
                <a:gd name="T16" fmla="*/ 361 w 931"/>
                <a:gd name="T17" fmla="*/ 503 h 975"/>
                <a:gd name="T18" fmla="*/ 339 w 931"/>
                <a:gd name="T19" fmla="*/ 543 h 975"/>
                <a:gd name="T20" fmla="*/ 442 w 931"/>
                <a:gd name="T21" fmla="*/ 526 h 975"/>
                <a:gd name="T22" fmla="*/ 326 w 931"/>
                <a:gd name="T23" fmla="*/ 662 h 975"/>
                <a:gd name="T24" fmla="*/ 442 w 931"/>
                <a:gd name="T25" fmla="*/ 673 h 975"/>
                <a:gd name="T26" fmla="*/ 266 w 931"/>
                <a:gd name="T27" fmla="*/ 754 h 975"/>
                <a:gd name="T28" fmla="*/ 315 w 931"/>
                <a:gd name="T29" fmla="*/ 771 h 975"/>
                <a:gd name="T30" fmla="*/ 467 w 931"/>
                <a:gd name="T31" fmla="*/ 849 h 975"/>
                <a:gd name="T32" fmla="*/ 537 w 931"/>
                <a:gd name="T33" fmla="*/ 919 h 975"/>
                <a:gd name="T34" fmla="*/ 578 w 931"/>
                <a:gd name="T35" fmla="*/ 815 h 975"/>
                <a:gd name="T36" fmla="*/ 695 w 931"/>
                <a:gd name="T37" fmla="*/ 954 h 975"/>
                <a:gd name="T38" fmla="*/ 769 w 931"/>
                <a:gd name="T39" fmla="*/ 813 h 975"/>
                <a:gd name="T40" fmla="*/ 792 w 931"/>
                <a:gd name="T41" fmla="*/ 825 h 975"/>
                <a:gd name="T42" fmla="*/ 931 w 931"/>
                <a:gd name="T43" fmla="*/ 734 h 975"/>
                <a:gd name="T44" fmla="*/ 876 w 931"/>
                <a:gd name="T45" fmla="*/ 719 h 975"/>
                <a:gd name="T46" fmla="*/ 927 w 931"/>
                <a:gd name="T47" fmla="*/ 648 h 975"/>
                <a:gd name="T48" fmla="*/ 783 w 931"/>
                <a:gd name="T49" fmla="*/ 661 h 975"/>
                <a:gd name="T50" fmla="*/ 891 w 931"/>
                <a:gd name="T51" fmla="*/ 571 h 975"/>
                <a:gd name="T52" fmla="*/ 788 w 931"/>
                <a:gd name="T53" fmla="*/ 582 h 975"/>
                <a:gd name="T54" fmla="*/ 837 w 931"/>
                <a:gd name="T55" fmla="*/ 500 h 975"/>
                <a:gd name="T56" fmla="*/ 715 w 931"/>
                <a:gd name="T57" fmla="*/ 513 h 975"/>
                <a:gd name="T58" fmla="*/ 778 w 931"/>
                <a:gd name="T59" fmla="*/ 439 h 975"/>
                <a:gd name="T60" fmla="*/ 767 w 931"/>
                <a:gd name="T61" fmla="*/ 432 h 975"/>
                <a:gd name="T62" fmla="*/ 757 w 931"/>
                <a:gd name="T63" fmla="*/ 425 h 975"/>
                <a:gd name="T64" fmla="*/ 736 w 931"/>
                <a:gd name="T65" fmla="*/ 412 h 975"/>
                <a:gd name="T66" fmla="*/ 726 w 931"/>
                <a:gd name="T67" fmla="*/ 405 h 975"/>
                <a:gd name="T68" fmla="*/ 786 w 931"/>
                <a:gd name="T69" fmla="*/ 280 h 975"/>
                <a:gd name="T70" fmla="*/ 647 w 931"/>
                <a:gd name="T71" fmla="*/ 356 h 975"/>
                <a:gd name="T72" fmla="*/ 642 w 931"/>
                <a:gd name="T73" fmla="*/ 296 h 975"/>
                <a:gd name="T74" fmla="*/ 562 w 931"/>
                <a:gd name="T75" fmla="*/ 336 h 975"/>
                <a:gd name="T76" fmla="*/ 589 w 931"/>
                <a:gd name="T77" fmla="*/ 253 h 975"/>
                <a:gd name="T78" fmla="*/ 543 w 931"/>
                <a:gd name="T79" fmla="*/ 227 h 975"/>
                <a:gd name="T80" fmla="*/ 592 w 931"/>
                <a:gd name="T81" fmla="*/ 162 h 975"/>
                <a:gd name="T82" fmla="*/ 508 w 931"/>
                <a:gd name="T83" fmla="*/ 189 h 975"/>
                <a:gd name="T84" fmla="*/ 479 w 931"/>
                <a:gd name="T85" fmla="*/ 97 h 975"/>
                <a:gd name="T86" fmla="*/ 401 w 931"/>
                <a:gd name="T87" fmla="*/ 155 h 975"/>
                <a:gd name="T88" fmla="*/ 419 w 931"/>
                <a:gd name="T89" fmla="*/ 0 h 975"/>
                <a:gd name="T90" fmla="*/ 295 w 931"/>
                <a:gd name="T91" fmla="*/ 145 h 975"/>
                <a:gd name="T92" fmla="*/ 255 w 931"/>
                <a:gd name="T93" fmla="*/ 78 h 975"/>
                <a:gd name="T94" fmla="*/ 192 w 931"/>
                <a:gd name="T95" fmla="*/ 20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31" h="975">
                  <a:moveTo>
                    <a:pt x="192" y="200"/>
                  </a:moveTo>
                  <a:lnTo>
                    <a:pt x="222" y="219"/>
                  </a:lnTo>
                  <a:cubicBezTo>
                    <a:pt x="188" y="257"/>
                    <a:pt x="156" y="262"/>
                    <a:pt x="103" y="283"/>
                  </a:cubicBezTo>
                  <a:lnTo>
                    <a:pt x="129" y="336"/>
                  </a:lnTo>
                  <a:cubicBezTo>
                    <a:pt x="52" y="336"/>
                    <a:pt x="28" y="359"/>
                    <a:pt x="0" y="430"/>
                  </a:cubicBezTo>
                  <a:cubicBezTo>
                    <a:pt x="162" y="377"/>
                    <a:pt x="184" y="328"/>
                    <a:pt x="210" y="454"/>
                  </a:cubicBezTo>
                  <a:lnTo>
                    <a:pt x="276" y="473"/>
                  </a:lnTo>
                  <a:cubicBezTo>
                    <a:pt x="246" y="546"/>
                    <a:pt x="264" y="509"/>
                    <a:pt x="270" y="520"/>
                  </a:cubicBezTo>
                  <a:lnTo>
                    <a:pt x="361" y="503"/>
                  </a:lnTo>
                  <a:cubicBezTo>
                    <a:pt x="352" y="538"/>
                    <a:pt x="371" y="503"/>
                    <a:pt x="339" y="543"/>
                  </a:cubicBezTo>
                  <a:lnTo>
                    <a:pt x="442" y="526"/>
                  </a:lnTo>
                  <a:cubicBezTo>
                    <a:pt x="407" y="615"/>
                    <a:pt x="370" y="575"/>
                    <a:pt x="326" y="662"/>
                  </a:cubicBezTo>
                  <a:cubicBezTo>
                    <a:pt x="486" y="643"/>
                    <a:pt x="419" y="652"/>
                    <a:pt x="442" y="673"/>
                  </a:cubicBezTo>
                  <a:cubicBezTo>
                    <a:pt x="408" y="756"/>
                    <a:pt x="434" y="667"/>
                    <a:pt x="266" y="754"/>
                  </a:cubicBezTo>
                  <a:lnTo>
                    <a:pt x="315" y="771"/>
                  </a:lnTo>
                  <a:cubicBezTo>
                    <a:pt x="318" y="975"/>
                    <a:pt x="348" y="893"/>
                    <a:pt x="467" y="849"/>
                  </a:cubicBezTo>
                  <a:lnTo>
                    <a:pt x="537" y="919"/>
                  </a:lnTo>
                  <a:lnTo>
                    <a:pt x="578" y="815"/>
                  </a:lnTo>
                  <a:cubicBezTo>
                    <a:pt x="663" y="866"/>
                    <a:pt x="595" y="849"/>
                    <a:pt x="695" y="954"/>
                  </a:cubicBezTo>
                  <a:lnTo>
                    <a:pt x="769" y="813"/>
                  </a:lnTo>
                  <a:cubicBezTo>
                    <a:pt x="811" y="803"/>
                    <a:pt x="771" y="809"/>
                    <a:pt x="792" y="825"/>
                  </a:cubicBezTo>
                  <a:lnTo>
                    <a:pt x="931" y="734"/>
                  </a:lnTo>
                  <a:lnTo>
                    <a:pt x="876" y="719"/>
                  </a:lnTo>
                  <a:cubicBezTo>
                    <a:pt x="901" y="682"/>
                    <a:pt x="901" y="684"/>
                    <a:pt x="927" y="648"/>
                  </a:cubicBezTo>
                  <a:lnTo>
                    <a:pt x="783" y="661"/>
                  </a:lnTo>
                  <a:cubicBezTo>
                    <a:pt x="829" y="604"/>
                    <a:pt x="843" y="632"/>
                    <a:pt x="891" y="571"/>
                  </a:cubicBezTo>
                  <a:lnTo>
                    <a:pt x="788" y="582"/>
                  </a:lnTo>
                  <a:lnTo>
                    <a:pt x="837" y="500"/>
                  </a:lnTo>
                  <a:lnTo>
                    <a:pt x="715" y="513"/>
                  </a:lnTo>
                  <a:cubicBezTo>
                    <a:pt x="753" y="439"/>
                    <a:pt x="721" y="500"/>
                    <a:pt x="778" y="439"/>
                  </a:cubicBezTo>
                  <a:cubicBezTo>
                    <a:pt x="774" y="437"/>
                    <a:pt x="769" y="429"/>
                    <a:pt x="767" y="432"/>
                  </a:cubicBezTo>
                  <a:cubicBezTo>
                    <a:pt x="766" y="435"/>
                    <a:pt x="759" y="427"/>
                    <a:pt x="757" y="425"/>
                  </a:cubicBezTo>
                  <a:lnTo>
                    <a:pt x="736" y="412"/>
                  </a:lnTo>
                  <a:cubicBezTo>
                    <a:pt x="734" y="411"/>
                    <a:pt x="730" y="408"/>
                    <a:pt x="726" y="405"/>
                  </a:cubicBezTo>
                  <a:lnTo>
                    <a:pt x="786" y="280"/>
                  </a:lnTo>
                  <a:lnTo>
                    <a:pt x="647" y="356"/>
                  </a:lnTo>
                  <a:cubicBezTo>
                    <a:pt x="626" y="325"/>
                    <a:pt x="619" y="419"/>
                    <a:pt x="642" y="296"/>
                  </a:cubicBezTo>
                  <a:lnTo>
                    <a:pt x="562" y="336"/>
                  </a:lnTo>
                  <a:lnTo>
                    <a:pt x="589" y="253"/>
                  </a:lnTo>
                  <a:lnTo>
                    <a:pt x="543" y="227"/>
                  </a:lnTo>
                  <a:lnTo>
                    <a:pt x="592" y="162"/>
                  </a:lnTo>
                  <a:lnTo>
                    <a:pt x="508" y="189"/>
                  </a:lnTo>
                  <a:lnTo>
                    <a:pt x="479" y="97"/>
                  </a:lnTo>
                  <a:cubicBezTo>
                    <a:pt x="455" y="112"/>
                    <a:pt x="449" y="128"/>
                    <a:pt x="401" y="155"/>
                  </a:cubicBezTo>
                  <a:lnTo>
                    <a:pt x="419" y="0"/>
                  </a:lnTo>
                  <a:cubicBezTo>
                    <a:pt x="334" y="44"/>
                    <a:pt x="353" y="78"/>
                    <a:pt x="295" y="145"/>
                  </a:cubicBezTo>
                  <a:lnTo>
                    <a:pt x="255" y="78"/>
                  </a:lnTo>
                  <a:cubicBezTo>
                    <a:pt x="216" y="120"/>
                    <a:pt x="202" y="145"/>
                    <a:pt x="192" y="2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A653DBCE-54BB-3B1E-478C-844A5C1B9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661670"/>
              <a:ext cx="36830" cy="68580"/>
            </a:xfrm>
            <a:custGeom>
              <a:avLst/>
              <a:gdLst>
                <a:gd name="T0" fmla="*/ 68 w 649"/>
                <a:gd name="T1" fmla="*/ 309 h 1197"/>
                <a:gd name="T2" fmla="*/ 38 w 649"/>
                <a:gd name="T3" fmla="*/ 886 h 1197"/>
                <a:gd name="T4" fmla="*/ 122 w 649"/>
                <a:gd name="T5" fmla="*/ 1074 h 1197"/>
                <a:gd name="T6" fmla="*/ 209 w 649"/>
                <a:gd name="T7" fmla="*/ 1187 h 1197"/>
                <a:gd name="T8" fmla="*/ 221 w 649"/>
                <a:gd name="T9" fmla="*/ 1156 h 1197"/>
                <a:gd name="T10" fmla="*/ 318 w 649"/>
                <a:gd name="T11" fmla="*/ 1197 h 1197"/>
                <a:gd name="T12" fmla="*/ 224 w 649"/>
                <a:gd name="T13" fmla="*/ 1071 h 1197"/>
                <a:gd name="T14" fmla="*/ 377 w 649"/>
                <a:gd name="T15" fmla="*/ 1131 h 1197"/>
                <a:gd name="T16" fmla="*/ 408 w 649"/>
                <a:gd name="T17" fmla="*/ 1100 h 1197"/>
                <a:gd name="T18" fmla="*/ 352 w 649"/>
                <a:gd name="T19" fmla="*/ 1051 h 1197"/>
                <a:gd name="T20" fmla="*/ 315 w 649"/>
                <a:gd name="T21" fmla="*/ 1010 h 1197"/>
                <a:gd name="T22" fmla="*/ 466 w 649"/>
                <a:gd name="T23" fmla="*/ 1011 h 1197"/>
                <a:gd name="T24" fmla="*/ 268 w 649"/>
                <a:gd name="T25" fmla="*/ 849 h 1197"/>
                <a:gd name="T26" fmla="*/ 437 w 649"/>
                <a:gd name="T27" fmla="*/ 872 h 1197"/>
                <a:gd name="T28" fmla="*/ 330 w 649"/>
                <a:gd name="T29" fmla="*/ 824 h 1197"/>
                <a:gd name="T30" fmla="*/ 490 w 649"/>
                <a:gd name="T31" fmla="*/ 639 h 1197"/>
                <a:gd name="T32" fmla="*/ 310 w 649"/>
                <a:gd name="T33" fmla="*/ 677 h 1197"/>
                <a:gd name="T34" fmla="*/ 554 w 649"/>
                <a:gd name="T35" fmla="*/ 537 h 1197"/>
                <a:gd name="T36" fmla="*/ 375 w 649"/>
                <a:gd name="T37" fmla="*/ 423 h 1197"/>
                <a:gd name="T38" fmla="*/ 649 w 649"/>
                <a:gd name="T39" fmla="*/ 418 h 1197"/>
                <a:gd name="T40" fmla="*/ 496 w 649"/>
                <a:gd name="T41" fmla="*/ 380 h 1197"/>
                <a:gd name="T42" fmla="*/ 635 w 649"/>
                <a:gd name="T43" fmla="*/ 263 h 1197"/>
                <a:gd name="T44" fmla="*/ 515 w 649"/>
                <a:gd name="T45" fmla="*/ 190 h 1197"/>
                <a:gd name="T46" fmla="*/ 606 w 649"/>
                <a:gd name="T47" fmla="*/ 164 h 1197"/>
                <a:gd name="T48" fmla="*/ 531 w 649"/>
                <a:gd name="T49" fmla="*/ 133 h 1197"/>
                <a:gd name="T50" fmla="*/ 618 w 649"/>
                <a:gd name="T51" fmla="*/ 59 h 1197"/>
                <a:gd name="T52" fmla="*/ 493 w 649"/>
                <a:gd name="T53" fmla="*/ 0 h 1197"/>
                <a:gd name="T54" fmla="*/ 480 w 649"/>
                <a:gd name="T55" fmla="*/ 140 h 1197"/>
                <a:gd name="T56" fmla="*/ 370 w 649"/>
                <a:gd name="T57" fmla="*/ 81 h 1197"/>
                <a:gd name="T58" fmla="*/ 280 w 649"/>
                <a:gd name="T59" fmla="*/ 246 h 1197"/>
                <a:gd name="T60" fmla="*/ 201 w 649"/>
                <a:gd name="T61" fmla="*/ 204 h 1197"/>
                <a:gd name="T62" fmla="*/ 68 w 649"/>
                <a:gd name="T63" fmla="*/ 309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49" h="1197">
                  <a:moveTo>
                    <a:pt x="68" y="309"/>
                  </a:moveTo>
                  <a:cubicBezTo>
                    <a:pt x="41" y="574"/>
                    <a:pt x="0" y="601"/>
                    <a:pt x="38" y="886"/>
                  </a:cubicBezTo>
                  <a:lnTo>
                    <a:pt x="122" y="1074"/>
                  </a:lnTo>
                  <a:lnTo>
                    <a:pt x="209" y="1187"/>
                  </a:lnTo>
                  <a:lnTo>
                    <a:pt x="221" y="1156"/>
                  </a:lnTo>
                  <a:lnTo>
                    <a:pt x="318" y="1197"/>
                  </a:lnTo>
                  <a:cubicBezTo>
                    <a:pt x="282" y="1133"/>
                    <a:pt x="267" y="1145"/>
                    <a:pt x="224" y="1071"/>
                  </a:cubicBezTo>
                  <a:lnTo>
                    <a:pt x="377" y="1131"/>
                  </a:lnTo>
                  <a:cubicBezTo>
                    <a:pt x="396" y="1115"/>
                    <a:pt x="384" y="1126"/>
                    <a:pt x="408" y="1100"/>
                  </a:cubicBezTo>
                  <a:cubicBezTo>
                    <a:pt x="377" y="1064"/>
                    <a:pt x="381" y="1079"/>
                    <a:pt x="352" y="1051"/>
                  </a:cubicBezTo>
                  <a:cubicBezTo>
                    <a:pt x="331" y="1032"/>
                    <a:pt x="336" y="1026"/>
                    <a:pt x="315" y="1010"/>
                  </a:cubicBezTo>
                  <a:lnTo>
                    <a:pt x="466" y="1011"/>
                  </a:lnTo>
                  <a:cubicBezTo>
                    <a:pt x="429" y="976"/>
                    <a:pt x="288" y="886"/>
                    <a:pt x="268" y="849"/>
                  </a:cubicBezTo>
                  <a:lnTo>
                    <a:pt x="437" y="872"/>
                  </a:lnTo>
                  <a:lnTo>
                    <a:pt x="330" y="824"/>
                  </a:lnTo>
                  <a:cubicBezTo>
                    <a:pt x="367" y="727"/>
                    <a:pt x="451" y="700"/>
                    <a:pt x="490" y="639"/>
                  </a:cubicBezTo>
                  <a:lnTo>
                    <a:pt x="310" y="677"/>
                  </a:lnTo>
                  <a:cubicBezTo>
                    <a:pt x="370" y="548"/>
                    <a:pt x="463" y="588"/>
                    <a:pt x="554" y="537"/>
                  </a:cubicBezTo>
                  <a:cubicBezTo>
                    <a:pt x="472" y="499"/>
                    <a:pt x="417" y="508"/>
                    <a:pt x="375" y="423"/>
                  </a:cubicBezTo>
                  <a:lnTo>
                    <a:pt x="649" y="418"/>
                  </a:lnTo>
                  <a:cubicBezTo>
                    <a:pt x="607" y="384"/>
                    <a:pt x="552" y="380"/>
                    <a:pt x="496" y="380"/>
                  </a:cubicBezTo>
                  <a:cubicBezTo>
                    <a:pt x="520" y="292"/>
                    <a:pt x="535" y="280"/>
                    <a:pt x="635" y="263"/>
                  </a:cubicBezTo>
                  <a:cubicBezTo>
                    <a:pt x="597" y="186"/>
                    <a:pt x="584" y="259"/>
                    <a:pt x="515" y="190"/>
                  </a:cubicBezTo>
                  <a:lnTo>
                    <a:pt x="606" y="164"/>
                  </a:lnTo>
                  <a:cubicBezTo>
                    <a:pt x="534" y="159"/>
                    <a:pt x="553" y="152"/>
                    <a:pt x="531" y="133"/>
                  </a:cubicBezTo>
                  <a:lnTo>
                    <a:pt x="618" y="59"/>
                  </a:lnTo>
                  <a:lnTo>
                    <a:pt x="493" y="0"/>
                  </a:lnTo>
                  <a:lnTo>
                    <a:pt x="480" y="140"/>
                  </a:lnTo>
                  <a:lnTo>
                    <a:pt x="370" y="81"/>
                  </a:lnTo>
                  <a:cubicBezTo>
                    <a:pt x="322" y="130"/>
                    <a:pt x="298" y="174"/>
                    <a:pt x="280" y="246"/>
                  </a:cubicBezTo>
                  <a:lnTo>
                    <a:pt x="201" y="204"/>
                  </a:lnTo>
                  <a:cubicBezTo>
                    <a:pt x="119" y="259"/>
                    <a:pt x="175" y="250"/>
                    <a:pt x="68" y="309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8CB65B11-5B1A-058B-0605-781B6E709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40" y="448310"/>
              <a:ext cx="65405" cy="48895"/>
            </a:xfrm>
            <a:custGeom>
              <a:avLst/>
              <a:gdLst>
                <a:gd name="T0" fmla="*/ 30 w 1151"/>
                <a:gd name="T1" fmla="*/ 586 h 854"/>
                <a:gd name="T2" fmla="*/ 0 w 1151"/>
                <a:gd name="T3" fmla="*/ 637 h 854"/>
                <a:gd name="T4" fmla="*/ 57 w 1151"/>
                <a:gd name="T5" fmla="*/ 719 h 854"/>
                <a:gd name="T6" fmla="*/ 303 w 1151"/>
                <a:gd name="T7" fmla="*/ 839 h 854"/>
                <a:gd name="T8" fmla="*/ 399 w 1151"/>
                <a:gd name="T9" fmla="*/ 841 h 854"/>
                <a:gd name="T10" fmla="*/ 309 w 1151"/>
                <a:gd name="T11" fmla="*/ 723 h 854"/>
                <a:gd name="T12" fmla="*/ 424 w 1151"/>
                <a:gd name="T13" fmla="*/ 722 h 854"/>
                <a:gd name="T14" fmla="*/ 336 w 1151"/>
                <a:gd name="T15" fmla="*/ 455 h 854"/>
                <a:gd name="T16" fmla="*/ 529 w 1151"/>
                <a:gd name="T17" fmla="*/ 571 h 854"/>
                <a:gd name="T18" fmla="*/ 548 w 1151"/>
                <a:gd name="T19" fmla="*/ 464 h 854"/>
                <a:gd name="T20" fmla="*/ 644 w 1151"/>
                <a:gd name="T21" fmla="*/ 533 h 854"/>
                <a:gd name="T22" fmla="*/ 627 w 1151"/>
                <a:gd name="T23" fmla="*/ 447 h 854"/>
                <a:gd name="T24" fmla="*/ 797 w 1151"/>
                <a:gd name="T25" fmla="*/ 510 h 854"/>
                <a:gd name="T26" fmla="*/ 724 w 1151"/>
                <a:gd name="T27" fmla="*/ 340 h 854"/>
                <a:gd name="T28" fmla="*/ 871 w 1151"/>
                <a:gd name="T29" fmla="*/ 430 h 854"/>
                <a:gd name="T30" fmla="*/ 877 w 1151"/>
                <a:gd name="T31" fmla="*/ 392 h 854"/>
                <a:gd name="T32" fmla="*/ 910 w 1151"/>
                <a:gd name="T33" fmla="*/ 344 h 854"/>
                <a:gd name="T34" fmla="*/ 963 w 1151"/>
                <a:gd name="T35" fmla="*/ 412 h 854"/>
                <a:gd name="T36" fmla="*/ 1005 w 1151"/>
                <a:gd name="T37" fmla="*/ 412 h 854"/>
                <a:gd name="T38" fmla="*/ 1006 w 1151"/>
                <a:gd name="T39" fmla="*/ 302 h 854"/>
                <a:gd name="T40" fmla="*/ 1019 w 1151"/>
                <a:gd name="T41" fmla="*/ 298 h 854"/>
                <a:gd name="T42" fmla="*/ 1133 w 1151"/>
                <a:gd name="T43" fmla="*/ 232 h 854"/>
                <a:gd name="T44" fmla="*/ 1112 w 1151"/>
                <a:gd name="T45" fmla="*/ 200 h 854"/>
                <a:gd name="T46" fmla="*/ 994 w 1151"/>
                <a:gd name="T47" fmla="*/ 261 h 854"/>
                <a:gd name="T48" fmla="*/ 968 w 1151"/>
                <a:gd name="T49" fmla="*/ 206 h 854"/>
                <a:gd name="T50" fmla="*/ 900 w 1151"/>
                <a:gd name="T51" fmla="*/ 274 h 854"/>
                <a:gd name="T52" fmla="*/ 815 w 1151"/>
                <a:gd name="T53" fmla="*/ 179 h 854"/>
                <a:gd name="T54" fmla="*/ 763 w 1151"/>
                <a:gd name="T55" fmla="*/ 69 h 854"/>
                <a:gd name="T56" fmla="*/ 729 w 1151"/>
                <a:gd name="T57" fmla="*/ 179 h 854"/>
                <a:gd name="T58" fmla="*/ 649 w 1151"/>
                <a:gd name="T59" fmla="*/ 79 h 854"/>
                <a:gd name="T60" fmla="*/ 621 w 1151"/>
                <a:gd name="T61" fmla="*/ 164 h 854"/>
                <a:gd name="T62" fmla="*/ 494 w 1151"/>
                <a:gd name="T63" fmla="*/ 0 h 854"/>
                <a:gd name="T64" fmla="*/ 500 w 1151"/>
                <a:gd name="T65" fmla="*/ 190 h 854"/>
                <a:gd name="T66" fmla="*/ 338 w 1151"/>
                <a:gd name="T67" fmla="*/ 136 h 854"/>
                <a:gd name="T68" fmla="*/ 328 w 1151"/>
                <a:gd name="T69" fmla="*/ 165 h 854"/>
                <a:gd name="T70" fmla="*/ 331 w 1151"/>
                <a:gd name="T71" fmla="*/ 206 h 854"/>
                <a:gd name="T72" fmla="*/ 229 w 1151"/>
                <a:gd name="T73" fmla="*/ 178 h 854"/>
                <a:gd name="T74" fmla="*/ 216 w 1151"/>
                <a:gd name="T75" fmla="*/ 289 h 854"/>
                <a:gd name="T76" fmla="*/ 32 w 1151"/>
                <a:gd name="T77" fmla="*/ 331 h 854"/>
                <a:gd name="T78" fmla="*/ 189 w 1151"/>
                <a:gd name="T79" fmla="*/ 495 h 854"/>
                <a:gd name="T80" fmla="*/ 71 w 1151"/>
                <a:gd name="T81" fmla="*/ 507 h 854"/>
                <a:gd name="T82" fmla="*/ 136 w 1151"/>
                <a:gd name="T83" fmla="*/ 572 h 854"/>
                <a:gd name="T84" fmla="*/ 30 w 1151"/>
                <a:gd name="T85" fmla="*/ 58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51" h="854">
                  <a:moveTo>
                    <a:pt x="30" y="586"/>
                  </a:moveTo>
                  <a:lnTo>
                    <a:pt x="0" y="637"/>
                  </a:lnTo>
                  <a:cubicBezTo>
                    <a:pt x="60" y="665"/>
                    <a:pt x="41" y="641"/>
                    <a:pt x="57" y="719"/>
                  </a:cubicBezTo>
                  <a:cubicBezTo>
                    <a:pt x="132" y="756"/>
                    <a:pt x="219" y="854"/>
                    <a:pt x="303" y="839"/>
                  </a:cubicBezTo>
                  <a:lnTo>
                    <a:pt x="399" y="841"/>
                  </a:lnTo>
                  <a:cubicBezTo>
                    <a:pt x="340" y="761"/>
                    <a:pt x="320" y="840"/>
                    <a:pt x="309" y="723"/>
                  </a:cubicBezTo>
                  <a:lnTo>
                    <a:pt x="424" y="722"/>
                  </a:lnTo>
                  <a:lnTo>
                    <a:pt x="336" y="455"/>
                  </a:lnTo>
                  <a:lnTo>
                    <a:pt x="529" y="571"/>
                  </a:lnTo>
                  <a:cubicBezTo>
                    <a:pt x="535" y="505"/>
                    <a:pt x="527" y="513"/>
                    <a:pt x="548" y="464"/>
                  </a:cubicBezTo>
                  <a:lnTo>
                    <a:pt x="644" y="533"/>
                  </a:lnTo>
                  <a:lnTo>
                    <a:pt x="627" y="447"/>
                  </a:lnTo>
                  <a:lnTo>
                    <a:pt x="797" y="510"/>
                  </a:lnTo>
                  <a:lnTo>
                    <a:pt x="724" y="340"/>
                  </a:lnTo>
                  <a:cubicBezTo>
                    <a:pt x="782" y="345"/>
                    <a:pt x="818" y="402"/>
                    <a:pt x="871" y="430"/>
                  </a:cubicBezTo>
                  <a:cubicBezTo>
                    <a:pt x="872" y="426"/>
                    <a:pt x="876" y="394"/>
                    <a:pt x="877" y="392"/>
                  </a:cubicBezTo>
                  <a:cubicBezTo>
                    <a:pt x="897" y="341"/>
                    <a:pt x="883" y="371"/>
                    <a:pt x="910" y="344"/>
                  </a:cubicBezTo>
                  <a:lnTo>
                    <a:pt x="963" y="412"/>
                  </a:lnTo>
                  <a:cubicBezTo>
                    <a:pt x="995" y="366"/>
                    <a:pt x="966" y="381"/>
                    <a:pt x="1005" y="412"/>
                  </a:cubicBezTo>
                  <a:lnTo>
                    <a:pt x="1006" y="302"/>
                  </a:lnTo>
                  <a:cubicBezTo>
                    <a:pt x="1010" y="300"/>
                    <a:pt x="1017" y="294"/>
                    <a:pt x="1019" y="298"/>
                  </a:cubicBezTo>
                  <a:cubicBezTo>
                    <a:pt x="1027" y="311"/>
                    <a:pt x="1091" y="248"/>
                    <a:pt x="1133" y="232"/>
                  </a:cubicBezTo>
                  <a:cubicBezTo>
                    <a:pt x="1118" y="178"/>
                    <a:pt x="1151" y="225"/>
                    <a:pt x="1112" y="200"/>
                  </a:cubicBezTo>
                  <a:lnTo>
                    <a:pt x="994" y="261"/>
                  </a:lnTo>
                  <a:lnTo>
                    <a:pt x="968" y="206"/>
                  </a:lnTo>
                  <a:lnTo>
                    <a:pt x="900" y="274"/>
                  </a:lnTo>
                  <a:cubicBezTo>
                    <a:pt x="871" y="146"/>
                    <a:pt x="877" y="277"/>
                    <a:pt x="815" y="179"/>
                  </a:cubicBezTo>
                  <a:cubicBezTo>
                    <a:pt x="800" y="155"/>
                    <a:pt x="782" y="102"/>
                    <a:pt x="763" y="69"/>
                  </a:cubicBezTo>
                  <a:cubicBezTo>
                    <a:pt x="734" y="111"/>
                    <a:pt x="739" y="119"/>
                    <a:pt x="729" y="179"/>
                  </a:cubicBezTo>
                  <a:lnTo>
                    <a:pt x="649" y="79"/>
                  </a:lnTo>
                  <a:lnTo>
                    <a:pt x="621" y="164"/>
                  </a:lnTo>
                  <a:cubicBezTo>
                    <a:pt x="561" y="124"/>
                    <a:pt x="562" y="62"/>
                    <a:pt x="494" y="0"/>
                  </a:cubicBezTo>
                  <a:cubicBezTo>
                    <a:pt x="423" y="90"/>
                    <a:pt x="450" y="101"/>
                    <a:pt x="500" y="190"/>
                  </a:cubicBezTo>
                  <a:lnTo>
                    <a:pt x="338" y="136"/>
                  </a:lnTo>
                  <a:cubicBezTo>
                    <a:pt x="328" y="154"/>
                    <a:pt x="333" y="127"/>
                    <a:pt x="328" y="165"/>
                  </a:cubicBezTo>
                  <a:cubicBezTo>
                    <a:pt x="327" y="169"/>
                    <a:pt x="331" y="198"/>
                    <a:pt x="331" y="206"/>
                  </a:cubicBezTo>
                  <a:lnTo>
                    <a:pt x="229" y="178"/>
                  </a:lnTo>
                  <a:lnTo>
                    <a:pt x="216" y="289"/>
                  </a:lnTo>
                  <a:lnTo>
                    <a:pt x="32" y="331"/>
                  </a:lnTo>
                  <a:cubicBezTo>
                    <a:pt x="100" y="415"/>
                    <a:pt x="137" y="396"/>
                    <a:pt x="189" y="495"/>
                  </a:cubicBezTo>
                  <a:lnTo>
                    <a:pt x="71" y="507"/>
                  </a:lnTo>
                  <a:lnTo>
                    <a:pt x="136" y="572"/>
                  </a:lnTo>
                  <a:lnTo>
                    <a:pt x="30" y="586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CE4D8CDA-118F-907C-C407-456B6020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" y="653415"/>
              <a:ext cx="95250" cy="99695"/>
            </a:xfrm>
            <a:custGeom>
              <a:avLst/>
              <a:gdLst>
                <a:gd name="T0" fmla="*/ 1536 w 1685"/>
                <a:gd name="T1" fmla="*/ 125 h 1733"/>
                <a:gd name="T2" fmla="*/ 1330 w 1685"/>
                <a:gd name="T3" fmla="*/ 476 h 1733"/>
                <a:gd name="T4" fmla="*/ 991 w 1685"/>
                <a:gd name="T5" fmla="*/ 681 h 1733"/>
                <a:gd name="T6" fmla="*/ 1036 w 1685"/>
                <a:gd name="T7" fmla="*/ 573 h 1733"/>
                <a:gd name="T8" fmla="*/ 1160 w 1685"/>
                <a:gd name="T9" fmla="*/ 279 h 1733"/>
                <a:gd name="T10" fmla="*/ 1086 w 1685"/>
                <a:gd name="T11" fmla="*/ 238 h 1733"/>
                <a:gd name="T12" fmla="*/ 997 w 1685"/>
                <a:gd name="T13" fmla="*/ 385 h 1733"/>
                <a:gd name="T14" fmla="*/ 839 w 1685"/>
                <a:gd name="T15" fmla="*/ 727 h 1733"/>
                <a:gd name="T16" fmla="*/ 589 w 1685"/>
                <a:gd name="T17" fmla="*/ 997 h 1733"/>
                <a:gd name="T18" fmla="*/ 301 w 1685"/>
                <a:gd name="T19" fmla="*/ 1362 h 1733"/>
                <a:gd name="T20" fmla="*/ 102 w 1685"/>
                <a:gd name="T21" fmla="*/ 1531 h 1733"/>
                <a:gd name="T22" fmla="*/ 141 w 1685"/>
                <a:gd name="T23" fmla="*/ 1421 h 1733"/>
                <a:gd name="T24" fmla="*/ 87 w 1685"/>
                <a:gd name="T25" fmla="*/ 1324 h 1733"/>
                <a:gd name="T26" fmla="*/ 0 w 1685"/>
                <a:gd name="T27" fmla="*/ 1211 h 1733"/>
                <a:gd name="T28" fmla="*/ 54 w 1685"/>
                <a:gd name="T29" fmla="*/ 1461 h 1733"/>
                <a:gd name="T30" fmla="*/ 49 w 1685"/>
                <a:gd name="T31" fmla="*/ 1733 h 1733"/>
                <a:gd name="T32" fmla="*/ 119 w 1685"/>
                <a:gd name="T33" fmla="*/ 1587 h 1733"/>
                <a:gd name="T34" fmla="*/ 286 w 1685"/>
                <a:gd name="T35" fmla="*/ 1525 h 1733"/>
                <a:gd name="T36" fmla="*/ 535 w 1685"/>
                <a:gd name="T37" fmla="*/ 1292 h 1733"/>
                <a:gd name="T38" fmla="*/ 753 w 1685"/>
                <a:gd name="T39" fmla="*/ 1053 h 1733"/>
                <a:gd name="T40" fmla="*/ 903 w 1685"/>
                <a:gd name="T41" fmla="*/ 796 h 1733"/>
                <a:gd name="T42" fmla="*/ 1244 w 1685"/>
                <a:gd name="T43" fmla="*/ 687 h 1733"/>
                <a:gd name="T44" fmla="*/ 1496 w 1685"/>
                <a:gd name="T45" fmla="*/ 497 h 1733"/>
                <a:gd name="T46" fmla="*/ 1685 w 1685"/>
                <a:gd name="T47" fmla="*/ 149 h 1733"/>
                <a:gd name="T48" fmla="*/ 1632 w 1685"/>
                <a:gd name="T49" fmla="*/ 181 h 1733"/>
                <a:gd name="T50" fmla="*/ 1599 w 1685"/>
                <a:gd name="T51" fmla="*/ 11 h 1733"/>
                <a:gd name="T52" fmla="*/ 1549 w 1685"/>
                <a:gd name="T53" fmla="*/ 0 h 1733"/>
                <a:gd name="T54" fmla="*/ 1536 w 1685"/>
                <a:gd name="T55" fmla="*/ 125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85" h="1733">
                  <a:moveTo>
                    <a:pt x="1536" y="125"/>
                  </a:moveTo>
                  <a:cubicBezTo>
                    <a:pt x="1539" y="365"/>
                    <a:pt x="1482" y="354"/>
                    <a:pt x="1330" y="476"/>
                  </a:cubicBezTo>
                  <a:cubicBezTo>
                    <a:pt x="1226" y="559"/>
                    <a:pt x="1113" y="627"/>
                    <a:pt x="991" y="681"/>
                  </a:cubicBezTo>
                  <a:lnTo>
                    <a:pt x="1036" y="573"/>
                  </a:lnTo>
                  <a:lnTo>
                    <a:pt x="1160" y="279"/>
                  </a:lnTo>
                  <a:lnTo>
                    <a:pt x="1086" y="238"/>
                  </a:lnTo>
                  <a:cubicBezTo>
                    <a:pt x="1011" y="290"/>
                    <a:pt x="1016" y="281"/>
                    <a:pt x="997" y="385"/>
                  </a:cubicBezTo>
                  <a:cubicBezTo>
                    <a:pt x="1009" y="461"/>
                    <a:pt x="888" y="677"/>
                    <a:pt x="839" y="727"/>
                  </a:cubicBezTo>
                  <a:lnTo>
                    <a:pt x="589" y="997"/>
                  </a:lnTo>
                  <a:cubicBezTo>
                    <a:pt x="435" y="1154"/>
                    <a:pt x="533" y="1178"/>
                    <a:pt x="301" y="1362"/>
                  </a:cubicBezTo>
                  <a:lnTo>
                    <a:pt x="102" y="1531"/>
                  </a:lnTo>
                  <a:lnTo>
                    <a:pt x="141" y="1421"/>
                  </a:lnTo>
                  <a:cubicBezTo>
                    <a:pt x="107" y="1365"/>
                    <a:pt x="106" y="1396"/>
                    <a:pt x="87" y="1324"/>
                  </a:cubicBezTo>
                  <a:lnTo>
                    <a:pt x="0" y="1211"/>
                  </a:lnTo>
                  <a:cubicBezTo>
                    <a:pt x="12" y="1295"/>
                    <a:pt x="45" y="1384"/>
                    <a:pt x="54" y="1461"/>
                  </a:cubicBezTo>
                  <a:cubicBezTo>
                    <a:pt x="64" y="1558"/>
                    <a:pt x="43" y="1639"/>
                    <a:pt x="49" y="1733"/>
                  </a:cubicBezTo>
                  <a:cubicBezTo>
                    <a:pt x="65" y="1689"/>
                    <a:pt x="87" y="1611"/>
                    <a:pt x="119" y="1587"/>
                  </a:cubicBezTo>
                  <a:cubicBezTo>
                    <a:pt x="153" y="1560"/>
                    <a:pt x="244" y="1530"/>
                    <a:pt x="286" y="1525"/>
                  </a:cubicBezTo>
                  <a:cubicBezTo>
                    <a:pt x="379" y="1459"/>
                    <a:pt x="470" y="1376"/>
                    <a:pt x="535" y="1292"/>
                  </a:cubicBezTo>
                  <a:cubicBezTo>
                    <a:pt x="590" y="1223"/>
                    <a:pt x="764" y="1089"/>
                    <a:pt x="753" y="1053"/>
                  </a:cubicBezTo>
                  <a:cubicBezTo>
                    <a:pt x="794" y="988"/>
                    <a:pt x="884" y="864"/>
                    <a:pt x="903" y="796"/>
                  </a:cubicBezTo>
                  <a:cubicBezTo>
                    <a:pt x="1019" y="778"/>
                    <a:pt x="1144" y="757"/>
                    <a:pt x="1244" y="687"/>
                  </a:cubicBezTo>
                  <a:cubicBezTo>
                    <a:pt x="1332" y="626"/>
                    <a:pt x="1417" y="545"/>
                    <a:pt x="1496" y="497"/>
                  </a:cubicBezTo>
                  <a:cubicBezTo>
                    <a:pt x="1576" y="421"/>
                    <a:pt x="1656" y="264"/>
                    <a:pt x="1685" y="149"/>
                  </a:cubicBezTo>
                  <a:lnTo>
                    <a:pt x="1632" y="181"/>
                  </a:lnTo>
                  <a:lnTo>
                    <a:pt x="1599" y="11"/>
                  </a:lnTo>
                  <a:lnTo>
                    <a:pt x="1549" y="0"/>
                  </a:lnTo>
                  <a:lnTo>
                    <a:pt x="1536" y="12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96A64CEC-05B2-90C9-CA8E-FA3289BFD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350" y="659130"/>
              <a:ext cx="26035" cy="130175"/>
            </a:xfrm>
            <a:custGeom>
              <a:avLst/>
              <a:gdLst>
                <a:gd name="T0" fmla="*/ 115 w 463"/>
                <a:gd name="T1" fmla="*/ 1619 h 2261"/>
                <a:gd name="T2" fmla="*/ 0 w 463"/>
                <a:gd name="T3" fmla="*/ 1805 h 2261"/>
                <a:gd name="T4" fmla="*/ 65 w 463"/>
                <a:gd name="T5" fmla="*/ 2022 h 2261"/>
                <a:gd name="T6" fmla="*/ 129 w 463"/>
                <a:gd name="T7" fmla="*/ 2261 h 2261"/>
                <a:gd name="T8" fmla="*/ 354 w 463"/>
                <a:gd name="T9" fmla="*/ 1145 h 2261"/>
                <a:gd name="T10" fmla="*/ 446 w 463"/>
                <a:gd name="T11" fmla="*/ 552 h 2261"/>
                <a:gd name="T12" fmla="*/ 272 w 463"/>
                <a:gd name="T13" fmla="*/ 84 h 2261"/>
                <a:gd name="T14" fmla="*/ 141 w 463"/>
                <a:gd name="T15" fmla="*/ 195 h 2261"/>
                <a:gd name="T16" fmla="*/ 83 w 463"/>
                <a:gd name="T17" fmla="*/ 108 h 2261"/>
                <a:gd name="T18" fmla="*/ 37 w 463"/>
                <a:gd name="T19" fmla="*/ 70 h 2261"/>
                <a:gd name="T20" fmla="*/ 245 w 463"/>
                <a:gd name="T21" fmla="*/ 800 h 2261"/>
                <a:gd name="T22" fmla="*/ 222 w 463"/>
                <a:gd name="T23" fmla="*/ 1252 h 2261"/>
                <a:gd name="T24" fmla="*/ 115 w 463"/>
                <a:gd name="T25" fmla="*/ 1619 h 2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3" h="2261">
                  <a:moveTo>
                    <a:pt x="115" y="1619"/>
                  </a:moveTo>
                  <a:cubicBezTo>
                    <a:pt x="79" y="1719"/>
                    <a:pt x="41" y="1725"/>
                    <a:pt x="0" y="1805"/>
                  </a:cubicBezTo>
                  <a:cubicBezTo>
                    <a:pt x="24" y="1877"/>
                    <a:pt x="49" y="1948"/>
                    <a:pt x="65" y="2022"/>
                  </a:cubicBezTo>
                  <a:cubicBezTo>
                    <a:pt x="78" y="2084"/>
                    <a:pt x="98" y="2216"/>
                    <a:pt x="129" y="2261"/>
                  </a:cubicBezTo>
                  <a:cubicBezTo>
                    <a:pt x="220" y="1929"/>
                    <a:pt x="293" y="1491"/>
                    <a:pt x="354" y="1145"/>
                  </a:cubicBezTo>
                  <a:cubicBezTo>
                    <a:pt x="388" y="952"/>
                    <a:pt x="424" y="746"/>
                    <a:pt x="446" y="552"/>
                  </a:cubicBezTo>
                  <a:cubicBezTo>
                    <a:pt x="463" y="399"/>
                    <a:pt x="305" y="231"/>
                    <a:pt x="272" y="84"/>
                  </a:cubicBezTo>
                  <a:cubicBezTo>
                    <a:pt x="148" y="184"/>
                    <a:pt x="239" y="177"/>
                    <a:pt x="141" y="195"/>
                  </a:cubicBezTo>
                  <a:cubicBezTo>
                    <a:pt x="102" y="165"/>
                    <a:pt x="110" y="163"/>
                    <a:pt x="83" y="108"/>
                  </a:cubicBezTo>
                  <a:cubicBezTo>
                    <a:pt x="29" y="0"/>
                    <a:pt x="48" y="43"/>
                    <a:pt x="37" y="70"/>
                  </a:cubicBezTo>
                  <a:cubicBezTo>
                    <a:pt x="211" y="416"/>
                    <a:pt x="250" y="479"/>
                    <a:pt x="245" y="800"/>
                  </a:cubicBezTo>
                  <a:cubicBezTo>
                    <a:pt x="243" y="948"/>
                    <a:pt x="243" y="1107"/>
                    <a:pt x="222" y="1252"/>
                  </a:cubicBezTo>
                  <a:cubicBezTo>
                    <a:pt x="198" y="1416"/>
                    <a:pt x="143" y="1494"/>
                    <a:pt x="115" y="161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193A89A4-214E-C7C3-97E9-EC7CC8BA2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952500"/>
              <a:ext cx="39370" cy="80010"/>
            </a:xfrm>
            <a:custGeom>
              <a:avLst/>
              <a:gdLst>
                <a:gd name="T0" fmla="*/ 0 w 698"/>
                <a:gd name="T1" fmla="*/ 1029 h 1388"/>
                <a:gd name="T2" fmla="*/ 24 w 698"/>
                <a:gd name="T3" fmla="*/ 1036 h 1388"/>
                <a:gd name="T4" fmla="*/ 120 w 698"/>
                <a:gd name="T5" fmla="*/ 1009 h 1388"/>
                <a:gd name="T6" fmla="*/ 83 w 698"/>
                <a:gd name="T7" fmla="*/ 1077 h 1388"/>
                <a:gd name="T8" fmla="*/ 146 w 698"/>
                <a:gd name="T9" fmla="*/ 1035 h 1388"/>
                <a:gd name="T10" fmla="*/ 150 w 698"/>
                <a:gd name="T11" fmla="*/ 1042 h 1388"/>
                <a:gd name="T12" fmla="*/ 160 w 698"/>
                <a:gd name="T13" fmla="*/ 1074 h 1388"/>
                <a:gd name="T14" fmla="*/ 372 w 698"/>
                <a:gd name="T15" fmla="*/ 980 h 1388"/>
                <a:gd name="T16" fmla="*/ 264 w 698"/>
                <a:gd name="T17" fmla="*/ 1142 h 1388"/>
                <a:gd name="T18" fmla="*/ 128 w 698"/>
                <a:gd name="T19" fmla="*/ 1285 h 1388"/>
                <a:gd name="T20" fmla="*/ 19 w 698"/>
                <a:gd name="T21" fmla="*/ 1388 h 1388"/>
                <a:gd name="T22" fmla="*/ 240 w 698"/>
                <a:gd name="T23" fmla="*/ 1310 h 1388"/>
                <a:gd name="T24" fmla="*/ 271 w 698"/>
                <a:gd name="T25" fmla="*/ 1333 h 1388"/>
                <a:gd name="T26" fmla="*/ 575 w 698"/>
                <a:gd name="T27" fmla="*/ 870 h 1388"/>
                <a:gd name="T28" fmla="*/ 643 w 698"/>
                <a:gd name="T29" fmla="*/ 207 h 1388"/>
                <a:gd name="T30" fmla="*/ 511 w 698"/>
                <a:gd name="T31" fmla="*/ 680 h 1388"/>
                <a:gd name="T32" fmla="*/ 555 w 698"/>
                <a:gd name="T33" fmla="*/ 0 h 1388"/>
                <a:gd name="T34" fmla="*/ 259 w 698"/>
                <a:gd name="T35" fmla="*/ 815 h 1388"/>
                <a:gd name="T36" fmla="*/ 337 w 698"/>
                <a:gd name="T37" fmla="*/ 402 h 1388"/>
                <a:gd name="T38" fmla="*/ 0 w 698"/>
                <a:gd name="T39" fmla="*/ 1029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8" h="1388">
                  <a:moveTo>
                    <a:pt x="0" y="1029"/>
                  </a:moveTo>
                  <a:lnTo>
                    <a:pt x="24" y="1036"/>
                  </a:lnTo>
                  <a:lnTo>
                    <a:pt x="120" y="1009"/>
                  </a:lnTo>
                  <a:lnTo>
                    <a:pt x="83" y="1077"/>
                  </a:lnTo>
                  <a:lnTo>
                    <a:pt x="146" y="1035"/>
                  </a:lnTo>
                  <a:cubicBezTo>
                    <a:pt x="147" y="1036"/>
                    <a:pt x="149" y="1038"/>
                    <a:pt x="150" y="1042"/>
                  </a:cubicBezTo>
                  <a:lnTo>
                    <a:pt x="160" y="1074"/>
                  </a:lnTo>
                  <a:cubicBezTo>
                    <a:pt x="223" y="1041"/>
                    <a:pt x="303" y="995"/>
                    <a:pt x="372" y="980"/>
                  </a:cubicBezTo>
                  <a:cubicBezTo>
                    <a:pt x="330" y="1099"/>
                    <a:pt x="297" y="1108"/>
                    <a:pt x="264" y="1142"/>
                  </a:cubicBezTo>
                  <a:cubicBezTo>
                    <a:pt x="228" y="1179"/>
                    <a:pt x="157" y="1249"/>
                    <a:pt x="128" y="1285"/>
                  </a:cubicBezTo>
                  <a:cubicBezTo>
                    <a:pt x="99" y="1320"/>
                    <a:pt x="51" y="1344"/>
                    <a:pt x="19" y="1388"/>
                  </a:cubicBezTo>
                  <a:lnTo>
                    <a:pt x="240" y="1310"/>
                  </a:lnTo>
                  <a:lnTo>
                    <a:pt x="271" y="1333"/>
                  </a:lnTo>
                  <a:cubicBezTo>
                    <a:pt x="273" y="1222"/>
                    <a:pt x="512" y="979"/>
                    <a:pt x="575" y="870"/>
                  </a:cubicBezTo>
                  <a:cubicBezTo>
                    <a:pt x="663" y="716"/>
                    <a:pt x="698" y="364"/>
                    <a:pt x="643" y="207"/>
                  </a:cubicBezTo>
                  <a:lnTo>
                    <a:pt x="511" y="680"/>
                  </a:lnTo>
                  <a:cubicBezTo>
                    <a:pt x="512" y="483"/>
                    <a:pt x="611" y="187"/>
                    <a:pt x="555" y="0"/>
                  </a:cubicBezTo>
                  <a:cubicBezTo>
                    <a:pt x="429" y="119"/>
                    <a:pt x="505" y="475"/>
                    <a:pt x="259" y="815"/>
                  </a:cubicBezTo>
                  <a:cubicBezTo>
                    <a:pt x="291" y="692"/>
                    <a:pt x="364" y="517"/>
                    <a:pt x="337" y="402"/>
                  </a:cubicBezTo>
                  <a:lnTo>
                    <a:pt x="0" y="10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4519DB01-DD43-A498-92C9-041F1A1D5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70" y="449580"/>
              <a:ext cx="62865" cy="38735"/>
            </a:xfrm>
            <a:custGeom>
              <a:avLst/>
              <a:gdLst>
                <a:gd name="T0" fmla="*/ 0 w 1122"/>
                <a:gd name="T1" fmla="*/ 156 h 667"/>
                <a:gd name="T2" fmla="*/ 4 w 1122"/>
                <a:gd name="T3" fmla="*/ 269 h 667"/>
                <a:gd name="T4" fmla="*/ 133 w 1122"/>
                <a:gd name="T5" fmla="*/ 206 h 667"/>
                <a:gd name="T6" fmla="*/ 71 w 1122"/>
                <a:gd name="T7" fmla="*/ 357 h 667"/>
                <a:gd name="T8" fmla="*/ 194 w 1122"/>
                <a:gd name="T9" fmla="*/ 312 h 667"/>
                <a:gd name="T10" fmla="*/ 102 w 1122"/>
                <a:gd name="T11" fmla="*/ 490 h 667"/>
                <a:gd name="T12" fmla="*/ 247 w 1122"/>
                <a:gd name="T13" fmla="*/ 460 h 667"/>
                <a:gd name="T14" fmla="*/ 195 w 1122"/>
                <a:gd name="T15" fmla="*/ 578 h 667"/>
                <a:gd name="T16" fmla="*/ 344 w 1122"/>
                <a:gd name="T17" fmla="*/ 461 h 667"/>
                <a:gd name="T18" fmla="*/ 338 w 1122"/>
                <a:gd name="T19" fmla="*/ 667 h 667"/>
                <a:gd name="T20" fmla="*/ 536 w 1122"/>
                <a:gd name="T21" fmla="*/ 452 h 667"/>
                <a:gd name="T22" fmla="*/ 562 w 1122"/>
                <a:gd name="T23" fmla="*/ 503 h 667"/>
                <a:gd name="T24" fmla="*/ 716 w 1122"/>
                <a:gd name="T25" fmla="*/ 455 h 667"/>
                <a:gd name="T26" fmla="*/ 727 w 1122"/>
                <a:gd name="T27" fmla="*/ 554 h 667"/>
                <a:gd name="T28" fmla="*/ 836 w 1122"/>
                <a:gd name="T29" fmla="*/ 503 h 667"/>
                <a:gd name="T30" fmla="*/ 851 w 1122"/>
                <a:gd name="T31" fmla="*/ 588 h 667"/>
                <a:gd name="T32" fmla="*/ 1122 w 1122"/>
                <a:gd name="T33" fmla="*/ 446 h 667"/>
                <a:gd name="T34" fmla="*/ 976 w 1122"/>
                <a:gd name="T35" fmla="*/ 479 h 667"/>
                <a:gd name="T36" fmla="*/ 1016 w 1122"/>
                <a:gd name="T37" fmla="*/ 410 h 667"/>
                <a:gd name="T38" fmla="*/ 939 w 1122"/>
                <a:gd name="T39" fmla="*/ 414 h 667"/>
                <a:gd name="T40" fmla="*/ 928 w 1122"/>
                <a:gd name="T41" fmla="*/ 346 h 667"/>
                <a:gd name="T42" fmla="*/ 823 w 1122"/>
                <a:gd name="T43" fmla="*/ 388 h 667"/>
                <a:gd name="T44" fmla="*/ 809 w 1122"/>
                <a:gd name="T45" fmla="*/ 324 h 667"/>
                <a:gd name="T46" fmla="*/ 744 w 1122"/>
                <a:gd name="T47" fmla="*/ 310 h 667"/>
                <a:gd name="T48" fmla="*/ 842 w 1122"/>
                <a:gd name="T49" fmla="*/ 239 h 667"/>
                <a:gd name="T50" fmla="*/ 693 w 1122"/>
                <a:gd name="T51" fmla="*/ 156 h 667"/>
                <a:gd name="T52" fmla="*/ 725 w 1122"/>
                <a:gd name="T53" fmla="*/ 39 h 667"/>
                <a:gd name="T54" fmla="*/ 623 w 1122"/>
                <a:gd name="T55" fmla="*/ 90 h 667"/>
                <a:gd name="T56" fmla="*/ 613 w 1122"/>
                <a:gd name="T57" fmla="*/ 15 h 667"/>
                <a:gd name="T58" fmla="*/ 534 w 1122"/>
                <a:gd name="T59" fmla="*/ 24 h 667"/>
                <a:gd name="T60" fmla="*/ 489 w 1122"/>
                <a:gd name="T61" fmla="*/ 218 h 667"/>
                <a:gd name="T62" fmla="*/ 404 w 1122"/>
                <a:gd name="T63" fmla="*/ 214 h 667"/>
                <a:gd name="T64" fmla="*/ 399 w 1122"/>
                <a:gd name="T65" fmla="*/ 138 h 667"/>
                <a:gd name="T66" fmla="*/ 327 w 1122"/>
                <a:gd name="T67" fmla="*/ 165 h 667"/>
                <a:gd name="T68" fmla="*/ 303 w 1122"/>
                <a:gd name="T69" fmla="*/ 0 h 667"/>
                <a:gd name="T70" fmla="*/ 205 w 1122"/>
                <a:gd name="T71" fmla="*/ 113 h 667"/>
                <a:gd name="T72" fmla="*/ 167 w 1122"/>
                <a:gd name="T73" fmla="*/ 78 h 667"/>
                <a:gd name="T74" fmla="*/ 123 w 1122"/>
                <a:gd name="T75" fmla="*/ 49 h 667"/>
                <a:gd name="T76" fmla="*/ 0 w 1122"/>
                <a:gd name="T77" fmla="*/ 15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2" h="667">
                  <a:moveTo>
                    <a:pt x="0" y="156"/>
                  </a:moveTo>
                  <a:cubicBezTo>
                    <a:pt x="24" y="215"/>
                    <a:pt x="13" y="208"/>
                    <a:pt x="4" y="269"/>
                  </a:cubicBezTo>
                  <a:cubicBezTo>
                    <a:pt x="58" y="236"/>
                    <a:pt x="65" y="220"/>
                    <a:pt x="133" y="206"/>
                  </a:cubicBezTo>
                  <a:lnTo>
                    <a:pt x="71" y="357"/>
                  </a:lnTo>
                  <a:lnTo>
                    <a:pt x="194" y="312"/>
                  </a:lnTo>
                  <a:lnTo>
                    <a:pt x="102" y="490"/>
                  </a:lnTo>
                  <a:cubicBezTo>
                    <a:pt x="157" y="477"/>
                    <a:pt x="187" y="459"/>
                    <a:pt x="247" y="460"/>
                  </a:cubicBezTo>
                  <a:cubicBezTo>
                    <a:pt x="216" y="520"/>
                    <a:pt x="201" y="516"/>
                    <a:pt x="195" y="578"/>
                  </a:cubicBezTo>
                  <a:cubicBezTo>
                    <a:pt x="247" y="525"/>
                    <a:pt x="272" y="470"/>
                    <a:pt x="344" y="461"/>
                  </a:cubicBezTo>
                  <a:cubicBezTo>
                    <a:pt x="347" y="549"/>
                    <a:pt x="308" y="580"/>
                    <a:pt x="338" y="667"/>
                  </a:cubicBezTo>
                  <a:cubicBezTo>
                    <a:pt x="436" y="619"/>
                    <a:pt x="391" y="466"/>
                    <a:pt x="536" y="452"/>
                  </a:cubicBezTo>
                  <a:lnTo>
                    <a:pt x="562" y="503"/>
                  </a:lnTo>
                  <a:cubicBezTo>
                    <a:pt x="640" y="451"/>
                    <a:pt x="614" y="452"/>
                    <a:pt x="716" y="455"/>
                  </a:cubicBezTo>
                  <a:lnTo>
                    <a:pt x="727" y="554"/>
                  </a:lnTo>
                  <a:cubicBezTo>
                    <a:pt x="799" y="520"/>
                    <a:pt x="737" y="508"/>
                    <a:pt x="836" y="503"/>
                  </a:cubicBezTo>
                  <a:lnTo>
                    <a:pt x="851" y="588"/>
                  </a:lnTo>
                  <a:cubicBezTo>
                    <a:pt x="956" y="591"/>
                    <a:pt x="1038" y="502"/>
                    <a:pt x="1122" y="446"/>
                  </a:cubicBezTo>
                  <a:lnTo>
                    <a:pt x="976" y="479"/>
                  </a:lnTo>
                  <a:lnTo>
                    <a:pt x="1016" y="410"/>
                  </a:lnTo>
                  <a:lnTo>
                    <a:pt x="939" y="414"/>
                  </a:lnTo>
                  <a:cubicBezTo>
                    <a:pt x="946" y="348"/>
                    <a:pt x="959" y="384"/>
                    <a:pt x="928" y="346"/>
                  </a:cubicBezTo>
                  <a:lnTo>
                    <a:pt x="823" y="388"/>
                  </a:lnTo>
                  <a:lnTo>
                    <a:pt x="809" y="324"/>
                  </a:lnTo>
                  <a:cubicBezTo>
                    <a:pt x="714" y="334"/>
                    <a:pt x="763" y="327"/>
                    <a:pt x="744" y="310"/>
                  </a:cubicBezTo>
                  <a:cubicBezTo>
                    <a:pt x="787" y="241"/>
                    <a:pt x="770" y="278"/>
                    <a:pt x="842" y="239"/>
                  </a:cubicBezTo>
                  <a:cubicBezTo>
                    <a:pt x="808" y="197"/>
                    <a:pt x="754" y="167"/>
                    <a:pt x="693" y="156"/>
                  </a:cubicBezTo>
                  <a:lnTo>
                    <a:pt x="725" y="39"/>
                  </a:lnTo>
                  <a:lnTo>
                    <a:pt x="623" y="90"/>
                  </a:lnTo>
                  <a:lnTo>
                    <a:pt x="613" y="15"/>
                  </a:lnTo>
                  <a:lnTo>
                    <a:pt x="534" y="24"/>
                  </a:lnTo>
                  <a:cubicBezTo>
                    <a:pt x="496" y="129"/>
                    <a:pt x="536" y="133"/>
                    <a:pt x="489" y="218"/>
                  </a:cubicBezTo>
                  <a:lnTo>
                    <a:pt x="404" y="214"/>
                  </a:lnTo>
                  <a:lnTo>
                    <a:pt x="399" y="138"/>
                  </a:lnTo>
                  <a:lnTo>
                    <a:pt x="327" y="165"/>
                  </a:lnTo>
                  <a:lnTo>
                    <a:pt x="303" y="0"/>
                  </a:lnTo>
                  <a:cubicBezTo>
                    <a:pt x="219" y="51"/>
                    <a:pt x="282" y="53"/>
                    <a:pt x="205" y="113"/>
                  </a:cubicBezTo>
                  <a:cubicBezTo>
                    <a:pt x="183" y="95"/>
                    <a:pt x="184" y="92"/>
                    <a:pt x="167" y="78"/>
                  </a:cubicBezTo>
                  <a:cubicBezTo>
                    <a:pt x="126" y="43"/>
                    <a:pt x="163" y="69"/>
                    <a:pt x="123" y="49"/>
                  </a:cubicBezTo>
                  <a:cubicBezTo>
                    <a:pt x="46" y="96"/>
                    <a:pt x="18" y="112"/>
                    <a:pt x="0" y="156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6C7A3C1E-5F9B-CA1C-41CE-AEC6022A4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419735"/>
              <a:ext cx="46990" cy="50165"/>
            </a:xfrm>
            <a:custGeom>
              <a:avLst/>
              <a:gdLst>
                <a:gd name="T0" fmla="*/ 230 w 830"/>
                <a:gd name="T1" fmla="*/ 42 h 875"/>
                <a:gd name="T2" fmla="*/ 211 w 830"/>
                <a:gd name="T3" fmla="*/ 69 h 875"/>
                <a:gd name="T4" fmla="*/ 339 w 830"/>
                <a:gd name="T5" fmla="*/ 171 h 875"/>
                <a:gd name="T6" fmla="*/ 151 w 830"/>
                <a:gd name="T7" fmla="*/ 190 h 875"/>
                <a:gd name="T8" fmla="*/ 257 w 830"/>
                <a:gd name="T9" fmla="*/ 191 h 875"/>
                <a:gd name="T10" fmla="*/ 279 w 830"/>
                <a:gd name="T11" fmla="*/ 248 h 875"/>
                <a:gd name="T12" fmla="*/ 361 w 830"/>
                <a:gd name="T13" fmla="*/ 262 h 875"/>
                <a:gd name="T14" fmla="*/ 180 w 830"/>
                <a:gd name="T15" fmla="*/ 358 h 875"/>
                <a:gd name="T16" fmla="*/ 171 w 830"/>
                <a:gd name="T17" fmla="*/ 418 h 875"/>
                <a:gd name="T18" fmla="*/ 46 w 830"/>
                <a:gd name="T19" fmla="*/ 380 h 875"/>
                <a:gd name="T20" fmla="*/ 27 w 830"/>
                <a:gd name="T21" fmla="*/ 482 h 875"/>
                <a:gd name="T22" fmla="*/ 110 w 830"/>
                <a:gd name="T23" fmla="*/ 443 h 875"/>
                <a:gd name="T24" fmla="*/ 156 w 830"/>
                <a:gd name="T25" fmla="*/ 478 h 875"/>
                <a:gd name="T26" fmla="*/ 280 w 830"/>
                <a:gd name="T27" fmla="*/ 434 h 875"/>
                <a:gd name="T28" fmla="*/ 288 w 830"/>
                <a:gd name="T29" fmla="*/ 491 h 875"/>
                <a:gd name="T30" fmla="*/ 321 w 830"/>
                <a:gd name="T31" fmla="*/ 546 h 875"/>
                <a:gd name="T32" fmla="*/ 156 w 830"/>
                <a:gd name="T33" fmla="*/ 613 h 875"/>
                <a:gd name="T34" fmla="*/ 189 w 830"/>
                <a:gd name="T35" fmla="*/ 616 h 875"/>
                <a:gd name="T36" fmla="*/ 235 w 830"/>
                <a:gd name="T37" fmla="*/ 642 h 875"/>
                <a:gd name="T38" fmla="*/ 110 w 830"/>
                <a:gd name="T39" fmla="*/ 669 h 875"/>
                <a:gd name="T40" fmla="*/ 180 w 830"/>
                <a:gd name="T41" fmla="*/ 739 h 875"/>
                <a:gd name="T42" fmla="*/ 6 w 830"/>
                <a:gd name="T43" fmla="*/ 781 h 875"/>
                <a:gd name="T44" fmla="*/ 75 w 830"/>
                <a:gd name="T45" fmla="*/ 802 h 875"/>
                <a:gd name="T46" fmla="*/ 146 w 830"/>
                <a:gd name="T47" fmla="*/ 771 h 875"/>
                <a:gd name="T48" fmla="*/ 297 w 830"/>
                <a:gd name="T49" fmla="*/ 787 h 875"/>
                <a:gd name="T50" fmla="*/ 309 w 830"/>
                <a:gd name="T51" fmla="*/ 828 h 875"/>
                <a:gd name="T52" fmla="*/ 305 w 830"/>
                <a:gd name="T53" fmla="*/ 875 h 875"/>
                <a:gd name="T54" fmla="*/ 423 w 830"/>
                <a:gd name="T55" fmla="*/ 833 h 875"/>
                <a:gd name="T56" fmla="*/ 412 w 830"/>
                <a:gd name="T57" fmla="*/ 648 h 875"/>
                <a:gd name="T58" fmla="*/ 506 w 830"/>
                <a:gd name="T59" fmla="*/ 687 h 875"/>
                <a:gd name="T60" fmla="*/ 499 w 830"/>
                <a:gd name="T61" fmla="*/ 621 h 875"/>
                <a:gd name="T62" fmla="*/ 566 w 830"/>
                <a:gd name="T63" fmla="*/ 627 h 875"/>
                <a:gd name="T64" fmla="*/ 587 w 830"/>
                <a:gd name="T65" fmla="*/ 570 h 875"/>
                <a:gd name="T66" fmla="*/ 650 w 830"/>
                <a:gd name="T67" fmla="*/ 607 h 875"/>
                <a:gd name="T68" fmla="*/ 742 w 830"/>
                <a:gd name="T69" fmla="*/ 544 h 875"/>
                <a:gd name="T70" fmla="*/ 709 w 830"/>
                <a:gd name="T71" fmla="*/ 459 h 875"/>
                <a:gd name="T72" fmla="*/ 830 w 830"/>
                <a:gd name="T73" fmla="*/ 482 h 875"/>
                <a:gd name="T74" fmla="*/ 787 w 830"/>
                <a:gd name="T75" fmla="*/ 307 h 875"/>
                <a:gd name="T76" fmla="*/ 695 w 830"/>
                <a:gd name="T77" fmla="*/ 339 h 875"/>
                <a:gd name="T78" fmla="*/ 736 w 830"/>
                <a:gd name="T79" fmla="*/ 230 h 875"/>
                <a:gd name="T80" fmla="*/ 626 w 830"/>
                <a:gd name="T81" fmla="*/ 275 h 875"/>
                <a:gd name="T82" fmla="*/ 654 w 830"/>
                <a:gd name="T83" fmla="*/ 220 h 875"/>
                <a:gd name="T84" fmla="*/ 595 w 830"/>
                <a:gd name="T85" fmla="*/ 244 h 875"/>
                <a:gd name="T86" fmla="*/ 614 w 830"/>
                <a:gd name="T87" fmla="*/ 161 h 875"/>
                <a:gd name="T88" fmla="*/ 563 w 830"/>
                <a:gd name="T89" fmla="*/ 161 h 875"/>
                <a:gd name="T90" fmla="*/ 604 w 830"/>
                <a:gd name="T91" fmla="*/ 81 h 875"/>
                <a:gd name="T92" fmla="*/ 536 w 830"/>
                <a:gd name="T93" fmla="*/ 95 h 875"/>
                <a:gd name="T94" fmla="*/ 525 w 830"/>
                <a:gd name="T95" fmla="*/ 39 h 875"/>
                <a:gd name="T96" fmla="*/ 515 w 830"/>
                <a:gd name="T97" fmla="*/ 28 h 875"/>
                <a:gd name="T98" fmla="*/ 439 w 830"/>
                <a:gd name="T99" fmla="*/ 121 h 875"/>
                <a:gd name="T100" fmla="*/ 406 w 830"/>
                <a:gd name="T101" fmla="*/ 37 h 875"/>
                <a:gd name="T102" fmla="*/ 353 w 830"/>
                <a:gd name="T103" fmla="*/ 126 h 875"/>
                <a:gd name="T104" fmla="*/ 353 w 830"/>
                <a:gd name="T105" fmla="*/ 0 h 875"/>
                <a:gd name="T106" fmla="*/ 283 w 830"/>
                <a:gd name="T107" fmla="*/ 75 h 875"/>
                <a:gd name="T108" fmla="*/ 253 w 830"/>
                <a:gd name="T109" fmla="*/ 56 h 875"/>
                <a:gd name="T110" fmla="*/ 230 w 830"/>
                <a:gd name="T111" fmla="*/ 42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30" h="875">
                  <a:moveTo>
                    <a:pt x="230" y="42"/>
                  </a:moveTo>
                  <a:lnTo>
                    <a:pt x="211" y="69"/>
                  </a:lnTo>
                  <a:cubicBezTo>
                    <a:pt x="331" y="120"/>
                    <a:pt x="303" y="94"/>
                    <a:pt x="339" y="171"/>
                  </a:cubicBezTo>
                  <a:cubicBezTo>
                    <a:pt x="257" y="167"/>
                    <a:pt x="218" y="113"/>
                    <a:pt x="151" y="190"/>
                  </a:cubicBezTo>
                  <a:lnTo>
                    <a:pt x="257" y="191"/>
                  </a:lnTo>
                  <a:lnTo>
                    <a:pt x="279" y="248"/>
                  </a:lnTo>
                  <a:lnTo>
                    <a:pt x="361" y="262"/>
                  </a:lnTo>
                  <a:cubicBezTo>
                    <a:pt x="328" y="332"/>
                    <a:pt x="252" y="344"/>
                    <a:pt x="180" y="358"/>
                  </a:cubicBezTo>
                  <a:lnTo>
                    <a:pt x="171" y="418"/>
                  </a:lnTo>
                  <a:lnTo>
                    <a:pt x="46" y="380"/>
                  </a:lnTo>
                  <a:lnTo>
                    <a:pt x="27" y="482"/>
                  </a:lnTo>
                  <a:lnTo>
                    <a:pt x="110" y="443"/>
                  </a:lnTo>
                  <a:cubicBezTo>
                    <a:pt x="135" y="463"/>
                    <a:pt x="132" y="462"/>
                    <a:pt x="156" y="478"/>
                  </a:cubicBezTo>
                  <a:lnTo>
                    <a:pt x="280" y="434"/>
                  </a:lnTo>
                  <a:lnTo>
                    <a:pt x="288" y="491"/>
                  </a:lnTo>
                  <a:cubicBezTo>
                    <a:pt x="298" y="522"/>
                    <a:pt x="296" y="500"/>
                    <a:pt x="321" y="546"/>
                  </a:cubicBezTo>
                  <a:cubicBezTo>
                    <a:pt x="239" y="613"/>
                    <a:pt x="227" y="563"/>
                    <a:pt x="156" y="613"/>
                  </a:cubicBezTo>
                  <a:cubicBezTo>
                    <a:pt x="159" y="613"/>
                    <a:pt x="188" y="616"/>
                    <a:pt x="189" y="616"/>
                  </a:cubicBezTo>
                  <a:cubicBezTo>
                    <a:pt x="231" y="629"/>
                    <a:pt x="214" y="621"/>
                    <a:pt x="235" y="642"/>
                  </a:cubicBezTo>
                  <a:lnTo>
                    <a:pt x="110" y="669"/>
                  </a:lnTo>
                  <a:cubicBezTo>
                    <a:pt x="152" y="710"/>
                    <a:pt x="141" y="679"/>
                    <a:pt x="180" y="739"/>
                  </a:cubicBezTo>
                  <a:cubicBezTo>
                    <a:pt x="43" y="724"/>
                    <a:pt x="32" y="721"/>
                    <a:pt x="6" y="781"/>
                  </a:cubicBezTo>
                  <a:cubicBezTo>
                    <a:pt x="24" y="795"/>
                    <a:pt x="0" y="815"/>
                    <a:pt x="75" y="802"/>
                  </a:cubicBezTo>
                  <a:cubicBezTo>
                    <a:pt x="97" y="798"/>
                    <a:pt x="121" y="777"/>
                    <a:pt x="146" y="771"/>
                  </a:cubicBezTo>
                  <a:cubicBezTo>
                    <a:pt x="186" y="761"/>
                    <a:pt x="251" y="783"/>
                    <a:pt x="297" y="787"/>
                  </a:cubicBezTo>
                  <a:cubicBezTo>
                    <a:pt x="303" y="801"/>
                    <a:pt x="307" y="796"/>
                    <a:pt x="309" y="828"/>
                  </a:cubicBezTo>
                  <a:cubicBezTo>
                    <a:pt x="309" y="832"/>
                    <a:pt x="306" y="867"/>
                    <a:pt x="305" y="875"/>
                  </a:cubicBezTo>
                  <a:lnTo>
                    <a:pt x="423" y="833"/>
                  </a:lnTo>
                  <a:cubicBezTo>
                    <a:pt x="451" y="758"/>
                    <a:pt x="430" y="717"/>
                    <a:pt x="412" y="648"/>
                  </a:cubicBezTo>
                  <a:lnTo>
                    <a:pt x="506" y="687"/>
                  </a:lnTo>
                  <a:lnTo>
                    <a:pt x="499" y="621"/>
                  </a:lnTo>
                  <a:lnTo>
                    <a:pt x="566" y="627"/>
                  </a:lnTo>
                  <a:lnTo>
                    <a:pt x="587" y="570"/>
                  </a:lnTo>
                  <a:lnTo>
                    <a:pt x="650" y="607"/>
                  </a:lnTo>
                  <a:lnTo>
                    <a:pt x="742" y="544"/>
                  </a:lnTo>
                  <a:lnTo>
                    <a:pt x="709" y="459"/>
                  </a:lnTo>
                  <a:lnTo>
                    <a:pt x="830" y="482"/>
                  </a:lnTo>
                  <a:lnTo>
                    <a:pt x="787" y="307"/>
                  </a:lnTo>
                  <a:lnTo>
                    <a:pt x="695" y="339"/>
                  </a:lnTo>
                  <a:lnTo>
                    <a:pt x="736" y="230"/>
                  </a:lnTo>
                  <a:lnTo>
                    <a:pt x="626" y="275"/>
                  </a:lnTo>
                  <a:lnTo>
                    <a:pt x="654" y="220"/>
                  </a:lnTo>
                  <a:lnTo>
                    <a:pt x="595" y="244"/>
                  </a:lnTo>
                  <a:lnTo>
                    <a:pt x="614" y="161"/>
                  </a:lnTo>
                  <a:cubicBezTo>
                    <a:pt x="512" y="199"/>
                    <a:pt x="591" y="180"/>
                    <a:pt x="563" y="161"/>
                  </a:cubicBezTo>
                  <a:lnTo>
                    <a:pt x="604" y="81"/>
                  </a:lnTo>
                  <a:lnTo>
                    <a:pt x="536" y="95"/>
                  </a:lnTo>
                  <a:lnTo>
                    <a:pt x="525" y="39"/>
                  </a:lnTo>
                  <a:cubicBezTo>
                    <a:pt x="524" y="34"/>
                    <a:pt x="521" y="34"/>
                    <a:pt x="515" y="28"/>
                  </a:cubicBezTo>
                  <a:lnTo>
                    <a:pt x="439" y="121"/>
                  </a:lnTo>
                  <a:cubicBezTo>
                    <a:pt x="422" y="68"/>
                    <a:pt x="446" y="84"/>
                    <a:pt x="406" y="37"/>
                  </a:cubicBezTo>
                  <a:cubicBezTo>
                    <a:pt x="385" y="98"/>
                    <a:pt x="400" y="90"/>
                    <a:pt x="353" y="126"/>
                  </a:cubicBezTo>
                  <a:lnTo>
                    <a:pt x="353" y="0"/>
                  </a:lnTo>
                  <a:lnTo>
                    <a:pt x="283" y="75"/>
                  </a:lnTo>
                  <a:cubicBezTo>
                    <a:pt x="270" y="67"/>
                    <a:pt x="264" y="63"/>
                    <a:pt x="253" y="56"/>
                  </a:cubicBezTo>
                  <a:lnTo>
                    <a:pt x="230" y="4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5AAD4F8-2718-0D2C-0632-FB18201A5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" y="675640"/>
              <a:ext cx="52070" cy="221615"/>
            </a:xfrm>
            <a:custGeom>
              <a:avLst/>
              <a:gdLst>
                <a:gd name="T0" fmla="*/ 801 w 923"/>
                <a:gd name="T1" fmla="*/ 62 h 3856"/>
                <a:gd name="T2" fmla="*/ 799 w 923"/>
                <a:gd name="T3" fmla="*/ 119 h 3856"/>
                <a:gd name="T4" fmla="*/ 759 w 923"/>
                <a:gd name="T5" fmla="*/ 110 h 3856"/>
                <a:gd name="T6" fmla="*/ 657 w 923"/>
                <a:gd name="T7" fmla="*/ 874 h 3856"/>
                <a:gd name="T8" fmla="*/ 689 w 923"/>
                <a:gd name="T9" fmla="*/ 1696 h 3856"/>
                <a:gd name="T10" fmla="*/ 627 w 923"/>
                <a:gd name="T11" fmla="*/ 1931 h 3856"/>
                <a:gd name="T12" fmla="*/ 363 w 923"/>
                <a:gd name="T13" fmla="*/ 2171 h 3856"/>
                <a:gd name="T14" fmla="*/ 169 w 923"/>
                <a:gd name="T15" fmla="*/ 2484 h 3856"/>
                <a:gd name="T16" fmla="*/ 27 w 923"/>
                <a:gd name="T17" fmla="*/ 3718 h 3856"/>
                <a:gd name="T18" fmla="*/ 43 w 923"/>
                <a:gd name="T19" fmla="*/ 3856 h 3856"/>
                <a:gd name="T20" fmla="*/ 88 w 923"/>
                <a:gd name="T21" fmla="*/ 3252 h 3856"/>
                <a:gd name="T22" fmla="*/ 310 w 923"/>
                <a:gd name="T23" fmla="*/ 2484 h 3856"/>
                <a:gd name="T24" fmla="*/ 379 w 923"/>
                <a:gd name="T25" fmla="*/ 2389 h 3856"/>
                <a:gd name="T26" fmla="*/ 595 w 923"/>
                <a:gd name="T27" fmla="*/ 2116 h 3856"/>
                <a:gd name="T28" fmla="*/ 740 w 923"/>
                <a:gd name="T29" fmla="*/ 1907 h 3856"/>
                <a:gd name="T30" fmla="*/ 760 w 923"/>
                <a:gd name="T31" fmla="*/ 1810 h 3856"/>
                <a:gd name="T32" fmla="*/ 819 w 923"/>
                <a:gd name="T33" fmla="*/ 1281 h 3856"/>
                <a:gd name="T34" fmla="*/ 755 w 923"/>
                <a:gd name="T35" fmla="*/ 1327 h 3856"/>
                <a:gd name="T36" fmla="*/ 721 w 923"/>
                <a:gd name="T37" fmla="*/ 856 h 3856"/>
                <a:gd name="T38" fmla="*/ 719 w 923"/>
                <a:gd name="T39" fmla="*/ 401 h 3856"/>
                <a:gd name="T40" fmla="*/ 764 w 923"/>
                <a:gd name="T41" fmla="*/ 582 h 3856"/>
                <a:gd name="T42" fmla="*/ 794 w 923"/>
                <a:gd name="T43" fmla="*/ 293 h 3856"/>
                <a:gd name="T44" fmla="*/ 893 w 923"/>
                <a:gd name="T45" fmla="*/ 641 h 3856"/>
                <a:gd name="T46" fmla="*/ 923 w 923"/>
                <a:gd name="T47" fmla="*/ 64 h 3856"/>
                <a:gd name="T48" fmla="*/ 843 w 923"/>
                <a:gd name="T49" fmla="*/ 0 h 3856"/>
                <a:gd name="T50" fmla="*/ 801 w 923"/>
                <a:gd name="T51" fmla="*/ 62 h 3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3" h="3856">
                  <a:moveTo>
                    <a:pt x="801" y="62"/>
                  </a:moveTo>
                  <a:lnTo>
                    <a:pt x="799" y="119"/>
                  </a:lnTo>
                  <a:cubicBezTo>
                    <a:pt x="761" y="134"/>
                    <a:pt x="827" y="136"/>
                    <a:pt x="759" y="110"/>
                  </a:cubicBezTo>
                  <a:cubicBezTo>
                    <a:pt x="650" y="307"/>
                    <a:pt x="642" y="650"/>
                    <a:pt x="657" y="874"/>
                  </a:cubicBezTo>
                  <a:cubicBezTo>
                    <a:pt x="667" y="1036"/>
                    <a:pt x="740" y="1580"/>
                    <a:pt x="689" y="1696"/>
                  </a:cubicBezTo>
                  <a:cubicBezTo>
                    <a:pt x="733" y="1735"/>
                    <a:pt x="664" y="1886"/>
                    <a:pt x="627" y="1931"/>
                  </a:cubicBezTo>
                  <a:cubicBezTo>
                    <a:pt x="554" y="2022"/>
                    <a:pt x="376" y="2157"/>
                    <a:pt x="363" y="2171"/>
                  </a:cubicBezTo>
                  <a:cubicBezTo>
                    <a:pt x="242" y="2303"/>
                    <a:pt x="205" y="2306"/>
                    <a:pt x="169" y="2484"/>
                  </a:cubicBezTo>
                  <a:cubicBezTo>
                    <a:pt x="118" y="2731"/>
                    <a:pt x="0" y="3498"/>
                    <a:pt x="27" y="3718"/>
                  </a:cubicBezTo>
                  <a:lnTo>
                    <a:pt x="43" y="3856"/>
                  </a:lnTo>
                  <a:lnTo>
                    <a:pt x="88" y="3252"/>
                  </a:lnTo>
                  <a:cubicBezTo>
                    <a:pt x="141" y="2905"/>
                    <a:pt x="74" y="2738"/>
                    <a:pt x="310" y="2484"/>
                  </a:cubicBezTo>
                  <a:cubicBezTo>
                    <a:pt x="335" y="2456"/>
                    <a:pt x="358" y="2421"/>
                    <a:pt x="379" y="2389"/>
                  </a:cubicBezTo>
                  <a:cubicBezTo>
                    <a:pt x="387" y="2378"/>
                    <a:pt x="521" y="2229"/>
                    <a:pt x="595" y="2116"/>
                  </a:cubicBezTo>
                  <a:cubicBezTo>
                    <a:pt x="633" y="2059"/>
                    <a:pt x="684" y="1964"/>
                    <a:pt x="740" y="1907"/>
                  </a:cubicBezTo>
                  <a:lnTo>
                    <a:pt x="760" y="1810"/>
                  </a:lnTo>
                  <a:cubicBezTo>
                    <a:pt x="785" y="1639"/>
                    <a:pt x="728" y="1438"/>
                    <a:pt x="819" y="1281"/>
                  </a:cubicBezTo>
                  <a:lnTo>
                    <a:pt x="755" y="1327"/>
                  </a:lnTo>
                  <a:cubicBezTo>
                    <a:pt x="726" y="1162"/>
                    <a:pt x="763" y="1047"/>
                    <a:pt x="721" y="856"/>
                  </a:cubicBezTo>
                  <a:cubicBezTo>
                    <a:pt x="691" y="721"/>
                    <a:pt x="661" y="524"/>
                    <a:pt x="719" y="401"/>
                  </a:cubicBezTo>
                  <a:lnTo>
                    <a:pt x="764" y="582"/>
                  </a:lnTo>
                  <a:cubicBezTo>
                    <a:pt x="759" y="497"/>
                    <a:pt x="749" y="354"/>
                    <a:pt x="794" y="293"/>
                  </a:cubicBezTo>
                  <a:cubicBezTo>
                    <a:pt x="826" y="389"/>
                    <a:pt x="838" y="572"/>
                    <a:pt x="893" y="641"/>
                  </a:cubicBezTo>
                  <a:cubicBezTo>
                    <a:pt x="855" y="356"/>
                    <a:pt x="896" y="329"/>
                    <a:pt x="923" y="64"/>
                  </a:cubicBezTo>
                  <a:lnTo>
                    <a:pt x="843" y="0"/>
                  </a:lnTo>
                  <a:lnTo>
                    <a:pt x="801" y="62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1280D31B-9104-8046-9477-EA3B36746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280" y="501015"/>
              <a:ext cx="72390" cy="46355"/>
            </a:xfrm>
            <a:custGeom>
              <a:avLst/>
              <a:gdLst>
                <a:gd name="T0" fmla="*/ 112 w 1280"/>
                <a:gd name="T1" fmla="*/ 355 h 805"/>
                <a:gd name="T2" fmla="*/ 0 w 1280"/>
                <a:gd name="T3" fmla="*/ 431 h 805"/>
                <a:gd name="T4" fmla="*/ 118 w 1280"/>
                <a:gd name="T5" fmla="*/ 462 h 805"/>
                <a:gd name="T6" fmla="*/ 132 w 1280"/>
                <a:gd name="T7" fmla="*/ 527 h 805"/>
                <a:gd name="T8" fmla="*/ 40 w 1280"/>
                <a:gd name="T9" fmla="*/ 591 h 805"/>
                <a:gd name="T10" fmla="*/ 118 w 1280"/>
                <a:gd name="T11" fmla="*/ 658 h 805"/>
                <a:gd name="T12" fmla="*/ 22 w 1280"/>
                <a:gd name="T13" fmla="*/ 733 h 805"/>
                <a:gd name="T14" fmla="*/ 44 w 1280"/>
                <a:gd name="T15" fmla="*/ 805 h 805"/>
                <a:gd name="T16" fmla="*/ 188 w 1280"/>
                <a:gd name="T17" fmla="*/ 668 h 805"/>
                <a:gd name="T18" fmla="*/ 268 w 1280"/>
                <a:gd name="T19" fmla="*/ 783 h 805"/>
                <a:gd name="T20" fmla="*/ 275 w 1280"/>
                <a:gd name="T21" fmla="*/ 593 h 805"/>
                <a:gd name="T22" fmla="*/ 368 w 1280"/>
                <a:gd name="T23" fmla="*/ 590 h 805"/>
                <a:gd name="T24" fmla="*/ 408 w 1280"/>
                <a:gd name="T25" fmla="*/ 706 h 805"/>
                <a:gd name="T26" fmla="*/ 525 w 1280"/>
                <a:gd name="T27" fmla="*/ 581 h 805"/>
                <a:gd name="T28" fmla="*/ 545 w 1280"/>
                <a:gd name="T29" fmla="*/ 615 h 805"/>
                <a:gd name="T30" fmla="*/ 697 w 1280"/>
                <a:gd name="T31" fmla="*/ 601 h 805"/>
                <a:gd name="T32" fmla="*/ 790 w 1280"/>
                <a:gd name="T33" fmla="*/ 618 h 805"/>
                <a:gd name="T34" fmla="*/ 807 w 1280"/>
                <a:gd name="T35" fmla="*/ 429 h 805"/>
                <a:gd name="T36" fmla="*/ 978 w 1280"/>
                <a:gd name="T37" fmla="*/ 558 h 805"/>
                <a:gd name="T38" fmla="*/ 1007 w 1280"/>
                <a:gd name="T39" fmla="*/ 476 h 805"/>
                <a:gd name="T40" fmla="*/ 1079 w 1280"/>
                <a:gd name="T41" fmla="*/ 536 h 805"/>
                <a:gd name="T42" fmla="*/ 1108 w 1280"/>
                <a:gd name="T43" fmla="*/ 489 h 805"/>
                <a:gd name="T44" fmla="*/ 1153 w 1280"/>
                <a:gd name="T45" fmla="*/ 504 h 805"/>
                <a:gd name="T46" fmla="*/ 1188 w 1280"/>
                <a:gd name="T47" fmla="*/ 488 h 805"/>
                <a:gd name="T48" fmla="*/ 1063 w 1280"/>
                <a:gd name="T49" fmla="*/ 339 h 805"/>
                <a:gd name="T50" fmla="*/ 1179 w 1280"/>
                <a:gd name="T51" fmla="*/ 367 h 805"/>
                <a:gd name="T52" fmla="*/ 1182 w 1280"/>
                <a:gd name="T53" fmla="*/ 285 h 805"/>
                <a:gd name="T54" fmla="*/ 1280 w 1280"/>
                <a:gd name="T55" fmla="*/ 313 h 805"/>
                <a:gd name="T56" fmla="*/ 1177 w 1280"/>
                <a:gd name="T57" fmla="*/ 141 h 805"/>
                <a:gd name="T58" fmla="*/ 1237 w 1280"/>
                <a:gd name="T59" fmla="*/ 122 h 805"/>
                <a:gd name="T60" fmla="*/ 1019 w 1280"/>
                <a:gd name="T61" fmla="*/ 36 h 805"/>
                <a:gd name="T62" fmla="*/ 1036 w 1280"/>
                <a:gd name="T63" fmla="*/ 107 h 805"/>
                <a:gd name="T64" fmla="*/ 1096 w 1280"/>
                <a:gd name="T65" fmla="*/ 195 h 805"/>
                <a:gd name="T66" fmla="*/ 996 w 1280"/>
                <a:gd name="T67" fmla="*/ 352 h 805"/>
                <a:gd name="T68" fmla="*/ 909 w 1280"/>
                <a:gd name="T69" fmla="*/ 278 h 805"/>
                <a:gd name="T70" fmla="*/ 771 w 1280"/>
                <a:gd name="T71" fmla="*/ 287 h 805"/>
                <a:gd name="T72" fmla="*/ 734 w 1280"/>
                <a:gd name="T73" fmla="*/ 282 h 805"/>
                <a:gd name="T74" fmla="*/ 736 w 1280"/>
                <a:gd name="T75" fmla="*/ 366 h 805"/>
                <a:gd name="T76" fmla="*/ 636 w 1280"/>
                <a:gd name="T77" fmla="*/ 343 h 805"/>
                <a:gd name="T78" fmla="*/ 640 w 1280"/>
                <a:gd name="T79" fmla="*/ 455 h 805"/>
                <a:gd name="T80" fmla="*/ 544 w 1280"/>
                <a:gd name="T81" fmla="*/ 399 h 805"/>
                <a:gd name="T82" fmla="*/ 540 w 1280"/>
                <a:gd name="T83" fmla="*/ 442 h 805"/>
                <a:gd name="T84" fmla="*/ 519 w 1280"/>
                <a:gd name="T85" fmla="*/ 469 h 805"/>
                <a:gd name="T86" fmla="*/ 437 w 1280"/>
                <a:gd name="T87" fmla="*/ 447 h 805"/>
                <a:gd name="T88" fmla="*/ 502 w 1280"/>
                <a:gd name="T89" fmla="*/ 289 h 805"/>
                <a:gd name="T90" fmla="*/ 289 w 1280"/>
                <a:gd name="T91" fmla="*/ 407 h 805"/>
                <a:gd name="T92" fmla="*/ 285 w 1280"/>
                <a:gd name="T93" fmla="*/ 338 h 805"/>
                <a:gd name="T94" fmla="*/ 108 w 1280"/>
                <a:gd name="T95" fmla="*/ 416 h 805"/>
                <a:gd name="T96" fmla="*/ 112 w 1280"/>
                <a:gd name="T97" fmla="*/ 355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80" h="805">
                  <a:moveTo>
                    <a:pt x="112" y="355"/>
                  </a:moveTo>
                  <a:lnTo>
                    <a:pt x="0" y="431"/>
                  </a:lnTo>
                  <a:lnTo>
                    <a:pt x="118" y="462"/>
                  </a:lnTo>
                  <a:lnTo>
                    <a:pt x="132" y="527"/>
                  </a:lnTo>
                  <a:lnTo>
                    <a:pt x="40" y="591"/>
                  </a:lnTo>
                  <a:lnTo>
                    <a:pt x="118" y="658"/>
                  </a:lnTo>
                  <a:cubicBezTo>
                    <a:pt x="76" y="713"/>
                    <a:pt x="68" y="689"/>
                    <a:pt x="22" y="733"/>
                  </a:cubicBezTo>
                  <a:lnTo>
                    <a:pt x="44" y="805"/>
                  </a:lnTo>
                  <a:cubicBezTo>
                    <a:pt x="112" y="778"/>
                    <a:pt x="140" y="721"/>
                    <a:pt x="188" y="668"/>
                  </a:cubicBezTo>
                  <a:cubicBezTo>
                    <a:pt x="265" y="722"/>
                    <a:pt x="217" y="719"/>
                    <a:pt x="268" y="783"/>
                  </a:cubicBezTo>
                  <a:cubicBezTo>
                    <a:pt x="276" y="689"/>
                    <a:pt x="243" y="672"/>
                    <a:pt x="275" y="593"/>
                  </a:cubicBezTo>
                  <a:lnTo>
                    <a:pt x="368" y="590"/>
                  </a:lnTo>
                  <a:lnTo>
                    <a:pt x="408" y="706"/>
                  </a:lnTo>
                  <a:cubicBezTo>
                    <a:pt x="465" y="641"/>
                    <a:pt x="441" y="612"/>
                    <a:pt x="525" y="581"/>
                  </a:cubicBezTo>
                  <a:cubicBezTo>
                    <a:pt x="547" y="608"/>
                    <a:pt x="536" y="601"/>
                    <a:pt x="545" y="615"/>
                  </a:cubicBezTo>
                  <a:lnTo>
                    <a:pt x="697" y="601"/>
                  </a:lnTo>
                  <a:lnTo>
                    <a:pt x="790" y="618"/>
                  </a:lnTo>
                  <a:cubicBezTo>
                    <a:pt x="854" y="533"/>
                    <a:pt x="817" y="553"/>
                    <a:pt x="807" y="429"/>
                  </a:cubicBezTo>
                  <a:lnTo>
                    <a:pt x="978" y="558"/>
                  </a:lnTo>
                  <a:lnTo>
                    <a:pt x="1007" y="476"/>
                  </a:lnTo>
                  <a:lnTo>
                    <a:pt x="1079" y="536"/>
                  </a:lnTo>
                  <a:lnTo>
                    <a:pt x="1108" y="489"/>
                  </a:lnTo>
                  <a:cubicBezTo>
                    <a:pt x="1132" y="500"/>
                    <a:pt x="1127" y="504"/>
                    <a:pt x="1153" y="504"/>
                  </a:cubicBezTo>
                  <a:cubicBezTo>
                    <a:pt x="1191" y="504"/>
                    <a:pt x="1170" y="500"/>
                    <a:pt x="1188" y="488"/>
                  </a:cubicBezTo>
                  <a:cubicBezTo>
                    <a:pt x="1129" y="403"/>
                    <a:pt x="1100" y="482"/>
                    <a:pt x="1063" y="339"/>
                  </a:cubicBezTo>
                  <a:lnTo>
                    <a:pt x="1179" y="367"/>
                  </a:lnTo>
                  <a:cubicBezTo>
                    <a:pt x="1148" y="235"/>
                    <a:pt x="1166" y="311"/>
                    <a:pt x="1182" y="285"/>
                  </a:cubicBezTo>
                  <a:lnTo>
                    <a:pt x="1280" y="313"/>
                  </a:lnTo>
                  <a:lnTo>
                    <a:pt x="1177" y="141"/>
                  </a:lnTo>
                  <a:lnTo>
                    <a:pt x="1237" y="122"/>
                  </a:lnTo>
                  <a:cubicBezTo>
                    <a:pt x="1201" y="0"/>
                    <a:pt x="1117" y="32"/>
                    <a:pt x="1019" y="36"/>
                  </a:cubicBezTo>
                  <a:cubicBezTo>
                    <a:pt x="1060" y="104"/>
                    <a:pt x="1058" y="48"/>
                    <a:pt x="1036" y="107"/>
                  </a:cubicBezTo>
                  <a:cubicBezTo>
                    <a:pt x="1077" y="163"/>
                    <a:pt x="1069" y="130"/>
                    <a:pt x="1096" y="195"/>
                  </a:cubicBezTo>
                  <a:cubicBezTo>
                    <a:pt x="1039" y="263"/>
                    <a:pt x="1081" y="281"/>
                    <a:pt x="996" y="352"/>
                  </a:cubicBezTo>
                  <a:lnTo>
                    <a:pt x="909" y="278"/>
                  </a:lnTo>
                  <a:lnTo>
                    <a:pt x="771" y="287"/>
                  </a:lnTo>
                  <a:cubicBezTo>
                    <a:pt x="770" y="287"/>
                    <a:pt x="740" y="282"/>
                    <a:pt x="734" y="282"/>
                  </a:cubicBezTo>
                  <a:lnTo>
                    <a:pt x="736" y="366"/>
                  </a:lnTo>
                  <a:lnTo>
                    <a:pt x="636" y="343"/>
                  </a:lnTo>
                  <a:lnTo>
                    <a:pt x="640" y="455"/>
                  </a:lnTo>
                  <a:lnTo>
                    <a:pt x="544" y="399"/>
                  </a:lnTo>
                  <a:cubicBezTo>
                    <a:pt x="543" y="415"/>
                    <a:pt x="545" y="427"/>
                    <a:pt x="540" y="442"/>
                  </a:cubicBezTo>
                  <a:cubicBezTo>
                    <a:pt x="531" y="474"/>
                    <a:pt x="535" y="454"/>
                    <a:pt x="519" y="469"/>
                  </a:cubicBezTo>
                  <a:lnTo>
                    <a:pt x="437" y="447"/>
                  </a:lnTo>
                  <a:cubicBezTo>
                    <a:pt x="455" y="340"/>
                    <a:pt x="467" y="371"/>
                    <a:pt x="502" y="289"/>
                  </a:cubicBezTo>
                  <a:cubicBezTo>
                    <a:pt x="314" y="272"/>
                    <a:pt x="402" y="355"/>
                    <a:pt x="289" y="407"/>
                  </a:cubicBezTo>
                  <a:cubicBezTo>
                    <a:pt x="303" y="321"/>
                    <a:pt x="294" y="355"/>
                    <a:pt x="285" y="338"/>
                  </a:cubicBezTo>
                  <a:cubicBezTo>
                    <a:pt x="235" y="427"/>
                    <a:pt x="221" y="461"/>
                    <a:pt x="108" y="416"/>
                  </a:cubicBezTo>
                  <a:lnTo>
                    <a:pt x="112" y="355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B1FE8CB3-82C5-46D0-A142-3A99641F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960" y="591185"/>
              <a:ext cx="63500" cy="59690"/>
            </a:xfrm>
            <a:custGeom>
              <a:avLst/>
              <a:gdLst>
                <a:gd name="T0" fmla="*/ 799 w 1121"/>
                <a:gd name="T1" fmla="*/ 153 h 1037"/>
                <a:gd name="T2" fmla="*/ 742 w 1121"/>
                <a:gd name="T3" fmla="*/ 196 h 1037"/>
                <a:gd name="T4" fmla="*/ 713 w 1121"/>
                <a:gd name="T5" fmla="*/ 247 h 1037"/>
                <a:gd name="T6" fmla="*/ 816 w 1121"/>
                <a:gd name="T7" fmla="*/ 325 h 1037"/>
                <a:gd name="T8" fmla="*/ 692 w 1121"/>
                <a:gd name="T9" fmla="*/ 411 h 1037"/>
                <a:gd name="T10" fmla="*/ 762 w 1121"/>
                <a:gd name="T11" fmla="*/ 465 h 1037"/>
                <a:gd name="T12" fmla="*/ 533 w 1121"/>
                <a:gd name="T13" fmla="*/ 565 h 1037"/>
                <a:gd name="T14" fmla="*/ 550 w 1121"/>
                <a:gd name="T15" fmla="*/ 662 h 1037"/>
                <a:gd name="T16" fmla="*/ 380 w 1121"/>
                <a:gd name="T17" fmla="*/ 631 h 1037"/>
                <a:gd name="T18" fmla="*/ 373 w 1121"/>
                <a:gd name="T19" fmla="*/ 735 h 1037"/>
                <a:gd name="T20" fmla="*/ 181 w 1121"/>
                <a:gd name="T21" fmla="*/ 728 h 1037"/>
                <a:gd name="T22" fmla="*/ 192 w 1121"/>
                <a:gd name="T23" fmla="*/ 773 h 1037"/>
                <a:gd name="T24" fmla="*/ 42 w 1121"/>
                <a:gd name="T25" fmla="*/ 758 h 1037"/>
                <a:gd name="T26" fmla="*/ 93 w 1121"/>
                <a:gd name="T27" fmla="*/ 862 h 1037"/>
                <a:gd name="T28" fmla="*/ 0 w 1121"/>
                <a:gd name="T29" fmla="*/ 867 h 1037"/>
                <a:gd name="T30" fmla="*/ 37 w 1121"/>
                <a:gd name="T31" fmla="*/ 964 h 1037"/>
                <a:gd name="T32" fmla="*/ 70 w 1121"/>
                <a:gd name="T33" fmla="*/ 1034 h 1037"/>
                <a:gd name="T34" fmla="*/ 233 w 1121"/>
                <a:gd name="T35" fmla="*/ 907 h 1037"/>
                <a:gd name="T36" fmla="*/ 208 w 1121"/>
                <a:gd name="T37" fmla="*/ 1004 h 1037"/>
                <a:gd name="T38" fmla="*/ 314 w 1121"/>
                <a:gd name="T39" fmla="*/ 993 h 1037"/>
                <a:gd name="T40" fmla="*/ 417 w 1121"/>
                <a:gd name="T41" fmla="*/ 1027 h 1037"/>
                <a:gd name="T42" fmla="*/ 429 w 1121"/>
                <a:gd name="T43" fmla="*/ 939 h 1037"/>
                <a:gd name="T44" fmla="*/ 553 w 1121"/>
                <a:gd name="T45" fmla="*/ 966 h 1037"/>
                <a:gd name="T46" fmla="*/ 534 w 1121"/>
                <a:gd name="T47" fmla="*/ 780 h 1037"/>
                <a:gd name="T48" fmla="*/ 537 w 1121"/>
                <a:gd name="T49" fmla="*/ 772 h 1037"/>
                <a:gd name="T50" fmla="*/ 626 w 1121"/>
                <a:gd name="T51" fmla="*/ 746 h 1037"/>
                <a:gd name="T52" fmla="*/ 665 w 1121"/>
                <a:gd name="T53" fmla="*/ 789 h 1037"/>
                <a:gd name="T54" fmla="*/ 702 w 1121"/>
                <a:gd name="T55" fmla="*/ 734 h 1037"/>
                <a:gd name="T56" fmla="*/ 757 w 1121"/>
                <a:gd name="T57" fmla="*/ 750 h 1037"/>
                <a:gd name="T58" fmla="*/ 733 w 1121"/>
                <a:gd name="T59" fmla="*/ 647 h 1037"/>
                <a:gd name="T60" fmla="*/ 867 w 1121"/>
                <a:gd name="T61" fmla="*/ 686 h 1037"/>
                <a:gd name="T62" fmla="*/ 825 w 1121"/>
                <a:gd name="T63" fmla="*/ 597 h 1037"/>
                <a:gd name="T64" fmla="*/ 942 w 1121"/>
                <a:gd name="T65" fmla="*/ 576 h 1037"/>
                <a:gd name="T66" fmla="*/ 848 w 1121"/>
                <a:gd name="T67" fmla="*/ 406 h 1037"/>
                <a:gd name="T68" fmla="*/ 952 w 1121"/>
                <a:gd name="T69" fmla="*/ 420 h 1037"/>
                <a:gd name="T70" fmla="*/ 934 w 1121"/>
                <a:gd name="T71" fmla="*/ 359 h 1037"/>
                <a:gd name="T72" fmla="*/ 1121 w 1121"/>
                <a:gd name="T73" fmla="*/ 387 h 1037"/>
                <a:gd name="T74" fmla="*/ 932 w 1121"/>
                <a:gd name="T75" fmla="*/ 264 h 1037"/>
                <a:gd name="T76" fmla="*/ 1012 w 1121"/>
                <a:gd name="T77" fmla="*/ 219 h 1037"/>
                <a:gd name="T78" fmla="*/ 877 w 1121"/>
                <a:gd name="T79" fmla="*/ 189 h 1037"/>
                <a:gd name="T80" fmla="*/ 998 w 1121"/>
                <a:gd name="T81" fmla="*/ 96 h 1037"/>
                <a:gd name="T82" fmla="*/ 902 w 1121"/>
                <a:gd name="T83" fmla="*/ 77 h 1037"/>
                <a:gd name="T84" fmla="*/ 942 w 1121"/>
                <a:gd name="T85" fmla="*/ 0 h 1037"/>
                <a:gd name="T86" fmla="*/ 805 w 1121"/>
                <a:gd name="T87" fmla="*/ 40 h 1037"/>
                <a:gd name="T88" fmla="*/ 799 w 1121"/>
                <a:gd name="T89" fmla="*/ 153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1" h="1037">
                  <a:moveTo>
                    <a:pt x="799" y="153"/>
                  </a:moveTo>
                  <a:lnTo>
                    <a:pt x="742" y="196"/>
                  </a:lnTo>
                  <a:lnTo>
                    <a:pt x="713" y="247"/>
                  </a:lnTo>
                  <a:cubicBezTo>
                    <a:pt x="769" y="294"/>
                    <a:pt x="742" y="294"/>
                    <a:pt x="816" y="325"/>
                  </a:cubicBezTo>
                  <a:cubicBezTo>
                    <a:pt x="770" y="382"/>
                    <a:pt x="739" y="369"/>
                    <a:pt x="692" y="411"/>
                  </a:cubicBezTo>
                  <a:lnTo>
                    <a:pt x="762" y="465"/>
                  </a:lnTo>
                  <a:cubicBezTo>
                    <a:pt x="688" y="555"/>
                    <a:pt x="640" y="550"/>
                    <a:pt x="533" y="565"/>
                  </a:cubicBezTo>
                  <a:lnTo>
                    <a:pt x="550" y="662"/>
                  </a:lnTo>
                  <a:lnTo>
                    <a:pt x="380" y="631"/>
                  </a:lnTo>
                  <a:lnTo>
                    <a:pt x="373" y="735"/>
                  </a:lnTo>
                  <a:lnTo>
                    <a:pt x="181" y="728"/>
                  </a:lnTo>
                  <a:lnTo>
                    <a:pt x="192" y="773"/>
                  </a:lnTo>
                  <a:lnTo>
                    <a:pt x="42" y="758"/>
                  </a:lnTo>
                  <a:lnTo>
                    <a:pt x="93" y="862"/>
                  </a:lnTo>
                  <a:lnTo>
                    <a:pt x="0" y="867"/>
                  </a:lnTo>
                  <a:lnTo>
                    <a:pt x="37" y="964"/>
                  </a:lnTo>
                  <a:cubicBezTo>
                    <a:pt x="71" y="1009"/>
                    <a:pt x="48" y="973"/>
                    <a:pt x="70" y="1034"/>
                  </a:cubicBezTo>
                  <a:cubicBezTo>
                    <a:pt x="126" y="1024"/>
                    <a:pt x="186" y="944"/>
                    <a:pt x="233" y="907"/>
                  </a:cubicBezTo>
                  <a:lnTo>
                    <a:pt x="208" y="1004"/>
                  </a:lnTo>
                  <a:cubicBezTo>
                    <a:pt x="293" y="1027"/>
                    <a:pt x="280" y="1032"/>
                    <a:pt x="314" y="993"/>
                  </a:cubicBezTo>
                  <a:cubicBezTo>
                    <a:pt x="352" y="1037"/>
                    <a:pt x="357" y="1024"/>
                    <a:pt x="417" y="1027"/>
                  </a:cubicBezTo>
                  <a:lnTo>
                    <a:pt x="429" y="939"/>
                  </a:lnTo>
                  <a:lnTo>
                    <a:pt x="553" y="966"/>
                  </a:lnTo>
                  <a:lnTo>
                    <a:pt x="534" y="780"/>
                  </a:lnTo>
                  <a:cubicBezTo>
                    <a:pt x="534" y="779"/>
                    <a:pt x="536" y="774"/>
                    <a:pt x="537" y="772"/>
                  </a:cubicBezTo>
                  <a:lnTo>
                    <a:pt x="626" y="746"/>
                  </a:lnTo>
                  <a:lnTo>
                    <a:pt x="665" y="789"/>
                  </a:lnTo>
                  <a:cubicBezTo>
                    <a:pt x="693" y="709"/>
                    <a:pt x="678" y="757"/>
                    <a:pt x="702" y="734"/>
                  </a:cubicBezTo>
                  <a:lnTo>
                    <a:pt x="757" y="750"/>
                  </a:lnTo>
                  <a:lnTo>
                    <a:pt x="733" y="647"/>
                  </a:lnTo>
                  <a:lnTo>
                    <a:pt x="867" y="686"/>
                  </a:lnTo>
                  <a:lnTo>
                    <a:pt x="825" y="597"/>
                  </a:lnTo>
                  <a:cubicBezTo>
                    <a:pt x="900" y="575"/>
                    <a:pt x="859" y="566"/>
                    <a:pt x="942" y="576"/>
                  </a:cubicBezTo>
                  <a:cubicBezTo>
                    <a:pt x="915" y="514"/>
                    <a:pt x="875" y="459"/>
                    <a:pt x="848" y="406"/>
                  </a:cubicBezTo>
                  <a:lnTo>
                    <a:pt x="952" y="420"/>
                  </a:lnTo>
                  <a:lnTo>
                    <a:pt x="934" y="359"/>
                  </a:lnTo>
                  <a:lnTo>
                    <a:pt x="1121" y="387"/>
                  </a:lnTo>
                  <a:cubicBezTo>
                    <a:pt x="1072" y="314"/>
                    <a:pt x="1008" y="301"/>
                    <a:pt x="932" y="264"/>
                  </a:cubicBezTo>
                  <a:cubicBezTo>
                    <a:pt x="975" y="216"/>
                    <a:pt x="974" y="246"/>
                    <a:pt x="1012" y="219"/>
                  </a:cubicBezTo>
                  <a:cubicBezTo>
                    <a:pt x="963" y="187"/>
                    <a:pt x="935" y="193"/>
                    <a:pt x="877" y="189"/>
                  </a:cubicBezTo>
                  <a:cubicBezTo>
                    <a:pt x="949" y="115"/>
                    <a:pt x="949" y="156"/>
                    <a:pt x="998" y="96"/>
                  </a:cubicBezTo>
                  <a:lnTo>
                    <a:pt x="902" y="77"/>
                  </a:lnTo>
                  <a:lnTo>
                    <a:pt x="942" y="0"/>
                  </a:lnTo>
                  <a:lnTo>
                    <a:pt x="805" y="40"/>
                  </a:lnTo>
                  <a:cubicBezTo>
                    <a:pt x="813" y="76"/>
                    <a:pt x="841" y="139"/>
                    <a:pt x="799" y="15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3D8B63EA-56CB-FB44-547C-2053C7A9F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" y="894715"/>
              <a:ext cx="55245" cy="112395"/>
            </a:xfrm>
            <a:custGeom>
              <a:avLst/>
              <a:gdLst>
                <a:gd name="T0" fmla="*/ 23 w 977"/>
                <a:gd name="T1" fmla="*/ 619 h 1957"/>
                <a:gd name="T2" fmla="*/ 276 w 977"/>
                <a:gd name="T3" fmla="*/ 1316 h 1957"/>
                <a:gd name="T4" fmla="*/ 435 w 977"/>
                <a:gd name="T5" fmla="*/ 1634 h 1957"/>
                <a:gd name="T6" fmla="*/ 625 w 977"/>
                <a:gd name="T7" fmla="*/ 1932 h 1957"/>
                <a:gd name="T8" fmla="*/ 676 w 977"/>
                <a:gd name="T9" fmla="*/ 1957 h 1957"/>
                <a:gd name="T10" fmla="*/ 405 w 977"/>
                <a:gd name="T11" fmla="*/ 1423 h 1957"/>
                <a:gd name="T12" fmla="*/ 644 w 977"/>
                <a:gd name="T13" fmla="*/ 1713 h 1957"/>
                <a:gd name="T14" fmla="*/ 977 w 977"/>
                <a:gd name="T15" fmla="*/ 1921 h 1957"/>
                <a:gd name="T16" fmla="*/ 784 w 977"/>
                <a:gd name="T17" fmla="*/ 1767 h 1957"/>
                <a:gd name="T18" fmla="*/ 120 w 977"/>
                <a:gd name="T19" fmla="*/ 0 h 1957"/>
                <a:gd name="T20" fmla="*/ 84 w 977"/>
                <a:gd name="T21" fmla="*/ 331 h 1957"/>
                <a:gd name="T22" fmla="*/ 303 w 977"/>
                <a:gd name="T23" fmla="*/ 1172 h 1957"/>
                <a:gd name="T24" fmla="*/ 0 w 977"/>
                <a:gd name="T25" fmla="*/ 488 h 1957"/>
                <a:gd name="T26" fmla="*/ 23 w 977"/>
                <a:gd name="T27" fmla="*/ 619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7" h="1957">
                  <a:moveTo>
                    <a:pt x="23" y="619"/>
                  </a:moveTo>
                  <a:cubicBezTo>
                    <a:pt x="51" y="750"/>
                    <a:pt x="215" y="1193"/>
                    <a:pt x="276" y="1316"/>
                  </a:cubicBezTo>
                  <a:cubicBezTo>
                    <a:pt x="331" y="1424"/>
                    <a:pt x="378" y="1525"/>
                    <a:pt x="435" y="1634"/>
                  </a:cubicBezTo>
                  <a:cubicBezTo>
                    <a:pt x="493" y="1746"/>
                    <a:pt x="556" y="1828"/>
                    <a:pt x="625" y="1932"/>
                  </a:cubicBezTo>
                  <a:lnTo>
                    <a:pt x="676" y="1957"/>
                  </a:lnTo>
                  <a:lnTo>
                    <a:pt x="405" y="1423"/>
                  </a:lnTo>
                  <a:cubicBezTo>
                    <a:pt x="452" y="1466"/>
                    <a:pt x="584" y="1658"/>
                    <a:pt x="644" y="1713"/>
                  </a:cubicBezTo>
                  <a:cubicBezTo>
                    <a:pt x="726" y="1788"/>
                    <a:pt x="857" y="1925"/>
                    <a:pt x="977" y="1921"/>
                  </a:cubicBezTo>
                  <a:cubicBezTo>
                    <a:pt x="918" y="1864"/>
                    <a:pt x="842" y="1822"/>
                    <a:pt x="784" y="1767"/>
                  </a:cubicBezTo>
                  <a:cubicBezTo>
                    <a:pt x="423" y="1421"/>
                    <a:pt x="160" y="486"/>
                    <a:pt x="120" y="0"/>
                  </a:cubicBezTo>
                  <a:cubicBezTo>
                    <a:pt x="85" y="43"/>
                    <a:pt x="77" y="255"/>
                    <a:pt x="84" y="331"/>
                  </a:cubicBezTo>
                  <a:cubicBezTo>
                    <a:pt x="107" y="604"/>
                    <a:pt x="252" y="748"/>
                    <a:pt x="303" y="1172"/>
                  </a:cubicBezTo>
                  <a:cubicBezTo>
                    <a:pt x="200" y="1013"/>
                    <a:pt x="106" y="618"/>
                    <a:pt x="0" y="488"/>
                  </a:cubicBezTo>
                  <a:lnTo>
                    <a:pt x="23" y="619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9C3ECB62-0E14-D92E-3AD3-544C4A777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30" y="674370"/>
              <a:ext cx="38100" cy="52705"/>
            </a:xfrm>
            <a:custGeom>
              <a:avLst/>
              <a:gdLst>
                <a:gd name="T0" fmla="*/ 185 w 664"/>
                <a:gd name="T1" fmla="*/ 523 h 918"/>
                <a:gd name="T2" fmla="*/ 179 w 664"/>
                <a:gd name="T3" fmla="*/ 570 h 918"/>
                <a:gd name="T4" fmla="*/ 185 w 664"/>
                <a:gd name="T5" fmla="*/ 662 h 918"/>
                <a:gd name="T6" fmla="*/ 127 w 664"/>
                <a:gd name="T7" fmla="*/ 664 h 918"/>
                <a:gd name="T8" fmla="*/ 119 w 664"/>
                <a:gd name="T9" fmla="*/ 739 h 918"/>
                <a:gd name="T10" fmla="*/ 12 w 664"/>
                <a:gd name="T11" fmla="*/ 713 h 918"/>
                <a:gd name="T12" fmla="*/ 70 w 664"/>
                <a:gd name="T13" fmla="*/ 824 h 918"/>
                <a:gd name="T14" fmla="*/ 0 w 664"/>
                <a:gd name="T15" fmla="*/ 823 h 918"/>
                <a:gd name="T16" fmla="*/ 105 w 664"/>
                <a:gd name="T17" fmla="*/ 899 h 918"/>
                <a:gd name="T18" fmla="*/ 174 w 664"/>
                <a:gd name="T19" fmla="*/ 918 h 918"/>
                <a:gd name="T20" fmla="*/ 226 w 664"/>
                <a:gd name="T21" fmla="*/ 914 h 918"/>
                <a:gd name="T22" fmla="*/ 194 w 664"/>
                <a:gd name="T23" fmla="*/ 783 h 918"/>
                <a:gd name="T24" fmla="*/ 295 w 664"/>
                <a:gd name="T25" fmla="*/ 822 h 918"/>
                <a:gd name="T26" fmla="*/ 260 w 664"/>
                <a:gd name="T27" fmla="*/ 711 h 918"/>
                <a:gd name="T28" fmla="*/ 365 w 664"/>
                <a:gd name="T29" fmla="*/ 718 h 918"/>
                <a:gd name="T30" fmla="*/ 396 w 664"/>
                <a:gd name="T31" fmla="*/ 714 h 918"/>
                <a:gd name="T32" fmla="*/ 494 w 664"/>
                <a:gd name="T33" fmla="*/ 719 h 918"/>
                <a:gd name="T34" fmla="*/ 409 w 664"/>
                <a:gd name="T35" fmla="*/ 619 h 918"/>
                <a:gd name="T36" fmla="*/ 604 w 664"/>
                <a:gd name="T37" fmla="*/ 642 h 918"/>
                <a:gd name="T38" fmla="*/ 525 w 664"/>
                <a:gd name="T39" fmla="*/ 561 h 918"/>
                <a:gd name="T40" fmla="*/ 442 w 664"/>
                <a:gd name="T41" fmla="*/ 500 h 918"/>
                <a:gd name="T42" fmla="*/ 505 w 664"/>
                <a:gd name="T43" fmla="*/ 481 h 918"/>
                <a:gd name="T44" fmla="*/ 431 w 664"/>
                <a:gd name="T45" fmla="*/ 421 h 918"/>
                <a:gd name="T46" fmla="*/ 563 w 664"/>
                <a:gd name="T47" fmla="*/ 453 h 918"/>
                <a:gd name="T48" fmla="*/ 472 w 664"/>
                <a:gd name="T49" fmla="*/ 348 h 918"/>
                <a:gd name="T50" fmla="*/ 508 w 664"/>
                <a:gd name="T51" fmla="*/ 331 h 918"/>
                <a:gd name="T52" fmla="*/ 540 w 664"/>
                <a:gd name="T53" fmla="*/ 315 h 918"/>
                <a:gd name="T54" fmla="*/ 664 w 664"/>
                <a:gd name="T55" fmla="*/ 285 h 918"/>
                <a:gd name="T56" fmla="*/ 537 w 664"/>
                <a:gd name="T57" fmla="*/ 227 h 918"/>
                <a:gd name="T58" fmla="*/ 580 w 664"/>
                <a:gd name="T59" fmla="*/ 172 h 918"/>
                <a:gd name="T60" fmla="*/ 552 w 664"/>
                <a:gd name="T61" fmla="*/ 146 h 918"/>
                <a:gd name="T62" fmla="*/ 527 w 664"/>
                <a:gd name="T63" fmla="*/ 130 h 918"/>
                <a:gd name="T64" fmla="*/ 520 w 664"/>
                <a:gd name="T65" fmla="*/ 125 h 918"/>
                <a:gd name="T66" fmla="*/ 574 w 664"/>
                <a:gd name="T67" fmla="*/ 80 h 918"/>
                <a:gd name="T68" fmla="*/ 567 w 664"/>
                <a:gd name="T69" fmla="*/ 73 h 918"/>
                <a:gd name="T70" fmla="*/ 535 w 664"/>
                <a:gd name="T71" fmla="*/ 55 h 918"/>
                <a:gd name="T72" fmla="*/ 575 w 664"/>
                <a:gd name="T73" fmla="*/ 24 h 918"/>
                <a:gd name="T74" fmla="*/ 300 w 664"/>
                <a:gd name="T75" fmla="*/ 113 h 918"/>
                <a:gd name="T76" fmla="*/ 357 w 664"/>
                <a:gd name="T77" fmla="*/ 118 h 918"/>
                <a:gd name="T78" fmla="*/ 404 w 664"/>
                <a:gd name="T79" fmla="*/ 140 h 918"/>
                <a:gd name="T80" fmla="*/ 269 w 664"/>
                <a:gd name="T81" fmla="*/ 224 h 918"/>
                <a:gd name="T82" fmla="*/ 402 w 664"/>
                <a:gd name="T83" fmla="*/ 271 h 918"/>
                <a:gd name="T84" fmla="*/ 329 w 664"/>
                <a:gd name="T85" fmla="*/ 295 h 918"/>
                <a:gd name="T86" fmla="*/ 278 w 664"/>
                <a:gd name="T87" fmla="*/ 424 h 918"/>
                <a:gd name="T88" fmla="*/ 269 w 664"/>
                <a:gd name="T89" fmla="*/ 416 h 918"/>
                <a:gd name="T90" fmla="*/ 228 w 664"/>
                <a:gd name="T91" fmla="*/ 374 h 918"/>
                <a:gd name="T92" fmla="*/ 189 w 664"/>
                <a:gd name="T93" fmla="*/ 414 h 918"/>
                <a:gd name="T94" fmla="*/ 151 w 664"/>
                <a:gd name="T95" fmla="*/ 463 h 918"/>
                <a:gd name="T96" fmla="*/ 185 w 664"/>
                <a:gd name="T97" fmla="*/ 523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4" h="918">
                  <a:moveTo>
                    <a:pt x="185" y="523"/>
                  </a:moveTo>
                  <a:cubicBezTo>
                    <a:pt x="207" y="553"/>
                    <a:pt x="182" y="514"/>
                    <a:pt x="179" y="570"/>
                  </a:cubicBezTo>
                  <a:cubicBezTo>
                    <a:pt x="177" y="607"/>
                    <a:pt x="181" y="626"/>
                    <a:pt x="185" y="662"/>
                  </a:cubicBezTo>
                  <a:lnTo>
                    <a:pt x="127" y="664"/>
                  </a:lnTo>
                  <a:lnTo>
                    <a:pt x="119" y="739"/>
                  </a:lnTo>
                  <a:lnTo>
                    <a:pt x="12" y="713"/>
                  </a:lnTo>
                  <a:lnTo>
                    <a:pt x="70" y="824"/>
                  </a:lnTo>
                  <a:lnTo>
                    <a:pt x="0" y="823"/>
                  </a:lnTo>
                  <a:lnTo>
                    <a:pt x="105" y="899"/>
                  </a:lnTo>
                  <a:lnTo>
                    <a:pt x="174" y="918"/>
                  </a:lnTo>
                  <a:lnTo>
                    <a:pt x="226" y="914"/>
                  </a:lnTo>
                  <a:lnTo>
                    <a:pt x="194" y="783"/>
                  </a:lnTo>
                  <a:lnTo>
                    <a:pt x="295" y="822"/>
                  </a:lnTo>
                  <a:lnTo>
                    <a:pt x="260" y="711"/>
                  </a:lnTo>
                  <a:lnTo>
                    <a:pt x="365" y="718"/>
                  </a:lnTo>
                  <a:cubicBezTo>
                    <a:pt x="383" y="712"/>
                    <a:pt x="371" y="714"/>
                    <a:pt x="396" y="714"/>
                  </a:cubicBezTo>
                  <a:cubicBezTo>
                    <a:pt x="433" y="715"/>
                    <a:pt x="452" y="722"/>
                    <a:pt x="494" y="719"/>
                  </a:cubicBezTo>
                  <a:lnTo>
                    <a:pt x="409" y="619"/>
                  </a:lnTo>
                  <a:lnTo>
                    <a:pt x="604" y="642"/>
                  </a:lnTo>
                  <a:cubicBezTo>
                    <a:pt x="570" y="584"/>
                    <a:pt x="581" y="599"/>
                    <a:pt x="525" y="561"/>
                  </a:cubicBezTo>
                  <a:cubicBezTo>
                    <a:pt x="496" y="541"/>
                    <a:pt x="470" y="521"/>
                    <a:pt x="442" y="500"/>
                  </a:cubicBezTo>
                  <a:lnTo>
                    <a:pt x="505" y="481"/>
                  </a:lnTo>
                  <a:lnTo>
                    <a:pt x="431" y="421"/>
                  </a:lnTo>
                  <a:lnTo>
                    <a:pt x="563" y="453"/>
                  </a:lnTo>
                  <a:cubicBezTo>
                    <a:pt x="546" y="378"/>
                    <a:pt x="537" y="389"/>
                    <a:pt x="472" y="348"/>
                  </a:cubicBezTo>
                  <a:cubicBezTo>
                    <a:pt x="505" y="328"/>
                    <a:pt x="476" y="346"/>
                    <a:pt x="508" y="331"/>
                  </a:cubicBezTo>
                  <a:lnTo>
                    <a:pt x="540" y="315"/>
                  </a:lnTo>
                  <a:cubicBezTo>
                    <a:pt x="615" y="288"/>
                    <a:pt x="599" y="333"/>
                    <a:pt x="664" y="285"/>
                  </a:cubicBezTo>
                  <a:cubicBezTo>
                    <a:pt x="626" y="242"/>
                    <a:pt x="595" y="245"/>
                    <a:pt x="537" y="227"/>
                  </a:cubicBezTo>
                  <a:lnTo>
                    <a:pt x="580" y="172"/>
                  </a:lnTo>
                  <a:cubicBezTo>
                    <a:pt x="565" y="154"/>
                    <a:pt x="573" y="161"/>
                    <a:pt x="552" y="146"/>
                  </a:cubicBezTo>
                  <a:lnTo>
                    <a:pt x="527" y="130"/>
                  </a:lnTo>
                  <a:cubicBezTo>
                    <a:pt x="526" y="129"/>
                    <a:pt x="522" y="127"/>
                    <a:pt x="520" y="125"/>
                  </a:cubicBezTo>
                  <a:lnTo>
                    <a:pt x="574" y="80"/>
                  </a:lnTo>
                  <a:cubicBezTo>
                    <a:pt x="573" y="79"/>
                    <a:pt x="569" y="70"/>
                    <a:pt x="567" y="73"/>
                  </a:cubicBezTo>
                  <a:lnTo>
                    <a:pt x="535" y="55"/>
                  </a:lnTo>
                  <a:lnTo>
                    <a:pt x="575" y="24"/>
                  </a:lnTo>
                  <a:cubicBezTo>
                    <a:pt x="474" y="0"/>
                    <a:pt x="379" y="51"/>
                    <a:pt x="300" y="113"/>
                  </a:cubicBezTo>
                  <a:cubicBezTo>
                    <a:pt x="315" y="116"/>
                    <a:pt x="352" y="117"/>
                    <a:pt x="357" y="118"/>
                  </a:cubicBezTo>
                  <a:cubicBezTo>
                    <a:pt x="413" y="130"/>
                    <a:pt x="375" y="116"/>
                    <a:pt x="404" y="140"/>
                  </a:cubicBezTo>
                  <a:cubicBezTo>
                    <a:pt x="377" y="181"/>
                    <a:pt x="311" y="193"/>
                    <a:pt x="269" y="224"/>
                  </a:cubicBezTo>
                  <a:lnTo>
                    <a:pt x="402" y="271"/>
                  </a:lnTo>
                  <a:lnTo>
                    <a:pt x="329" y="295"/>
                  </a:lnTo>
                  <a:cubicBezTo>
                    <a:pt x="370" y="377"/>
                    <a:pt x="347" y="382"/>
                    <a:pt x="278" y="424"/>
                  </a:cubicBezTo>
                  <a:cubicBezTo>
                    <a:pt x="275" y="421"/>
                    <a:pt x="270" y="413"/>
                    <a:pt x="269" y="416"/>
                  </a:cubicBezTo>
                  <a:cubicBezTo>
                    <a:pt x="258" y="439"/>
                    <a:pt x="265" y="407"/>
                    <a:pt x="228" y="374"/>
                  </a:cubicBezTo>
                  <a:cubicBezTo>
                    <a:pt x="194" y="399"/>
                    <a:pt x="212" y="385"/>
                    <a:pt x="189" y="414"/>
                  </a:cubicBezTo>
                  <a:cubicBezTo>
                    <a:pt x="178" y="428"/>
                    <a:pt x="163" y="447"/>
                    <a:pt x="151" y="463"/>
                  </a:cubicBezTo>
                  <a:lnTo>
                    <a:pt x="185" y="523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F782C8AF-6C76-5664-47A0-A93F519E1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45" y="545465"/>
              <a:ext cx="39370" cy="38735"/>
            </a:xfrm>
            <a:custGeom>
              <a:avLst/>
              <a:gdLst>
                <a:gd name="T0" fmla="*/ 502 w 697"/>
                <a:gd name="T1" fmla="*/ 32 h 676"/>
                <a:gd name="T2" fmla="*/ 333 w 697"/>
                <a:gd name="T3" fmla="*/ 163 h 676"/>
                <a:gd name="T4" fmla="*/ 231 w 697"/>
                <a:gd name="T5" fmla="*/ 50 h 676"/>
                <a:gd name="T6" fmla="*/ 85 w 697"/>
                <a:gd name="T7" fmla="*/ 124 h 676"/>
                <a:gd name="T8" fmla="*/ 101 w 697"/>
                <a:gd name="T9" fmla="*/ 239 h 676"/>
                <a:gd name="T10" fmla="*/ 0 w 697"/>
                <a:gd name="T11" fmla="*/ 293 h 676"/>
                <a:gd name="T12" fmla="*/ 115 w 697"/>
                <a:gd name="T13" fmla="*/ 274 h 676"/>
                <a:gd name="T14" fmla="*/ 70 w 697"/>
                <a:gd name="T15" fmla="*/ 357 h 676"/>
                <a:gd name="T16" fmla="*/ 64 w 697"/>
                <a:gd name="T17" fmla="*/ 401 h 676"/>
                <a:gd name="T18" fmla="*/ 200 w 697"/>
                <a:gd name="T19" fmla="*/ 436 h 676"/>
                <a:gd name="T20" fmla="*/ 224 w 697"/>
                <a:gd name="T21" fmla="*/ 493 h 676"/>
                <a:gd name="T22" fmla="*/ 267 w 697"/>
                <a:gd name="T23" fmla="*/ 395 h 676"/>
                <a:gd name="T24" fmla="*/ 386 w 697"/>
                <a:gd name="T25" fmla="*/ 520 h 676"/>
                <a:gd name="T26" fmla="*/ 502 w 697"/>
                <a:gd name="T27" fmla="*/ 676 h 676"/>
                <a:gd name="T28" fmla="*/ 507 w 697"/>
                <a:gd name="T29" fmla="*/ 602 h 676"/>
                <a:gd name="T30" fmla="*/ 445 w 697"/>
                <a:gd name="T31" fmla="*/ 522 h 676"/>
                <a:gd name="T32" fmla="*/ 568 w 697"/>
                <a:gd name="T33" fmla="*/ 523 h 676"/>
                <a:gd name="T34" fmla="*/ 541 w 697"/>
                <a:gd name="T35" fmla="*/ 456 h 676"/>
                <a:gd name="T36" fmla="*/ 614 w 697"/>
                <a:gd name="T37" fmla="*/ 462 h 676"/>
                <a:gd name="T38" fmla="*/ 642 w 697"/>
                <a:gd name="T39" fmla="*/ 451 h 676"/>
                <a:gd name="T40" fmla="*/ 552 w 697"/>
                <a:gd name="T41" fmla="*/ 399 h 676"/>
                <a:gd name="T42" fmla="*/ 522 w 697"/>
                <a:gd name="T43" fmla="*/ 272 h 676"/>
                <a:gd name="T44" fmla="*/ 688 w 697"/>
                <a:gd name="T45" fmla="*/ 251 h 676"/>
                <a:gd name="T46" fmla="*/ 657 w 697"/>
                <a:gd name="T47" fmla="*/ 0 h 676"/>
                <a:gd name="T48" fmla="*/ 519 w 697"/>
                <a:gd name="T49" fmla="*/ 66 h 676"/>
                <a:gd name="T50" fmla="*/ 502 w 697"/>
                <a:gd name="T51" fmla="*/ 32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97" h="676">
                  <a:moveTo>
                    <a:pt x="502" y="32"/>
                  </a:moveTo>
                  <a:lnTo>
                    <a:pt x="333" y="163"/>
                  </a:lnTo>
                  <a:cubicBezTo>
                    <a:pt x="261" y="123"/>
                    <a:pt x="293" y="102"/>
                    <a:pt x="231" y="50"/>
                  </a:cubicBezTo>
                  <a:cubicBezTo>
                    <a:pt x="171" y="63"/>
                    <a:pt x="109" y="66"/>
                    <a:pt x="85" y="124"/>
                  </a:cubicBezTo>
                  <a:lnTo>
                    <a:pt x="101" y="239"/>
                  </a:lnTo>
                  <a:cubicBezTo>
                    <a:pt x="58" y="247"/>
                    <a:pt x="21" y="253"/>
                    <a:pt x="0" y="293"/>
                  </a:cubicBezTo>
                  <a:lnTo>
                    <a:pt x="115" y="274"/>
                  </a:lnTo>
                  <a:lnTo>
                    <a:pt x="70" y="357"/>
                  </a:lnTo>
                  <a:lnTo>
                    <a:pt x="64" y="401"/>
                  </a:lnTo>
                  <a:lnTo>
                    <a:pt x="200" y="436"/>
                  </a:lnTo>
                  <a:lnTo>
                    <a:pt x="224" y="493"/>
                  </a:lnTo>
                  <a:lnTo>
                    <a:pt x="267" y="395"/>
                  </a:lnTo>
                  <a:cubicBezTo>
                    <a:pt x="329" y="407"/>
                    <a:pt x="356" y="410"/>
                    <a:pt x="386" y="520"/>
                  </a:cubicBezTo>
                  <a:cubicBezTo>
                    <a:pt x="415" y="623"/>
                    <a:pt x="406" y="628"/>
                    <a:pt x="502" y="676"/>
                  </a:cubicBezTo>
                  <a:lnTo>
                    <a:pt x="507" y="602"/>
                  </a:lnTo>
                  <a:cubicBezTo>
                    <a:pt x="433" y="557"/>
                    <a:pt x="438" y="623"/>
                    <a:pt x="445" y="522"/>
                  </a:cubicBezTo>
                  <a:lnTo>
                    <a:pt x="568" y="523"/>
                  </a:lnTo>
                  <a:lnTo>
                    <a:pt x="541" y="456"/>
                  </a:lnTo>
                  <a:lnTo>
                    <a:pt x="614" y="462"/>
                  </a:lnTo>
                  <a:cubicBezTo>
                    <a:pt x="647" y="459"/>
                    <a:pt x="625" y="461"/>
                    <a:pt x="642" y="451"/>
                  </a:cubicBezTo>
                  <a:lnTo>
                    <a:pt x="552" y="399"/>
                  </a:lnTo>
                  <a:lnTo>
                    <a:pt x="522" y="272"/>
                  </a:lnTo>
                  <a:lnTo>
                    <a:pt x="688" y="251"/>
                  </a:lnTo>
                  <a:cubicBezTo>
                    <a:pt x="688" y="164"/>
                    <a:pt x="697" y="75"/>
                    <a:pt x="657" y="0"/>
                  </a:cubicBezTo>
                  <a:cubicBezTo>
                    <a:pt x="591" y="35"/>
                    <a:pt x="604" y="53"/>
                    <a:pt x="519" y="66"/>
                  </a:cubicBezTo>
                  <a:lnTo>
                    <a:pt x="502" y="32"/>
                  </a:ln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344F4415-4CD8-102D-9B19-E73CF97EA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725170"/>
              <a:ext cx="19685" cy="55245"/>
            </a:xfrm>
            <a:custGeom>
              <a:avLst/>
              <a:gdLst>
                <a:gd name="T0" fmla="*/ 42 w 355"/>
                <a:gd name="T1" fmla="*/ 101 h 967"/>
                <a:gd name="T2" fmla="*/ 30 w 355"/>
                <a:gd name="T3" fmla="*/ 264 h 967"/>
                <a:gd name="T4" fmla="*/ 85 w 355"/>
                <a:gd name="T5" fmla="*/ 334 h 967"/>
                <a:gd name="T6" fmla="*/ 35 w 355"/>
                <a:gd name="T7" fmla="*/ 390 h 967"/>
                <a:gd name="T8" fmla="*/ 82 w 355"/>
                <a:gd name="T9" fmla="*/ 538 h 967"/>
                <a:gd name="T10" fmla="*/ 14 w 355"/>
                <a:gd name="T11" fmla="*/ 561 h 967"/>
                <a:gd name="T12" fmla="*/ 2 w 355"/>
                <a:gd name="T13" fmla="*/ 942 h 967"/>
                <a:gd name="T14" fmla="*/ 39 w 355"/>
                <a:gd name="T15" fmla="*/ 956 h 967"/>
                <a:gd name="T16" fmla="*/ 30 w 355"/>
                <a:gd name="T17" fmla="*/ 799 h 967"/>
                <a:gd name="T18" fmla="*/ 155 w 355"/>
                <a:gd name="T19" fmla="*/ 918 h 967"/>
                <a:gd name="T20" fmla="*/ 170 w 355"/>
                <a:gd name="T21" fmla="*/ 829 h 967"/>
                <a:gd name="T22" fmla="*/ 264 w 355"/>
                <a:gd name="T23" fmla="*/ 849 h 967"/>
                <a:gd name="T24" fmla="*/ 251 w 355"/>
                <a:gd name="T25" fmla="*/ 657 h 967"/>
                <a:gd name="T26" fmla="*/ 345 w 355"/>
                <a:gd name="T27" fmla="*/ 741 h 967"/>
                <a:gd name="T28" fmla="*/ 355 w 355"/>
                <a:gd name="T29" fmla="*/ 205 h 967"/>
                <a:gd name="T30" fmla="*/ 205 w 355"/>
                <a:gd name="T31" fmla="*/ 195 h 967"/>
                <a:gd name="T32" fmla="*/ 218 w 355"/>
                <a:gd name="T33" fmla="*/ 73 h 967"/>
                <a:gd name="T34" fmla="*/ 111 w 355"/>
                <a:gd name="T35" fmla="*/ 180 h 967"/>
                <a:gd name="T36" fmla="*/ 135 w 355"/>
                <a:gd name="T37" fmla="*/ 97 h 967"/>
                <a:gd name="T38" fmla="*/ 72 w 355"/>
                <a:gd name="T39" fmla="*/ 0 h 967"/>
                <a:gd name="T40" fmla="*/ 42 w 355"/>
                <a:gd name="T41" fmla="*/ 101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5" h="967">
                  <a:moveTo>
                    <a:pt x="42" y="101"/>
                  </a:moveTo>
                  <a:lnTo>
                    <a:pt x="30" y="264"/>
                  </a:lnTo>
                  <a:cubicBezTo>
                    <a:pt x="54" y="276"/>
                    <a:pt x="82" y="286"/>
                    <a:pt x="85" y="334"/>
                  </a:cubicBezTo>
                  <a:cubicBezTo>
                    <a:pt x="89" y="399"/>
                    <a:pt x="73" y="381"/>
                    <a:pt x="35" y="390"/>
                  </a:cubicBezTo>
                  <a:cubicBezTo>
                    <a:pt x="83" y="451"/>
                    <a:pt x="88" y="450"/>
                    <a:pt x="82" y="538"/>
                  </a:cubicBezTo>
                  <a:lnTo>
                    <a:pt x="14" y="561"/>
                  </a:lnTo>
                  <a:lnTo>
                    <a:pt x="2" y="942"/>
                  </a:lnTo>
                  <a:cubicBezTo>
                    <a:pt x="11" y="967"/>
                    <a:pt x="0" y="942"/>
                    <a:pt x="39" y="956"/>
                  </a:cubicBezTo>
                  <a:lnTo>
                    <a:pt x="30" y="799"/>
                  </a:lnTo>
                  <a:lnTo>
                    <a:pt x="155" y="918"/>
                  </a:lnTo>
                  <a:lnTo>
                    <a:pt x="170" y="829"/>
                  </a:lnTo>
                  <a:cubicBezTo>
                    <a:pt x="215" y="853"/>
                    <a:pt x="208" y="856"/>
                    <a:pt x="264" y="849"/>
                  </a:cubicBezTo>
                  <a:lnTo>
                    <a:pt x="251" y="657"/>
                  </a:lnTo>
                  <a:cubicBezTo>
                    <a:pt x="334" y="688"/>
                    <a:pt x="275" y="719"/>
                    <a:pt x="345" y="741"/>
                  </a:cubicBezTo>
                  <a:lnTo>
                    <a:pt x="355" y="205"/>
                  </a:lnTo>
                  <a:cubicBezTo>
                    <a:pt x="270" y="203"/>
                    <a:pt x="312" y="184"/>
                    <a:pt x="205" y="195"/>
                  </a:cubicBezTo>
                  <a:lnTo>
                    <a:pt x="218" y="73"/>
                  </a:lnTo>
                  <a:cubicBezTo>
                    <a:pt x="155" y="115"/>
                    <a:pt x="199" y="126"/>
                    <a:pt x="111" y="180"/>
                  </a:cubicBezTo>
                  <a:lnTo>
                    <a:pt x="135" y="97"/>
                  </a:lnTo>
                  <a:cubicBezTo>
                    <a:pt x="100" y="64"/>
                    <a:pt x="82" y="55"/>
                    <a:pt x="72" y="0"/>
                  </a:cubicBezTo>
                  <a:cubicBezTo>
                    <a:pt x="37" y="26"/>
                    <a:pt x="47" y="49"/>
                    <a:pt x="42" y="101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21B099F9-D62E-E79C-D932-9DC81905A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" y="976630"/>
              <a:ext cx="68580" cy="46990"/>
            </a:xfrm>
            <a:custGeom>
              <a:avLst/>
              <a:gdLst>
                <a:gd name="T0" fmla="*/ 220 w 1222"/>
                <a:gd name="T1" fmla="*/ 509 h 822"/>
                <a:gd name="T2" fmla="*/ 243 w 1222"/>
                <a:gd name="T3" fmla="*/ 625 h 822"/>
                <a:gd name="T4" fmla="*/ 306 w 1222"/>
                <a:gd name="T5" fmla="*/ 742 h 822"/>
                <a:gd name="T6" fmla="*/ 373 w 1222"/>
                <a:gd name="T7" fmla="*/ 702 h 822"/>
                <a:gd name="T8" fmla="*/ 430 w 1222"/>
                <a:gd name="T9" fmla="*/ 785 h 822"/>
                <a:gd name="T10" fmla="*/ 658 w 1222"/>
                <a:gd name="T11" fmla="*/ 774 h 822"/>
                <a:gd name="T12" fmla="*/ 936 w 1222"/>
                <a:gd name="T13" fmla="*/ 764 h 822"/>
                <a:gd name="T14" fmla="*/ 1180 w 1222"/>
                <a:gd name="T15" fmla="*/ 822 h 822"/>
                <a:gd name="T16" fmla="*/ 1222 w 1222"/>
                <a:gd name="T17" fmla="*/ 812 h 822"/>
                <a:gd name="T18" fmla="*/ 611 w 1222"/>
                <a:gd name="T19" fmla="*/ 489 h 822"/>
                <a:gd name="T20" fmla="*/ 572 w 1222"/>
                <a:gd name="T21" fmla="*/ 498 h 822"/>
                <a:gd name="T22" fmla="*/ 239 w 1222"/>
                <a:gd name="T23" fmla="*/ 290 h 822"/>
                <a:gd name="T24" fmla="*/ 0 w 1222"/>
                <a:gd name="T25" fmla="*/ 0 h 822"/>
                <a:gd name="T26" fmla="*/ 271 w 1222"/>
                <a:gd name="T27" fmla="*/ 534 h 822"/>
                <a:gd name="T28" fmla="*/ 220 w 1222"/>
                <a:gd name="T29" fmla="*/ 509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2" h="822">
                  <a:moveTo>
                    <a:pt x="220" y="509"/>
                  </a:moveTo>
                  <a:lnTo>
                    <a:pt x="243" y="625"/>
                  </a:lnTo>
                  <a:lnTo>
                    <a:pt x="306" y="742"/>
                  </a:lnTo>
                  <a:cubicBezTo>
                    <a:pt x="363" y="706"/>
                    <a:pt x="324" y="720"/>
                    <a:pt x="373" y="702"/>
                  </a:cubicBezTo>
                  <a:lnTo>
                    <a:pt x="430" y="785"/>
                  </a:lnTo>
                  <a:cubicBezTo>
                    <a:pt x="579" y="725"/>
                    <a:pt x="497" y="740"/>
                    <a:pt x="658" y="774"/>
                  </a:cubicBezTo>
                  <a:cubicBezTo>
                    <a:pt x="766" y="797"/>
                    <a:pt x="844" y="744"/>
                    <a:pt x="936" y="764"/>
                  </a:cubicBezTo>
                  <a:lnTo>
                    <a:pt x="1180" y="822"/>
                  </a:lnTo>
                  <a:lnTo>
                    <a:pt x="1222" y="812"/>
                  </a:lnTo>
                  <a:cubicBezTo>
                    <a:pt x="1115" y="721"/>
                    <a:pt x="645" y="569"/>
                    <a:pt x="611" y="489"/>
                  </a:cubicBezTo>
                  <a:lnTo>
                    <a:pt x="572" y="498"/>
                  </a:lnTo>
                  <a:cubicBezTo>
                    <a:pt x="452" y="502"/>
                    <a:pt x="321" y="365"/>
                    <a:pt x="239" y="290"/>
                  </a:cubicBezTo>
                  <a:cubicBezTo>
                    <a:pt x="179" y="235"/>
                    <a:pt x="47" y="43"/>
                    <a:pt x="0" y="0"/>
                  </a:cubicBezTo>
                  <a:lnTo>
                    <a:pt x="271" y="534"/>
                  </a:lnTo>
                  <a:lnTo>
                    <a:pt x="220" y="509"/>
                  </a:ln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67AF1B88-583E-5563-CAD1-8ABCFE63C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772795"/>
              <a:ext cx="48260" cy="116840"/>
            </a:xfrm>
            <a:custGeom>
              <a:avLst/>
              <a:gdLst>
                <a:gd name="T0" fmla="*/ 627 w 847"/>
                <a:gd name="T1" fmla="*/ 287 h 2022"/>
                <a:gd name="T2" fmla="*/ 414 w 847"/>
                <a:gd name="T3" fmla="*/ 458 h 2022"/>
                <a:gd name="T4" fmla="*/ 173 w 847"/>
                <a:gd name="T5" fmla="*/ 886 h 2022"/>
                <a:gd name="T6" fmla="*/ 100 w 847"/>
                <a:gd name="T7" fmla="*/ 1198 h 2022"/>
                <a:gd name="T8" fmla="*/ 57 w 847"/>
                <a:gd name="T9" fmla="*/ 1061 h 2022"/>
                <a:gd name="T10" fmla="*/ 21 w 847"/>
                <a:gd name="T11" fmla="*/ 1327 h 2022"/>
                <a:gd name="T12" fmla="*/ 41 w 847"/>
                <a:gd name="T13" fmla="*/ 2004 h 2022"/>
                <a:gd name="T14" fmla="*/ 35 w 847"/>
                <a:gd name="T15" fmla="*/ 1724 h 2022"/>
                <a:gd name="T16" fmla="*/ 77 w 847"/>
                <a:gd name="T17" fmla="*/ 1465 h 2022"/>
                <a:gd name="T18" fmla="*/ 141 w 847"/>
                <a:gd name="T19" fmla="*/ 2022 h 2022"/>
                <a:gd name="T20" fmla="*/ 283 w 847"/>
                <a:gd name="T21" fmla="*/ 788 h 2022"/>
                <a:gd name="T22" fmla="*/ 477 w 847"/>
                <a:gd name="T23" fmla="*/ 475 h 2022"/>
                <a:gd name="T24" fmla="*/ 741 w 847"/>
                <a:gd name="T25" fmla="*/ 235 h 2022"/>
                <a:gd name="T26" fmla="*/ 803 w 847"/>
                <a:gd name="T27" fmla="*/ 0 h 2022"/>
                <a:gd name="T28" fmla="*/ 718 w 847"/>
                <a:gd name="T29" fmla="*/ 161 h 2022"/>
                <a:gd name="T30" fmla="*/ 674 w 847"/>
                <a:gd name="T31" fmla="*/ 232 h 2022"/>
                <a:gd name="T32" fmla="*/ 627 w 847"/>
                <a:gd name="T33" fmla="*/ 287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7" h="2022">
                  <a:moveTo>
                    <a:pt x="627" y="287"/>
                  </a:moveTo>
                  <a:cubicBezTo>
                    <a:pt x="549" y="361"/>
                    <a:pt x="506" y="398"/>
                    <a:pt x="414" y="458"/>
                  </a:cubicBezTo>
                  <a:cubicBezTo>
                    <a:pt x="36" y="707"/>
                    <a:pt x="133" y="698"/>
                    <a:pt x="173" y="886"/>
                  </a:cubicBezTo>
                  <a:cubicBezTo>
                    <a:pt x="190" y="967"/>
                    <a:pt x="150" y="1132"/>
                    <a:pt x="100" y="1198"/>
                  </a:cubicBezTo>
                  <a:cubicBezTo>
                    <a:pt x="94" y="1152"/>
                    <a:pt x="100" y="1076"/>
                    <a:pt x="57" y="1061"/>
                  </a:cubicBezTo>
                  <a:lnTo>
                    <a:pt x="21" y="1327"/>
                  </a:lnTo>
                  <a:cubicBezTo>
                    <a:pt x="7" y="1452"/>
                    <a:pt x="0" y="1909"/>
                    <a:pt x="41" y="2004"/>
                  </a:cubicBezTo>
                  <a:cubicBezTo>
                    <a:pt x="39" y="1910"/>
                    <a:pt x="33" y="1817"/>
                    <a:pt x="35" y="1724"/>
                  </a:cubicBezTo>
                  <a:cubicBezTo>
                    <a:pt x="37" y="1642"/>
                    <a:pt x="29" y="1522"/>
                    <a:pt x="77" y="1465"/>
                  </a:cubicBezTo>
                  <a:cubicBezTo>
                    <a:pt x="84" y="1577"/>
                    <a:pt x="102" y="1943"/>
                    <a:pt x="141" y="2022"/>
                  </a:cubicBezTo>
                  <a:cubicBezTo>
                    <a:pt x="114" y="1802"/>
                    <a:pt x="232" y="1035"/>
                    <a:pt x="283" y="788"/>
                  </a:cubicBezTo>
                  <a:cubicBezTo>
                    <a:pt x="319" y="610"/>
                    <a:pt x="356" y="607"/>
                    <a:pt x="477" y="475"/>
                  </a:cubicBezTo>
                  <a:cubicBezTo>
                    <a:pt x="490" y="461"/>
                    <a:pt x="668" y="326"/>
                    <a:pt x="741" y="235"/>
                  </a:cubicBezTo>
                  <a:cubicBezTo>
                    <a:pt x="778" y="190"/>
                    <a:pt x="847" y="39"/>
                    <a:pt x="803" y="0"/>
                  </a:cubicBezTo>
                  <a:cubicBezTo>
                    <a:pt x="772" y="55"/>
                    <a:pt x="747" y="106"/>
                    <a:pt x="718" y="161"/>
                  </a:cubicBezTo>
                  <a:cubicBezTo>
                    <a:pt x="703" y="189"/>
                    <a:pt x="693" y="213"/>
                    <a:pt x="674" y="232"/>
                  </a:cubicBezTo>
                  <a:cubicBezTo>
                    <a:pt x="632" y="276"/>
                    <a:pt x="638" y="236"/>
                    <a:pt x="627" y="287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2DF0BB5-1A8F-5858-C3E3-459ABD025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420" y="668655"/>
              <a:ext cx="23495" cy="123190"/>
            </a:xfrm>
            <a:custGeom>
              <a:avLst/>
              <a:gdLst>
                <a:gd name="T0" fmla="*/ 207 w 409"/>
                <a:gd name="T1" fmla="*/ 66 h 2133"/>
                <a:gd name="T2" fmla="*/ 159 w 409"/>
                <a:gd name="T3" fmla="*/ 619 h 2133"/>
                <a:gd name="T4" fmla="*/ 200 w 409"/>
                <a:gd name="T5" fmla="*/ 1180 h 2133"/>
                <a:gd name="T6" fmla="*/ 190 w 409"/>
                <a:gd name="T7" fmla="*/ 1716 h 2133"/>
                <a:gd name="T8" fmla="*/ 0 w 409"/>
                <a:gd name="T9" fmla="*/ 2133 h 2133"/>
                <a:gd name="T10" fmla="*/ 95 w 409"/>
                <a:gd name="T11" fmla="*/ 2098 h 2133"/>
                <a:gd name="T12" fmla="*/ 142 w 409"/>
                <a:gd name="T13" fmla="*/ 2043 h 2133"/>
                <a:gd name="T14" fmla="*/ 186 w 409"/>
                <a:gd name="T15" fmla="*/ 1972 h 2133"/>
                <a:gd name="T16" fmla="*/ 271 w 409"/>
                <a:gd name="T17" fmla="*/ 1811 h 2133"/>
                <a:gd name="T18" fmla="*/ 239 w 409"/>
                <a:gd name="T19" fmla="*/ 989 h 2133"/>
                <a:gd name="T20" fmla="*/ 341 w 409"/>
                <a:gd name="T21" fmla="*/ 225 h 2133"/>
                <a:gd name="T22" fmla="*/ 381 w 409"/>
                <a:gd name="T23" fmla="*/ 234 h 2133"/>
                <a:gd name="T24" fmla="*/ 383 w 409"/>
                <a:gd name="T25" fmla="*/ 177 h 2133"/>
                <a:gd name="T26" fmla="*/ 328 w 409"/>
                <a:gd name="T27" fmla="*/ 116 h 2133"/>
                <a:gd name="T28" fmla="*/ 284 w 409"/>
                <a:gd name="T29" fmla="*/ 146 h 2133"/>
                <a:gd name="T30" fmla="*/ 273 w 409"/>
                <a:gd name="T31" fmla="*/ 0 h 2133"/>
                <a:gd name="T32" fmla="*/ 207 w 409"/>
                <a:gd name="T33" fmla="*/ 66 h 2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9" h="2133">
                  <a:moveTo>
                    <a:pt x="207" y="66"/>
                  </a:moveTo>
                  <a:cubicBezTo>
                    <a:pt x="182" y="243"/>
                    <a:pt x="170" y="440"/>
                    <a:pt x="159" y="619"/>
                  </a:cubicBezTo>
                  <a:cubicBezTo>
                    <a:pt x="144" y="843"/>
                    <a:pt x="195" y="979"/>
                    <a:pt x="200" y="1180"/>
                  </a:cubicBezTo>
                  <a:lnTo>
                    <a:pt x="190" y="1716"/>
                  </a:lnTo>
                  <a:cubicBezTo>
                    <a:pt x="157" y="1898"/>
                    <a:pt x="62" y="1975"/>
                    <a:pt x="0" y="2133"/>
                  </a:cubicBezTo>
                  <a:lnTo>
                    <a:pt x="95" y="2098"/>
                  </a:lnTo>
                  <a:cubicBezTo>
                    <a:pt x="106" y="2047"/>
                    <a:pt x="100" y="2087"/>
                    <a:pt x="142" y="2043"/>
                  </a:cubicBezTo>
                  <a:cubicBezTo>
                    <a:pt x="161" y="2024"/>
                    <a:pt x="171" y="2000"/>
                    <a:pt x="186" y="1972"/>
                  </a:cubicBezTo>
                  <a:cubicBezTo>
                    <a:pt x="215" y="1917"/>
                    <a:pt x="240" y="1866"/>
                    <a:pt x="271" y="1811"/>
                  </a:cubicBezTo>
                  <a:cubicBezTo>
                    <a:pt x="322" y="1695"/>
                    <a:pt x="249" y="1151"/>
                    <a:pt x="239" y="989"/>
                  </a:cubicBezTo>
                  <a:cubicBezTo>
                    <a:pt x="224" y="765"/>
                    <a:pt x="232" y="422"/>
                    <a:pt x="341" y="225"/>
                  </a:cubicBezTo>
                  <a:cubicBezTo>
                    <a:pt x="409" y="251"/>
                    <a:pt x="343" y="249"/>
                    <a:pt x="381" y="234"/>
                  </a:cubicBezTo>
                  <a:lnTo>
                    <a:pt x="383" y="177"/>
                  </a:lnTo>
                  <a:lnTo>
                    <a:pt x="328" y="116"/>
                  </a:lnTo>
                  <a:lnTo>
                    <a:pt x="284" y="146"/>
                  </a:lnTo>
                  <a:lnTo>
                    <a:pt x="273" y="0"/>
                  </a:lnTo>
                  <a:lnTo>
                    <a:pt x="207" y="6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A8D09D14-2686-3390-201E-64E5D565D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180" y="930275"/>
              <a:ext cx="37465" cy="87630"/>
            </a:xfrm>
            <a:custGeom>
              <a:avLst/>
              <a:gdLst>
                <a:gd name="T0" fmla="*/ 29 w 665"/>
                <a:gd name="T1" fmla="*/ 76 h 1520"/>
                <a:gd name="T2" fmla="*/ 97 w 665"/>
                <a:gd name="T3" fmla="*/ 504 h 1520"/>
                <a:gd name="T4" fmla="*/ 147 w 665"/>
                <a:gd name="T5" fmla="*/ 702 h 1520"/>
                <a:gd name="T6" fmla="*/ 210 w 665"/>
                <a:gd name="T7" fmla="*/ 886 h 1520"/>
                <a:gd name="T8" fmla="*/ 308 w 665"/>
                <a:gd name="T9" fmla="*/ 1041 h 1520"/>
                <a:gd name="T10" fmla="*/ 522 w 665"/>
                <a:gd name="T11" fmla="*/ 1411 h 1520"/>
                <a:gd name="T12" fmla="*/ 561 w 665"/>
                <a:gd name="T13" fmla="*/ 1470 h 1520"/>
                <a:gd name="T14" fmla="*/ 613 w 665"/>
                <a:gd name="T15" fmla="*/ 1520 h 1520"/>
                <a:gd name="T16" fmla="*/ 665 w 665"/>
                <a:gd name="T17" fmla="*/ 1429 h 1520"/>
                <a:gd name="T18" fmla="*/ 642 w 665"/>
                <a:gd name="T19" fmla="*/ 1313 h 1520"/>
                <a:gd name="T20" fmla="*/ 452 w 665"/>
                <a:gd name="T21" fmla="*/ 1015 h 1520"/>
                <a:gd name="T22" fmla="*/ 293 w 665"/>
                <a:gd name="T23" fmla="*/ 697 h 1520"/>
                <a:gd name="T24" fmla="*/ 40 w 665"/>
                <a:gd name="T25" fmla="*/ 0 h 1520"/>
                <a:gd name="T26" fmla="*/ 29 w 665"/>
                <a:gd name="T27" fmla="*/ 76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5" h="1520">
                  <a:moveTo>
                    <a:pt x="29" y="76"/>
                  </a:moveTo>
                  <a:cubicBezTo>
                    <a:pt x="23" y="209"/>
                    <a:pt x="62" y="373"/>
                    <a:pt x="97" y="504"/>
                  </a:cubicBezTo>
                  <a:cubicBezTo>
                    <a:pt x="115" y="572"/>
                    <a:pt x="131" y="635"/>
                    <a:pt x="147" y="702"/>
                  </a:cubicBezTo>
                  <a:cubicBezTo>
                    <a:pt x="165" y="778"/>
                    <a:pt x="197" y="829"/>
                    <a:pt x="210" y="886"/>
                  </a:cubicBezTo>
                  <a:cubicBezTo>
                    <a:pt x="261" y="936"/>
                    <a:pt x="289" y="966"/>
                    <a:pt x="308" y="1041"/>
                  </a:cubicBezTo>
                  <a:lnTo>
                    <a:pt x="522" y="1411"/>
                  </a:lnTo>
                  <a:cubicBezTo>
                    <a:pt x="534" y="1429"/>
                    <a:pt x="549" y="1453"/>
                    <a:pt x="561" y="1470"/>
                  </a:cubicBezTo>
                  <a:lnTo>
                    <a:pt x="613" y="1520"/>
                  </a:lnTo>
                  <a:cubicBezTo>
                    <a:pt x="622" y="1458"/>
                    <a:pt x="624" y="1477"/>
                    <a:pt x="665" y="1429"/>
                  </a:cubicBezTo>
                  <a:lnTo>
                    <a:pt x="642" y="1313"/>
                  </a:lnTo>
                  <a:cubicBezTo>
                    <a:pt x="573" y="1209"/>
                    <a:pt x="510" y="1127"/>
                    <a:pt x="452" y="1015"/>
                  </a:cubicBezTo>
                  <a:cubicBezTo>
                    <a:pt x="395" y="906"/>
                    <a:pt x="348" y="805"/>
                    <a:pt x="293" y="697"/>
                  </a:cubicBezTo>
                  <a:cubicBezTo>
                    <a:pt x="232" y="574"/>
                    <a:pt x="68" y="131"/>
                    <a:pt x="40" y="0"/>
                  </a:cubicBezTo>
                  <a:cubicBezTo>
                    <a:pt x="0" y="20"/>
                    <a:pt x="20" y="7"/>
                    <a:pt x="29" y="76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5F678838-4FED-6D2D-9308-4F0DA359C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975" y="672465"/>
              <a:ext cx="16510" cy="64135"/>
            </a:xfrm>
            <a:custGeom>
              <a:avLst/>
              <a:gdLst>
                <a:gd name="T0" fmla="*/ 213 w 290"/>
                <a:gd name="T1" fmla="*/ 21 h 1114"/>
                <a:gd name="T2" fmla="*/ 125 w 290"/>
                <a:gd name="T3" fmla="*/ 265 h 1114"/>
                <a:gd name="T4" fmla="*/ 24 w 290"/>
                <a:gd name="T5" fmla="*/ 774 h 1114"/>
                <a:gd name="T6" fmla="*/ 0 w 290"/>
                <a:gd name="T7" fmla="*/ 909 h 1114"/>
                <a:gd name="T8" fmla="*/ 63 w 290"/>
                <a:gd name="T9" fmla="*/ 1006 h 1114"/>
                <a:gd name="T10" fmla="*/ 39 w 290"/>
                <a:gd name="T11" fmla="*/ 1089 h 1114"/>
                <a:gd name="T12" fmla="*/ 146 w 290"/>
                <a:gd name="T13" fmla="*/ 982 h 1114"/>
                <a:gd name="T14" fmla="*/ 133 w 290"/>
                <a:gd name="T15" fmla="*/ 1104 h 1114"/>
                <a:gd name="T16" fmla="*/ 283 w 290"/>
                <a:gd name="T17" fmla="*/ 1114 h 1114"/>
                <a:gd name="T18" fmla="*/ 242 w 290"/>
                <a:gd name="T19" fmla="*/ 553 h 1114"/>
                <a:gd name="T20" fmla="*/ 290 w 290"/>
                <a:gd name="T21" fmla="*/ 0 h 1114"/>
                <a:gd name="T22" fmla="*/ 213 w 290"/>
                <a:gd name="T23" fmla="*/ 21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0" h="1114">
                  <a:moveTo>
                    <a:pt x="213" y="21"/>
                  </a:moveTo>
                  <a:cubicBezTo>
                    <a:pt x="179" y="87"/>
                    <a:pt x="174" y="209"/>
                    <a:pt x="125" y="265"/>
                  </a:cubicBezTo>
                  <a:cubicBezTo>
                    <a:pt x="135" y="389"/>
                    <a:pt x="49" y="641"/>
                    <a:pt x="24" y="774"/>
                  </a:cubicBezTo>
                  <a:lnTo>
                    <a:pt x="0" y="909"/>
                  </a:lnTo>
                  <a:cubicBezTo>
                    <a:pt x="10" y="964"/>
                    <a:pt x="28" y="973"/>
                    <a:pt x="63" y="1006"/>
                  </a:cubicBezTo>
                  <a:lnTo>
                    <a:pt x="39" y="1089"/>
                  </a:lnTo>
                  <a:cubicBezTo>
                    <a:pt x="127" y="1035"/>
                    <a:pt x="83" y="1024"/>
                    <a:pt x="146" y="982"/>
                  </a:cubicBezTo>
                  <a:lnTo>
                    <a:pt x="133" y="1104"/>
                  </a:lnTo>
                  <a:cubicBezTo>
                    <a:pt x="240" y="1093"/>
                    <a:pt x="198" y="1112"/>
                    <a:pt x="283" y="1114"/>
                  </a:cubicBezTo>
                  <a:cubicBezTo>
                    <a:pt x="278" y="913"/>
                    <a:pt x="227" y="777"/>
                    <a:pt x="242" y="553"/>
                  </a:cubicBezTo>
                  <a:cubicBezTo>
                    <a:pt x="253" y="374"/>
                    <a:pt x="265" y="177"/>
                    <a:pt x="290" y="0"/>
                  </a:cubicBezTo>
                  <a:lnTo>
                    <a:pt x="213" y="21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134604C0-B437-75A5-C8E5-D75088CB4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956310"/>
              <a:ext cx="32385" cy="73025"/>
            </a:xfrm>
            <a:custGeom>
              <a:avLst/>
              <a:gdLst>
                <a:gd name="T0" fmla="*/ 0 w 566"/>
                <a:gd name="T1" fmla="*/ 541 h 1273"/>
                <a:gd name="T2" fmla="*/ 34 w 566"/>
                <a:gd name="T3" fmla="*/ 886 h 1273"/>
                <a:gd name="T4" fmla="*/ 139 w 566"/>
                <a:gd name="T5" fmla="*/ 797 h 1273"/>
                <a:gd name="T6" fmla="*/ 206 w 566"/>
                <a:gd name="T7" fmla="*/ 1194 h 1273"/>
                <a:gd name="T8" fmla="*/ 565 w 566"/>
                <a:gd name="T9" fmla="*/ 1273 h 1273"/>
                <a:gd name="T10" fmla="*/ 561 w 566"/>
                <a:gd name="T11" fmla="*/ 1216 h 1273"/>
                <a:gd name="T12" fmla="*/ 566 w 566"/>
                <a:gd name="T13" fmla="*/ 1195 h 1273"/>
                <a:gd name="T14" fmla="*/ 488 w 566"/>
                <a:gd name="T15" fmla="*/ 1094 h 1273"/>
                <a:gd name="T16" fmla="*/ 456 w 566"/>
                <a:gd name="T17" fmla="*/ 1125 h 1273"/>
                <a:gd name="T18" fmla="*/ 425 w 566"/>
                <a:gd name="T19" fmla="*/ 1080 h 1273"/>
                <a:gd name="T20" fmla="*/ 369 w 566"/>
                <a:gd name="T21" fmla="*/ 1040 h 1273"/>
                <a:gd name="T22" fmla="*/ 359 w 566"/>
                <a:gd name="T23" fmla="*/ 1003 h 1273"/>
                <a:gd name="T24" fmla="*/ 217 w 566"/>
                <a:gd name="T25" fmla="*/ 811 h 1273"/>
                <a:gd name="T26" fmla="*/ 203 w 566"/>
                <a:gd name="T27" fmla="*/ 534 h 1273"/>
                <a:gd name="T28" fmla="*/ 72 w 566"/>
                <a:gd name="T29" fmla="*/ 0 h 1273"/>
                <a:gd name="T30" fmla="*/ 75 w 566"/>
                <a:gd name="T31" fmla="*/ 506 h 1273"/>
                <a:gd name="T32" fmla="*/ 66 w 566"/>
                <a:gd name="T33" fmla="*/ 670 h 1273"/>
                <a:gd name="T34" fmla="*/ 0 w 566"/>
                <a:gd name="T35" fmla="*/ 541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6" h="1273">
                  <a:moveTo>
                    <a:pt x="0" y="541"/>
                  </a:moveTo>
                  <a:lnTo>
                    <a:pt x="34" y="886"/>
                  </a:lnTo>
                  <a:lnTo>
                    <a:pt x="139" y="797"/>
                  </a:lnTo>
                  <a:cubicBezTo>
                    <a:pt x="148" y="957"/>
                    <a:pt x="174" y="1044"/>
                    <a:pt x="206" y="1194"/>
                  </a:cubicBezTo>
                  <a:cubicBezTo>
                    <a:pt x="387" y="1206"/>
                    <a:pt x="406" y="1231"/>
                    <a:pt x="565" y="1273"/>
                  </a:cubicBezTo>
                  <a:lnTo>
                    <a:pt x="561" y="1216"/>
                  </a:lnTo>
                  <a:lnTo>
                    <a:pt x="566" y="1195"/>
                  </a:lnTo>
                  <a:cubicBezTo>
                    <a:pt x="516" y="1161"/>
                    <a:pt x="510" y="1150"/>
                    <a:pt x="488" y="1094"/>
                  </a:cubicBezTo>
                  <a:cubicBezTo>
                    <a:pt x="452" y="1137"/>
                    <a:pt x="541" y="1125"/>
                    <a:pt x="456" y="1125"/>
                  </a:cubicBezTo>
                  <a:cubicBezTo>
                    <a:pt x="440" y="1080"/>
                    <a:pt x="456" y="1103"/>
                    <a:pt x="425" y="1080"/>
                  </a:cubicBezTo>
                  <a:cubicBezTo>
                    <a:pt x="378" y="1046"/>
                    <a:pt x="424" y="1098"/>
                    <a:pt x="369" y="1040"/>
                  </a:cubicBezTo>
                  <a:lnTo>
                    <a:pt x="359" y="1003"/>
                  </a:lnTo>
                  <a:cubicBezTo>
                    <a:pt x="305" y="970"/>
                    <a:pt x="249" y="886"/>
                    <a:pt x="217" y="811"/>
                  </a:cubicBezTo>
                  <a:cubicBezTo>
                    <a:pt x="151" y="658"/>
                    <a:pt x="182" y="677"/>
                    <a:pt x="203" y="534"/>
                  </a:cubicBezTo>
                  <a:cubicBezTo>
                    <a:pt x="213" y="461"/>
                    <a:pt x="114" y="47"/>
                    <a:pt x="72" y="0"/>
                  </a:cubicBezTo>
                  <a:cubicBezTo>
                    <a:pt x="60" y="332"/>
                    <a:pt x="35" y="171"/>
                    <a:pt x="75" y="506"/>
                  </a:cubicBezTo>
                  <a:cubicBezTo>
                    <a:pt x="82" y="568"/>
                    <a:pt x="94" y="621"/>
                    <a:pt x="66" y="670"/>
                  </a:cubicBezTo>
                  <a:cubicBezTo>
                    <a:pt x="42" y="616"/>
                    <a:pt x="41" y="581"/>
                    <a:pt x="0" y="54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E8F86880-FCF7-215B-6A32-A2C743DCD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857250"/>
              <a:ext cx="26035" cy="131445"/>
            </a:xfrm>
            <a:custGeom>
              <a:avLst/>
              <a:gdLst>
                <a:gd name="T0" fmla="*/ 12 w 462"/>
                <a:gd name="T1" fmla="*/ 539 h 2286"/>
                <a:gd name="T2" fmla="*/ 42 w 462"/>
                <a:gd name="T3" fmla="*/ 893 h 2286"/>
                <a:gd name="T4" fmla="*/ 128 w 462"/>
                <a:gd name="T5" fmla="*/ 1312 h 2286"/>
                <a:gd name="T6" fmla="*/ 227 w 462"/>
                <a:gd name="T7" fmla="*/ 1717 h 2286"/>
                <a:gd name="T8" fmla="*/ 336 w 462"/>
                <a:gd name="T9" fmla="*/ 2012 h 2286"/>
                <a:gd name="T10" fmla="*/ 462 w 462"/>
                <a:gd name="T11" fmla="*/ 2286 h 2286"/>
                <a:gd name="T12" fmla="*/ 439 w 462"/>
                <a:gd name="T13" fmla="*/ 2154 h 2286"/>
                <a:gd name="T14" fmla="*/ 376 w 462"/>
                <a:gd name="T15" fmla="*/ 1970 h 2286"/>
                <a:gd name="T16" fmla="*/ 326 w 462"/>
                <a:gd name="T17" fmla="*/ 1772 h 2286"/>
                <a:gd name="T18" fmla="*/ 258 w 462"/>
                <a:gd name="T19" fmla="*/ 1344 h 2286"/>
                <a:gd name="T20" fmla="*/ 128 w 462"/>
                <a:gd name="T21" fmla="*/ 695 h 2286"/>
                <a:gd name="T22" fmla="*/ 112 w 462"/>
                <a:gd name="T23" fmla="*/ 557 h 2286"/>
                <a:gd name="T24" fmla="*/ 48 w 462"/>
                <a:gd name="T25" fmla="*/ 0 h 2286"/>
                <a:gd name="T26" fmla="*/ 6 w 462"/>
                <a:gd name="T27" fmla="*/ 259 h 2286"/>
                <a:gd name="T28" fmla="*/ 12 w 462"/>
                <a:gd name="T29" fmla="*/ 539 h 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2" h="2286">
                  <a:moveTo>
                    <a:pt x="12" y="539"/>
                  </a:moveTo>
                  <a:lnTo>
                    <a:pt x="42" y="893"/>
                  </a:lnTo>
                  <a:cubicBezTo>
                    <a:pt x="78" y="960"/>
                    <a:pt x="101" y="1209"/>
                    <a:pt x="128" y="1312"/>
                  </a:cubicBezTo>
                  <a:cubicBezTo>
                    <a:pt x="157" y="1423"/>
                    <a:pt x="213" y="1610"/>
                    <a:pt x="227" y="1717"/>
                  </a:cubicBezTo>
                  <a:cubicBezTo>
                    <a:pt x="268" y="1810"/>
                    <a:pt x="296" y="1919"/>
                    <a:pt x="336" y="2012"/>
                  </a:cubicBezTo>
                  <a:cubicBezTo>
                    <a:pt x="372" y="2093"/>
                    <a:pt x="435" y="2205"/>
                    <a:pt x="462" y="2286"/>
                  </a:cubicBezTo>
                  <a:lnTo>
                    <a:pt x="439" y="2154"/>
                  </a:lnTo>
                  <a:cubicBezTo>
                    <a:pt x="426" y="2097"/>
                    <a:pt x="394" y="2046"/>
                    <a:pt x="376" y="1970"/>
                  </a:cubicBezTo>
                  <a:cubicBezTo>
                    <a:pt x="360" y="1903"/>
                    <a:pt x="344" y="1840"/>
                    <a:pt x="326" y="1772"/>
                  </a:cubicBezTo>
                  <a:cubicBezTo>
                    <a:pt x="291" y="1641"/>
                    <a:pt x="252" y="1477"/>
                    <a:pt x="258" y="1344"/>
                  </a:cubicBezTo>
                  <a:cubicBezTo>
                    <a:pt x="206" y="1274"/>
                    <a:pt x="141" y="812"/>
                    <a:pt x="128" y="695"/>
                  </a:cubicBezTo>
                  <a:lnTo>
                    <a:pt x="112" y="557"/>
                  </a:lnTo>
                  <a:cubicBezTo>
                    <a:pt x="73" y="478"/>
                    <a:pt x="55" y="112"/>
                    <a:pt x="48" y="0"/>
                  </a:cubicBezTo>
                  <a:cubicBezTo>
                    <a:pt x="0" y="57"/>
                    <a:pt x="8" y="177"/>
                    <a:pt x="6" y="259"/>
                  </a:cubicBezTo>
                  <a:cubicBezTo>
                    <a:pt x="4" y="352"/>
                    <a:pt x="10" y="445"/>
                    <a:pt x="12" y="53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E68DC7B1-6BB3-B523-7F8D-08B0D3C48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649605"/>
              <a:ext cx="23495" cy="46990"/>
            </a:xfrm>
            <a:custGeom>
              <a:avLst/>
              <a:gdLst>
                <a:gd name="T0" fmla="*/ 0 w 421"/>
                <a:gd name="T1" fmla="*/ 319 h 811"/>
                <a:gd name="T2" fmla="*/ 264 w 421"/>
                <a:gd name="T3" fmla="*/ 811 h 811"/>
                <a:gd name="T4" fmla="*/ 362 w 421"/>
                <a:gd name="T5" fmla="*/ 598 h 811"/>
                <a:gd name="T6" fmla="*/ 393 w 421"/>
                <a:gd name="T7" fmla="*/ 146 h 811"/>
                <a:gd name="T8" fmla="*/ 421 w 421"/>
                <a:gd name="T9" fmla="*/ 118 h 811"/>
                <a:gd name="T10" fmla="*/ 375 w 421"/>
                <a:gd name="T11" fmla="*/ 27 h 811"/>
                <a:gd name="T12" fmla="*/ 307 w 421"/>
                <a:gd name="T13" fmla="*/ 0 h 811"/>
                <a:gd name="T14" fmla="*/ 290 w 421"/>
                <a:gd name="T15" fmla="*/ 141 h 811"/>
                <a:gd name="T16" fmla="*/ 197 w 421"/>
                <a:gd name="T17" fmla="*/ 55 h 811"/>
                <a:gd name="T18" fmla="*/ 192 w 421"/>
                <a:gd name="T19" fmla="*/ 215 h 811"/>
                <a:gd name="T20" fmla="*/ 84 w 421"/>
                <a:gd name="T21" fmla="*/ 192 h 811"/>
                <a:gd name="T22" fmla="*/ 54 w 421"/>
                <a:gd name="T23" fmla="*/ 308 h 811"/>
                <a:gd name="T24" fmla="*/ 0 w 421"/>
                <a:gd name="T25" fmla="*/ 319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1" h="811">
                  <a:moveTo>
                    <a:pt x="0" y="319"/>
                  </a:moveTo>
                  <a:lnTo>
                    <a:pt x="264" y="811"/>
                  </a:lnTo>
                  <a:lnTo>
                    <a:pt x="362" y="598"/>
                  </a:lnTo>
                  <a:lnTo>
                    <a:pt x="393" y="146"/>
                  </a:lnTo>
                  <a:cubicBezTo>
                    <a:pt x="404" y="125"/>
                    <a:pt x="395" y="134"/>
                    <a:pt x="421" y="118"/>
                  </a:cubicBezTo>
                  <a:lnTo>
                    <a:pt x="375" y="27"/>
                  </a:lnTo>
                  <a:lnTo>
                    <a:pt x="307" y="0"/>
                  </a:lnTo>
                  <a:lnTo>
                    <a:pt x="290" y="141"/>
                  </a:lnTo>
                  <a:lnTo>
                    <a:pt x="197" y="55"/>
                  </a:lnTo>
                  <a:lnTo>
                    <a:pt x="192" y="215"/>
                  </a:lnTo>
                  <a:cubicBezTo>
                    <a:pt x="128" y="240"/>
                    <a:pt x="145" y="216"/>
                    <a:pt x="84" y="192"/>
                  </a:cubicBezTo>
                  <a:lnTo>
                    <a:pt x="54" y="308"/>
                  </a:lnTo>
                  <a:lnTo>
                    <a:pt x="0" y="319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19EEF3AF-A2E2-0DA8-795C-2EF8035C7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580" y="594360"/>
              <a:ext cx="38735" cy="38735"/>
            </a:xfrm>
            <a:custGeom>
              <a:avLst/>
              <a:gdLst>
                <a:gd name="T0" fmla="*/ 154 w 678"/>
                <a:gd name="T1" fmla="*/ 100 h 680"/>
                <a:gd name="T2" fmla="*/ 319 w 678"/>
                <a:gd name="T3" fmla="*/ 200 h 680"/>
                <a:gd name="T4" fmla="*/ 434 w 678"/>
                <a:gd name="T5" fmla="*/ 360 h 680"/>
                <a:gd name="T6" fmla="*/ 299 w 678"/>
                <a:gd name="T7" fmla="*/ 356 h 680"/>
                <a:gd name="T8" fmla="*/ 275 w 678"/>
                <a:gd name="T9" fmla="*/ 396 h 680"/>
                <a:gd name="T10" fmla="*/ 172 w 678"/>
                <a:gd name="T11" fmla="*/ 348 h 680"/>
                <a:gd name="T12" fmla="*/ 242 w 678"/>
                <a:gd name="T13" fmla="*/ 555 h 680"/>
                <a:gd name="T14" fmla="*/ 125 w 678"/>
                <a:gd name="T15" fmla="*/ 516 h 680"/>
                <a:gd name="T16" fmla="*/ 153 w 678"/>
                <a:gd name="T17" fmla="*/ 610 h 680"/>
                <a:gd name="T18" fmla="*/ 0 w 678"/>
                <a:gd name="T19" fmla="*/ 607 h 680"/>
                <a:gd name="T20" fmla="*/ 43 w 678"/>
                <a:gd name="T21" fmla="*/ 673 h 680"/>
                <a:gd name="T22" fmla="*/ 235 w 678"/>
                <a:gd name="T23" fmla="*/ 680 h 680"/>
                <a:gd name="T24" fmla="*/ 242 w 678"/>
                <a:gd name="T25" fmla="*/ 576 h 680"/>
                <a:gd name="T26" fmla="*/ 412 w 678"/>
                <a:gd name="T27" fmla="*/ 607 h 680"/>
                <a:gd name="T28" fmla="*/ 395 w 678"/>
                <a:gd name="T29" fmla="*/ 510 h 680"/>
                <a:gd name="T30" fmla="*/ 624 w 678"/>
                <a:gd name="T31" fmla="*/ 410 h 680"/>
                <a:gd name="T32" fmla="*/ 554 w 678"/>
                <a:gd name="T33" fmla="*/ 356 h 680"/>
                <a:gd name="T34" fmla="*/ 678 w 678"/>
                <a:gd name="T35" fmla="*/ 270 h 680"/>
                <a:gd name="T36" fmla="*/ 575 w 678"/>
                <a:gd name="T37" fmla="*/ 192 h 680"/>
                <a:gd name="T38" fmla="*/ 604 w 678"/>
                <a:gd name="T39" fmla="*/ 141 h 680"/>
                <a:gd name="T40" fmla="*/ 661 w 678"/>
                <a:gd name="T41" fmla="*/ 98 h 680"/>
                <a:gd name="T42" fmla="*/ 481 w 678"/>
                <a:gd name="T43" fmla="*/ 86 h 680"/>
                <a:gd name="T44" fmla="*/ 462 w 678"/>
                <a:gd name="T45" fmla="*/ 50 h 680"/>
                <a:gd name="T46" fmla="*/ 154 w 678"/>
                <a:gd name="T47" fmla="*/ 10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8" h="680">
                  <a:moveTo>
                    <a:pt x="154" y="100"/>
                  </a:moveTo>
                  <a:cubicBezTo>
                    <a:pt x="185" y="112"/>
                    <a:pt x="301" y="178"/>
                    <a:pt x="319" y="200"/>
                  </a:cubicBezTo>
                  <a:cubicBezTo>
                    <a:pt x="416" y="320"/>
                    <a:pt x="428" y="257"/>
                    <a:pt x="434" y="360"/>
                  </a:cubicBezTo>
                  <a:cubicBezTo>
                    <a:pt x="375" y="411"/>
                    <a:pt x="363" y="403"/>
                    <a:pt x="299" y="356"/>
                  </a:cubicBezTo>
                  <a:cubicBezTo>
                    <a:pt x="292" y="412"/>
                    <a:pt x="294" y="375"/>
                    <a:pt x="275" y="396"/>
                  </a:cubicBezTo>
                  <a:lnTo>
                    <a:pt x="172" y="348"/>
                  </a:lnTo>
                  <a:cubicBezTo>
                    <a:pt x="168" y="460"/>
                    <a:pt x="216" y="470"/>
                    <a:pt x="242" y="555"/>
                  </a:cubicBezTo>
                  <a:cubicBezTo>
                    <a:pt x="160" y="561"/>
                    <a:pt x="187" y="544"/>
                    <a:pt x="125" y="516"/>
                  </a:cubicBezTo>
                  <a:cubicBezTo>
                    <a:pt x="161" y="566"/>
                    <a:pt x="158" y="537"/>
                    <a:pt x="153" y="610"/>
                  </a:cubicBezTo>
                  <a:lnTo>
                    <a:pt x="0" y="607"/>
                  </a:lnTo>
                  <a:lnTo>
                    <a:pt x="43" y="673"/>
                  </a:lnTo>
                  <a:lnTo>
                    <a:pt x="235" y="680"/>
                  </a:lnTo>
                  <a:lnTo>
                    <a:pt x="242" y="576"/>
                  </a:lnTo>
                  <a:lnTo>
                    <a:pt x="412" y="607"/>
                  </a:lnTo>
                  <a:lnTo>
                    <a:pt x="395" y="510"/>
                  </a:lnTo>
                  <a:cubicBezTo>
                    <a:pt x="502" y="495"/>
                    <a:pt x="550" y="500"/>
                    <a:pt x="624" y="410"/>
                  </a:cubicBezTo>
                  <a:lnTo>
                    <a:pt x="554" y="356"/>
                  </a:lnTo>
                  <a:cubicBezTo>
                    <a:pt x="601" y="314"/>
                    <a:pt x="632" y="327"/>
                    <a:pt x="678" y="270"/>
                  </a:cubicBezTo>
                  <a:cubicBezTo>
                    <a:pt x="604" y="239"/>
                    <a:pt x="631" y="239"/>
                    <a:pt x="575" y="192"/>
                  </a:cubicBezTo>
                  <a:lnTo>
                    <a:pt x="604" y="141"/>
                  </a:lnTo>
                  <a:lnTo>
                    <a:pt x="661" y="98"/>
                  </a:lnTo>
                  <a:lnTo>
                    <a:pt x="481" y="86"/>
                  </a:lnTo>
                  <a:lnTo>
                    <a:pt x="462" y="50"/>
                  </a:lnTo>
                  <a:cubicBezTo>
                    <a:pt x="371" y="242"/>
                    <a:pt x="211" y="0"/>
                    <a:pt x="154" y="100"/>
                  </a:cubicBezTo>
                  <a:close/>
                </a:path>
              </a:pathLst>
            </a:custGeom>
            <a:solidFill>
              <a:srgbClr val="267A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F44AD66C-CEFC-2AEE-E419-E26B03B65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" y="607695"/>
              <a:ext cx="44450" cy="34925"/>
            </a:xfrm>
            <a:custGeom>
              <a:avLst/>
              <a:gdLst>
                <a:gd name="T0" fmla="*/ 51 w 792"/>
                <a:gd name="T1" fmla="*/ 72 h 606"/>
                <a:gd name="T2" fmla="*/ 50 w 792"/>
                <a:gd name="T3" fmla="*/ 129 h 606"/>
                <a:gd name="T4" fmla="*/ 0 w 792"/>
                <a:gd name="T5" fmla="*/ 291 h 606"/>
                <a:gd name="T6" fmla="*/ 128 w 792"/>
                <a:gd name="T7" fmla="*/ 197 h 606"/>
                <a:gd name="T8" fmla="*/ 189 w 792"/>
                <a:gd name="T9" fmla="*/ 404 h 606"/>
                <a:gd name="T10" fmla="*/ 360 w 792"/>
                <a:gd name="T11" fmla="*/ 307 h 606"/>
                <a:gd name="T12" fmla="*/ 451 w 792"/>
                <a:gd name="T13" fmla="*/ 557 h 606"/>
                <a:gd name="T14" fmla="*/ 580 w 792"/>
                <a:gd name="T15" fmla="*/ 573 h 606"/>
                <a:gd name="T16" fmla="*/ 609 w 792"/>
                <a:gd name="T17" fmla="*/ 515 h 606"/>
                <a:gd name="T18" fmla="*/ 655 w 792"/>
                <a:gd name="T19" fmla="*/ 606 h 606"/>
                <a:gd name="T20" fmla="*/ 792 w 792"/>
                <a:gd name="T21" fmla="*/ 349 h 606"/>
                <a:gd name="T22" fmla="*/ 669 w 792"/>
                <a:gd name="T23" fmla="*/ 420 h 606"/>
                <a:gd name="T24" fmla="*/ 615 w 792"/>
                <a:gd name="T25" fmla="*/ 387 h 606"/>
                <a:gd name="T26" fmla="*/ 500 w 792"/>
                <a:gd name="T27" fmla="*/ 446 h 606"/>
                <a:gd name="T28" fmla="*/ 451 w 792"/>
                <a:gd name="T29" fmla="*/ 351 h 606"/>
                <a:gd name="T30" fmla="*/ 498 w 792"/>
                <a:gd name="T31" fmla="*/ 288 h 606"/>
                <a:gd name="T32" fmla="*/ 452 w 792"/>
                <a:gd name="T33" fmla="*/ 292 h 606"/>
                <a:gd name="T34" fmla="*/ 415 w 792"/>
                <a:gd name="T35" fmla="*/ 275 h 606"/>
                <a:gd name="T36" fmla="*/ 470 w 792"/>
                <a:gd name="T37" fmla="*/ 130 h 606"/>
                <a:gd name="T38" fmla="*/ 159 w 792"/>
                <a:gd name="T39" fmla="*/ 168 h 606"/>
                <a:gd name="T40" fmla="*/ 241 w 792"/>
                <a:gd name="T41" fmla="*/ 1 h 606"/>
                <a:gd name="T42" fmla="*/ 51 w 792"/>
                <a:gd name="T43" fmla="*/ 7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2" h="606">
                  <a:moveTo>
                    <a:pt x="51" y="72"/>
                  </a:moveTo>
                  <a:lnTo>
                    <a:pt x="50" y="129"/>
                  </a:lnTo>
                  <a:cubicBezTo>
                    <a:pt x="1" y="179"/>
                    <a:pt x="12" y="204"/>
                    <a:pt x="0" y="291"/>
                  </a:cubicBezTo>
                  <a:lnTo>
                    <a:pt x="128" y="197"/>
                  </a:lnTo>
                  <a:cubicBezTo>
                    <a:pt x="118" y="271"/>
                    <a:pt x="123" y="357"/>
                    <a:pt x="189" y="404"/>
                  </a:cubicBezTo>
                  <a:cubicBezTo>
                    <a:pt x="277" y="467"/>
                    <a:pt x="332" y="334"/>
                    <a:pt x="360" y="307"/>
                  </a:cubicBezTo>
                  <a:lnTo>
                    <a:pt x="451" y="557"/>
                  </a:lnTo>
                  <a:cubicBezTo>
                    <a:pt x="520" y="580"/>
                    <a:pt x="507" y="583"/>
                    <a:pt x="580" y="573"/>
                  </a:cubicBezTo>
                  <a:lnTo>
                    <a:pt x="609" y="515"/>
                  </a:lnTo>
                  <a:lnTo>
                    <a:pt x="655" y="606"/>
                  </a:lnTo>
                  <a:cubicBezTo>
                    <a:pt x="764" y="587"/>
                    <a:pt x="782" y="452"/>
                    <a:pt x="792" y="349"/>
                  </a:cubicBezTo>
                  <a:lnTo>
                    <a:pt x="669" y="420"/>
                  </a:lnTo>
                  <a:lnTo>
                    <a:pt x="615" y="387"/>
                  </a:lnTo>
                  <a:lnTo>
                    <a:pt x="500" y="446"/>
                  </a:lnTo>
                  <a:cubicBezTo>
                    <a:pt x="458" y="396"/>
                    <a:pt x="464" y="411"/>
                    <a:pt x="451" y="351"/>
                  </a:cubicBezTo>
                  <a:cubicBezTo>
                    <a:pt x="497" y="302"/>
                    <a:pt x="475" y="348"/>
                    <a:pt x="498" y="288"/>
                  </a:cubicBezTo>
                  <a:cubicBezTo>
                    <a:pt x="490" y="289"/>
                    <a:pt x="458" y="293"/>
                    <a:pt x="452" y="292"/>
                  </a:cubicBezTo>
                  <a:cubicBezTo>
                    <a:pt x="419" y="285"/>
                    <a:pt x="434" y="287"/>
                    <a:pt x="415" y="275"/>
                  </a:cubicBezTo>
                  <a:cubicBezTo>
                    <a:pt x="427" y="185"/>
                    <a:pt x="447" y="204"/>
                    <a:pt x="470" y="130"/>
                  </a:cubicBezTo>
                  <a:cubicBezTo>
                    <a:pt x="356" y="134"/>
                    <a:pt x="244" y="187"/>
                    <a:pt x="159" y="168"/>
                  </a:cubicBezTo>
                  <a:cubicBezTo>
                    <a:pt x="168" y="25"/>
                    <a:pt x="193" y="103"/>
                    <a:pt x="241" y="1"/>
                  </a:cubicBezTo>
                  <a:cubicBezTo>
                    <a:pt x="62" y="0"/>
                    <a:pt x="165" y="58"/>
                    <a:pt x="51" y="72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EC9DBCC4-A5AD-395A-036C-B0BE5F055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973455"/>
              <a:ext cx="21590" cy="51435"/>
            </a:xfrm>
            <a:custGeom>
              <a:avLst/>
              <a:gdLst>
                <a:gd name="T0" fmla="*/ 88 w 387"/>
                <a:gd name="T1" fmla="*/ 173 h 893"/>
                <a:gd name="T2" fmla="*/ 30 w 387"/>
                <a:gd name="T3" fmla="*/ 528 h 893"/>
                <a:gd name="T4" fmla="*/ 61 w 387"/>
                <a:gd name="T5" fmla="*/ 860 h 893"/>
                <a:gd name="T6" fmla="*/ 126 w 387"/>
                <a:gd name="T7" fmla="*/ 771 h 893"/>
                <a:gd name="T8" fmla="*/ 273 w 387"/>
                <a:gd name="T9" fmla="*/ 878 h 893"/>
                <a:gd name="T10" fmla="*/ 387 w 387"/>
                <a:gd name="T11" fmla="*/ 893 h 893"/>
                <a:gd name="T12" fmla="*/ 320 w 387"/>
                <a:gd name="T13" fmla="*/ 496 h 893"/>
                <a:gd name="T14" fmla="*/ 215 w 387"/>
                <a:gd name="T15" fmla="*/ 585 h 893"/>
                <a:gd name="T16" fmla="*/ 181 w 387"/>
                <a:gd name="T17" fmla="*/ 240 h 893"/>
                <a:gd name="T18" fmla="*/ 177 w 387"/>
                <a:gd name="T19" fmla="*/ 28 h 893"/>
                <a:gd name="T20" fmla="*/ 159 w 387"/>
                <a:gd name="T21" fmla="*/ 0 h 893"/>
                <a:gd name="T22" fmla="*/ 88 w 387"/>
                <a:gd name="T23" fmla="*/ 173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893">
                  <a:moveTo>
                    <a:pt x="88" y="173"/>
                  </a:moveTo>
                  <a:lnTo>
                    <a:pt x="30" y="528"/>
                  </a:lnTo>
                  <a:cubicBezTo>
                    <a:pt x="29" y="622"/>
                    <a:pt x="0" y="794"/>
                    <a:pt x="61" y="860"/>
                  </a:cubicBezTo>
                  <a:cubicBezTo>
                    <a:pt x="91" y="844"/>
                    <a:pt x="101" y="812"/>
                    <a:pt x="126" y="771"/>
                  </a:cubicBezTo>
                  <a:cubicBezTo>
                    <a:pt x="169" y="825"/>
                    <a:pt x="183" y="862"/>
                    <a:pt x="273" y="878"/>
                  </a:cubicBezTo>
                  <a:lnTo>
                    <a:pt x="387" y="893"/>
                  </a:lnTo>
                  <a:cubicBezTo>
                    <a:pt x="355" y="743"/>
                    <a:pt x="329" y="656"/>
                    <a:pt x="320" y="496"/>
                  </a:cubicBezTo>
                  <a:lnTo>
                    <a:pt x="215" y="585"/>
                  </a:lnTo>
                  <a:lnTo>
                    <a:pt x="181" y="240"/>
                  </a:lnTo>
                  <a:cubicBezTo>
                    <a:pt x="181" y="154"/>
                    <a:pt x="159" y="116"/>
                    <a:pt x="177" y="28"/>
                  </a:cubicBezTo>
                  <a:cubicBezTo>
                    <a:pt x="176" y="26"/>
                    <a:pt x="162" y="3"/>
                    <a:pt x="159" y="0"/>
                  </a:cubicBezTo>
                  <a:lnTo>
                    <a:pt x="88" y="173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C47DEC-F076-0529-DC51-A2C399B30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95" y="746125"/>
              <a:ext cx="24130" cy="102235"/>
            </a:xfrm>
            <a:custGeom>
              <a:avLst/>
              <a:gdLst>
                <a:gd name="T0" fmla="*/ 350 w 425"/>
                <a:gd name="T1" fmla="*/ 1780 h 1780"/>
                <a:gd name="T2" fmla="*/ 399 w 425"/>
                <a:gd name="T3" fmla="*/ 740 h 1780"/>
                <a:gd name="T4" fmla="*/ 0 w 425"/>
                <a:gd name="T5" fmla="*/ 0 h 1780"/>
                <a:gd name="T6" fmla="*/ 278 w 425"/>
                <a:gd name="T7" fmla="*/ 784 h 1780"/>
                <a:gd name="T8" fmla="*/ 350 w 425"/>
                <a:gd name="T9" fmla="*/ 1780 h 1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5" h="1780">
                  <a:moveTo>
                    <a:pt x="350" y="1780"/>
                  </a:moveTo>
                  <a:cubicBezTo>
                    <a:pt x="388" y="1647"/>
                    <a:pt x="425" y="887"/>
                    <a:pt x="399" y="740"/>
                  </a:cubicBezTo>
                  <a:cubicBezTo>
                    <a:pt x="355" y="494"/>
                    <a:pt x="207" y="103"/>
                    <a:pt x="0" y="0"/>
                  </a:cubicBezTo>
                  <a:cubicBezTo>
                    <a:pt x="214" y="348"/>
                    <a:pt x="220" y="346"/>
                    <a:pt x="278" y="784"/>
                  </a:cubicBezTo>
                  <a:cubicBezTo>
                    <a:pt x="297" y="935"/>
                    <a:pt x="313" y="1723"/>
                    <a:pt x="350" y="1780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A1CA27EB-DBA7-4941-E119-E8C7A03C0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30" y="678180"/>
              <a:ext cx="52070" cy="77470"/>
            </a:xfrm>
            <a:custGeom>
              <a:avLst/>
              <a:gdLst>
                <a:gd name="T0" fmla="*/ 376 w 921"/>
                <a:gd name="T1" fmla="*/ 240 h 1349"/>
                <a:gd name="T2" fmla="*/ 323 w 921"/>
                <a:gd name="T3" fmla="*/ 937 h 1349"/>
                <a:gd name="T4" fmla="*/ 671 w 921"/>
                <a:gd name="T5" fmla="*/ 1087 h 1349"/>
                <a:gd name="T6" fmla="*/ 921 w 921"/>
                <a:gd name="T7" fmla="*/ 1349 h 1349"/>
                <a:gd name="T8" fmla="*/ 760 w 921"/>
                <a:gd name="T9" fmla="*/ 1077 h 1349"/>
                <a:gd name="T10" fmla="*/ 554 w 921"/>
                <a:gd name="T11" fmla="*/ 834 h 1349"/>
                <a:gd name="T12" fmla="*/ 449 w 921"/>
                <a:gd name="T13" fmla="*/ 758 h 1349"/>
                <a:gd name="T14" fmla="*/ 394 w 921"/>
                <a:gd name="T15" fmla="*/ 729 h 1349"/>
                <a:gd name="T16" fmla="*/ 435 w 921"/>
                <a:gd name="T17" fmla="*/ 868 h 1349"/>
                <a:gd name="T18" fmla="*/ 259 w 921"/>
                <a:gd name="T19" fmla="*/ 575 h 1349"/>
                <a:gd name="T20" fmla="*/ 436 w 921"/>
                <a:gd name="T21" fmla="*/ 278 h 1349"/>
                <a:gd name="T22" fmla="*/ 531 w 921"/>
                <a:gd name="T23" fmla="*/ 165 h 1349"/>
                <a:gd name="T24" fmla="*/ 617 w 921"/>
                <a:gd name="T25" fmla="*/ 11 h 1349"/>
                <a:gd name="T26" fmla="*/ 540 w 921"/>
                <a:gd name="T27" fmla="*/ 75 h 1349"/>
                <a:gd name="T28" fmla="*/ 437 w 921"/>
                <a:gd name="T29" fmla="*/ 116 h 1349"/>
                <a:gd name="T30" fmla="*/ 376 w 921"/>
                <a:gd name="T31" fmla="*/ 24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1" h="1349">
                  <a:moveTo>
                    <a:pt x="376" y="240"/>
                  </a:moveTo>
                  <a:cubicBezTo>
                    <a:pt x="288" y="442"/>
                    <a:pt x="0" y="747"/>
                    <a:pt x="323" y="937"/>
                  </a:cubicBezTo>
                  <a:cubicBezTo>
                    <a:pt x="425" y="997"/>
                    <a:pt x="560" y="1013"/>
                    <a:pt x="671" y="1087"/>
                  </a:cubicBezTo>
                  <a:cubicBezTo>
                    <a:pt x="737" y="1131"/>
                    <a:pt x="827" y="1318"/>
                    <a:pt x="921" y="1349"/>
                  </a:cubicBezTo>
                  <a:cubicBezTo>
                    <a:pt x="878" y="1232"/>
                    <a:pt x="836" y="1164"/>
                    <a:pt x="760" y="1077"/>
                  </a:cubicBezTo>
                  <a:lnTo>
                    <a:pt x="554" y="834"/>
                  </a:lnTo>
                  <a:lnTo>
                    <a:pt x="449" y="758"/>
                  </a:lnTo>
                  <a:lnTo>
                    <a:pt x="394" y="729"/>
                  </a:lnTo>
                  <a:cubicBezTo>
                    <a:pt x="399" y="809"/>
                    <a:pt x="421" y="806"/>
                    <a:pt x="435" y="868"/>
                  </a:cubicBezTo>
                  <a:cubicBezTo>
                    <a:pt x="297" y="821"/>
                    <a:pt x="260" y="734"/>
                    <a:pt x="259" y="575"/>
                  </a:cubicBezTo>
                  <a:cubicBezTo>
                    <a:pt x="258" y="456"/>
                    <a:pt x="349" y="310"/>
                    <a:pt x="436" y="278"/>
                  </a:cubicBezTo>
                  <a:cubicBezTo>
                    <a:pt x="468" y="237"/>
                    <a:pt x="498" y="204"/>
                    <a:pt x="531" y="165"/>
                  </a:cubicBezTo>
                  <a:cubicBezTo>
                    <a:pt x="561" y="129"/>
                    <a:pt x="597" y="58"/>
                    <a:pt x="617" y="11"/>
                  </a:cubicBezTo>
                  <a:cubicBezTo>
                    <a:pt x="582" y="0"/>
                    <a:pt x="593" y="30"/>
                    <a:pt x="540" y="75"/>
                  </a:cubicBezTo>
                  <a:cubicBezTo>
                    <a:pt x="503" y="106"/>
                    <a:pt x="478" y="109"/>
                    <a:pt x="437" y="116"/>
                  </a:cubicBezTo>
                  <a:lnTo>
                    <a:pt x="376" y="240"/>
                  </a:ln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A68BCB8D-1FF8-3A9F-D196-6CE0865DF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671830"/>
              <a:ext cx="52070" cy="69850"/>
            </a:xfrm>
            <a:custGeom>
              <a:avLst/>
              <a:gdLst>
                <a:gd name="T0" fmla="*/ 776 w 922"/>
                <a:gd name="T1" fmla="*/ 56 h 1214"/>
                <a:gd name="T2" fmla="*/ 691 w 922"/>
                <a:gd name="T3" fmla="*/ 297 h 1214"/>
                <a:gd name="T4" fmla="*/ 550 w 922"/>
                <a:gd name="T5" fmla="*/ 546 h 1214"/>
                <a:gd name="T6" fmla="*/ 455 w 922"/>
                <a:gd name="T7" fmla="*/ 647 h 1214"/>
                <a:gd name="T8" fmla="*/ 370 w 922"/>
                <a:gd name="T9" fmla="*/ 737 h 1214"/>
                <a:gd name="T10" fmla="*/ 299 w 922"/>
                <a:gd name="T11" fmla="*/ 790 h 1214"/>
                <a:gd name="T12" fmla="*/ 257 w 922"/>
                <a:gd name="T13" fmla="*/ 831 h 1214"/>
                <a:gd name="T14" fmla="*/ 199 w 922"/>
                <a:gd name="T15" fmla="*/ 920 h 1214"/>
                <a:gd name="T16" fmla="*/ 168 w 922"/>
                <a:gd name="T17" fmla="*/ 951 h 1214"/>
                <a:gd name="T18" fmla="*/ 82 w 922"/>
                <a:gd name="T19" fmla="*/ 1074 h 1214"/>
                <a:gd name="T20" fmla="*/ 0 w 922"/>
                <a:gd name="T21" fmla="*/ 1007 h 1214"/>
                <a:gd name="T22" fmla="*/ 54 w 922"/>
                <a:gd name="T23" fmla="*/ 1104 h 1214"/>
                <a:gd name="T24" fmla="*/ 15 w 922"/>
                <a:gd name="T25" fmla="*/ 1214 h 1214"/>
                <a:gd name="T26" fmla="*/ 214 w 922"/>
                <a:gd name="T27" fmla="*/ 1045 h 1214"/>
                <a:gd name="T28" fmla="*/ 502 w 922"/>
                <a:gd name="T29" fmla="*/ 680 h 1214"/>
                <a:gd name="T30" fmla="*/ 752 w 922"/>
                <a:gd name="T31" fmla="*/ 410 h 1214"/>
                <a:gd name="T32" fmla="*/ 910 w 922"/>
                <a:gd name="T33" fmla="*/ 68 h 1214"/>
                <a:gd name="T34" fmla="*/ 822 w 922"/>
                <a:gd name="T35" fmla="*/ 95 h 1214"/>
                <a:gd name="T36" fmla="*/ 828 w 922"/>
                <a:gd name="T37" fmla="*/ 0 h 1214"/>
                <a:gd name="T38" fmla="*/ 776 w 922"/>
                <a:gd name="T39" fmla="*/ 56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2" h="1214">
                  <a:moveTo>
                    <a:pt x="776" y="56"/>
                  </a:moveTo>
                  <a:lnTo>
                    <a:pt x="691" y="297"/>
                  </a:lnTo>
                  <a:cubicBezTo>
                    <a:pt x="657" y="407"/>
                    <a:pt x="620" y="465"/>
                    <a:pt x="550" y="546"/>
                  </a:cubicBezTo>
                  <a:cubicBezTo>
                    <a:pt x="523" y="577"/>
                    <a:pt x="481" y="624"/>
                    <a:pt x="455" y="647"/>
                  </a:cubicBezTo>
                  <a:cubicBezTo>
                    <a:pt x="405" y="691"/>
                    <a:pt x="387" y="667"/>
                    <a:pt x="370" y="737"/>
                  </a:cubicBezTo>
                  <a:lnTo>
                    <a:pt x="299" y="790"/>
                  </a:lnTo>
                  <a:cubicBezTo>
                    <a:pt x="284" y="821"/>
                    <a:pt x="307" y="804"/>
                    <a:pt x="257" y="831"/>
                  </a:cubicBezTo>
                  <a:cubicBezTo>
                    <a:pt x="232" y="902"/>
                    <a:pt x="246" y="863"/>
                    <a:pt x="199" y="920"/>
                  </a:cubicBezTo>
                  <a:cubicBezTo>
                    <a:pt x="175" y="946"/>
                    <a:pt x="187" y="935"/>
                    <a:pt x="168" y="951"/>
                  </a:cubicBezTo>
                  <a:cubicBezTo>
                    <a:pt x="138" y="991"/>
                    <a:pt x="110" y="1039"/>
                    <a:pt x="82" y="1074"/>
                  </a:cubicBezTo>
                  <a:cubicBezTo>
                    <a:pt x="24" y="1044"/>
                    <a:pt x="58" y="1036"/>
                    <a:pt x="0" y="1007"/>
                  </a:cubicBezTo>
                  <a:cubicBezTo>
                    <a:pt x="19" y="1079"/>
                    <a:pt x="20" y="1048"/>
                    <a:pt x="54" y="1104"/>
                  </a:cubicBezTo>
                  <a:lnTo>
                    <a:pt x="15" y="1214"/>
                  </a:lnTo>
                  <a:lnTo>
                    <a:pt x="214" y="1045"/>
                  </a:lnTo>
                  <a:cubicBezTo>
                    <a:pt x="446" y="861"/>
                    <a:pt x="348" y="837"/>
                    <a:pt x="502" y="680"/>
                  </a:cubicBezTo>
                  <a:lnTo>
                    <a:pt x="752" y="410"/>
                  </a:lnTo>
                  <a:cubicBezTo>
                    <a:pt x="801" y="360"/>
                    <a:pt x="922" y="144"/>
                    <a:pt x="910" y="68"/>
                  </a:cubicBezTo>
                  <a:lnTo>
                    <a:pt x="822" y="95"/>
                  </a:lnTo>
                  <a:lnTo>
                    <a:pt x="828" y="0"/>
                  </a:lnTo>
                  <a:lnTo>
                    <a:pt x="776" y="56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7" name="Freeform 65">
              <a:extLst>
                <a:ext uri="{FF2B5EF4-FFF2-40B4-BE49-F238E27FC236}">
                  <a16:creationId xmlns:a16="http://schemas.microsoft.com/office/drawing/2014/main" id="{6B3E65A2-6678-3745-4D1F-2FF719FB1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" y="802005"/>
              <a:ext cx="11430" cy="107950"/>
            </a:xfrm>
            <a:custGeom>
              <a:avLst/>
              <a:gdLst>
                <a:gd name="T0" fmla="*/ 213 w 213"/>
                <a:gd name="T1" fmla="*/ 1850 h 1877"/>
                <a:gd name="T2" fmla="*/ 183 w 213"/>
                <a:gd name="T3" fmla="*/ 1496 h 1877"/>
                <a:gd name="T4" fmla="*/ 163 w 213"/>
                <a:gd name="T5" fmla="*/ 819 h 1877"/>
                <a:gd name="T6" fmla="*/ 112 w 213"/>
                <a:gd name="T7" fmla="*/ 710 h 1877"/>
                <a:gd name="T8" fmla="*/ 107 w 213"/>
                <a:gd name="T9" fmla="*/ 578 h 1877"/>
                <a:gd name="T10" fmla="*/ 162 w 213"/>
                <a:gd name="T11" fmla="*/ 371 h 1877"/>
                <a:gd name="T12" fmla="*/ 160 w 213"/>
                <a:gd name="T13" fmla="*/ 0 h 1877"/>
                <a:gd name="T14" fmla="*/ 121 w 213"/>
                <a:gd name="T15" fmla="*/ 110 h 1877"/>
                <a:gd name="T16" fmla="*/ 29 w 213"/>
                <a:gd name="T17" fmla="*/ 445 h 1877"/>
                <a:gd name="T18" fmla="*/ 11 w 213"/>
                <a:gd name="T19" fmla="*/ 997 h 1877"/>
                <a:gd name="T20" fmla="*/ 37 w 213"/>
                <a:gd name="T21" fmla="*/ 825 h 1877"/>
                <a:gd name="T22" fmla="*/ 106 w 213"/>
                <a:gd name="T23" fmla="*/ 1367 h 1877"/>
                <a:gd name="T24" fmla="*/ 207 w 213"/>
                <a:gd name="T25" fmla="*/ 1877 h 1877"/>
                <a:gd name="T26" fmla="*/ 213 w 213"/>
                <a:gd name="T27" fmla="*/ 1850 h 1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3" h="1877">
                  <a:moveTo>
                    <a:pt x="213" y="1850"/>
                  </a:moveTo>
                  <a:lnTo>
                    <a:pt x="183" y="1496"/>
                  </a:lnTo>
                  <a:cubicBezTo>
                    <a:pt x="142" y="1401"/>
                    <a:pt x="149" y="944"/>
                    <a:pt x="163" y="819"/>
                  </a:cubicBezTo>
                  <a:cubicBezTo>
                    <a:pt x="124" y="785"/>
                    <a:pt x="122" y="774"/>
                    <a:pt x="112" y="710"/>
                  </a:cubicBezTo>
                  <a:cubicBezTo>
                    <a:pt x="104" y="661"/>
                    <a:pt x="102" y="628"/>
                    <a:pt x="107" y="578"/>
                  </a:cubicBezTo>
                  <a:cubicBezTo>
                    <a:pt x="113" y="518"/>
                    <a:pt x="124" y="413"/>
                    <a:pt x="162" y="371"/>
                  </a:cubicBezTo>
                  <a:cubicBezTo>
                    <a:pt x="149" y="207"/>
                    <a:pt x="150" y="162"/>
                    <a:pt x="160" y="0"/>
                  </a:cubicBezTo>
                  <a:cubicBezTo>
                    <a:pt x="122" y="48"/>
                    <a:pt x="129" y="43"/>
                    <a:pt x="121" y="110"/>
                  </a:cubicBezTo>
                  <a:cubicBezTo>
                    <a:pt x="92" y="358"/>
                    <a:pt x="50" y="311"/>
                    <a:pt x="29" y="445"/>
                  </a:cubicBezTo>
                  <a:cubicBezTo>
                    <a:pt x="14" y="540"/>
                    <a:pt x="0" y="898"/>
                    <a:pt x="11" y="997"/>
                  </a:cubicBezTo>
                  <a:lnTo>
                    <a:pt x="37" y="825"/>
                  </a:lnTo>
                  <a:cubicBezTo>
                    <a:pt x="59" y="866"/>
                    <a:pt x="85" y="1259"/>
                    <a:pt x="106" y="1367"/>
                  </a:cubicBezTo>
                  <a:cubicBezTo>
                    <a:pt x="139" y="1536"/>
                    <a:pt x="180" y="1711"/>
                    <a:pt x="207" y="1877"/>
                  </a:cubicBezTo>
                  <a:lnTo>
                    <a:pt x="213" y="1850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0A47A9ED-2E63-6779-47A0-C12C92BBC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" y="664210"/>
              <a:ext cx="24130" cy="36830"/>
            </a:xfrm>
            <a:custGeom>
              <a:avLst/>
              <a:gdLst>
                <a:gd name="T0" fmla="*/ 13 w 422"/>
                <a:gd name="T1" fmla="*/ 87 h 637"/>
                <a:gd name="T2" fmla="*/ 171 w 422"/>
                <a:gd name="T3" fmla="*/ 637 h 637"/>
                <a:gd name="T4" fmla="*/ 422 w 422"/>
                <a:gd name="T5" fmla="*/ 175 h 637"/>
                <a:gd name="T6" fmla="*/ 391 w 422"/>
                <a:gd name="T7" fmla="*/ 44 h 637"/>
                <a:gd name="T8" fmla="*/ 214 w 422"/>
                <a:gd name="T9" fmla="*/ 122 h 637"/>
                <a:gd name="T10" fmla="*/ 240 w 422"/>
                <a:gd name="T11" fmla="*/ 14 h 637"/>
                <a:gd name="T12" fmla="*/ 0 w 422"/>
                <a:gd name="T13" fmla="*/ 0 h 637"/>
                <a:gd name="T14" fmla="*/ 13 w 422"/>
                <a:gd name="T15" fmla="*/ 8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37">
                  <a:moveTo>
                    <a:pt x="13" y="87"/>
                  </a:moveTo>
                  <a:cubicBezTo>
                    <a:pt x="89" y="211"/>
                    <a:pt x="167" y="484"/>
                    <a:pt x="171" y="637"/>
                  </a:cubicBezTo>
                  <a:cubicBezTo>
                    <a:pt x="173" y="636"/>
                    <a:pt x="416" y="196"/>
                    <a:pt x="422" y="175"/>
                  </a:cubicBezTo>
                  <a:cubicBezTo>
                    <a:pt x="406" y="147"/>
                    <a:pt x="395" y="99"/>
                    <a:pt x="391" y="44"/>
                  </a:cubicBezTo>
                  <a:cubicBezTo>
                    <a:pt x="343" y="53"/>
                    <a:pt x="357" y="123"/>
                    <a:pt x="214" y="122"/>
                  </a:cubicBezTo>
                  <a:lnTo>
                    <a:pt x="240" y="14"/>
                  </a:lnTo>
                  <a:cubicBezTo>
                    <a:pt x="104" y="42"/>
                    <a:pt x="109" y="15"/>
                    <a:pt x="0" y="0"/>
                  </a:cubicBezTo>
                  <a:lnTo>
                    <a:pt x="13" y="87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8CCE8002-F26B-CE88-070C-5C1E2F4FC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" y="366395"/>
              <a:ext cx="32385" cy="28575"/>
            </a:xfrm>
            <a:custGeom>
              <a:avLst/>
              <a:gdLst>
                <a:gd name="T0" fmla="*/ 266 w 572"/>
                <a:gd name="T1" fmla="*/ 149 h 492"/>
                <a:gd name="T2" fmla="*/ 135 w 572"/>
                <a:gd name="T3" fmla="*/ 129 h 492"/>
                <a:gd name="T4" fmla="*/ 106 w 572"/>
                <a:gd name="T5" fmla="*/ 164 h 492"/>
                <a:gd name="T6" fmla="*/ 0 w 572"/>
                <a:gd name="T7" fmla="*/ 130 h 492"/>
                <a:gd name="T8" fmla="*/ 62 w 572"/>
                <a:gd name="T9" fmla="*/ 318 h 492"/>
                <a:gd name="T10" fmla="*/ 68 w 572"/>
                <a:gd name="T11" fmla="*/ 330 h 492"/>
                <a:gd name="T12" fmla="*/ 88 w 572"/>
                <a:gd name="T13" fmla="*/ 367 h 492"/>
                <a:gd name="T14" fmla="*/ 237 w 572"/>
                <a:gd name="T15" fmla="*/ 294 h 492"/>
                <a:gd name="T16" fmla="*/ 210 w 572"/>
                <a:gd name="T17" fmla="*/ 433 h 492"/>
                <a:gd name="T18" fmla="*/ 312 w 572"/>
                <a:gd name="T19" fmla="*/ 369 h 492"/>
                <a:gd name="T20" fmla="*/ 286 w 572"/>
                <a:gd name="T21" fmla="*/ 435 h 492"/>
                <a:gd name="T22" fmla="*/ 319 w 572"/>
                <a:gd name="T23" fmla="*/ 434 h 492"/>
                <a:gd name="T24" fmla="*/ 319 w 572"/>
                <a:gd name="T25" fmla="*/ 492 h 492"/>
                <a:gd name="T26" fmla="*/ 379 w 572"/>
                <a:gd name="T27" fmla="*/ 483 h 492"/>
                <a:gd name="T28" fmla="*/ 351 w 572"/>
                <a:gd name="T29" fmla="*/ 360 h 492"/>
                <a:gd name="T30" fmla="*/ 484 w 572"/>
                <a:gd name="T31" fmla="*/ 360 h 492"/>
                <a:gd name="T32" fmla="*/ 450 w 572"/>
                <a:gd name="T33" fmla="*/ 222 h 492"/>
                <a:gd name="T34" fmla="*/ 572 w 572"/>
                <a:gd name="T35" fmla="*/ 284 h 492"/>
                <a:gd name="T36" fmla="*/ 559 w 572"/>
                <a:gd name="T37" fmla="*/ 65 h 492"/>
                <a:gd name="T38" fmla="*/ 461 w 572"/>
                <a:gd name="T39" fmla="*/ 66 h 492"/>
                <a:gd name="T40" fmla="*/ 420 w 572"/>
                <a:gd name="T41" fmla="*/ 82 h 492"/>
                <a:gd name="T42" fmla="*/ 388 w 572"/>
                <a:gd name="T43" fmla="*/ 0 h 492"/>
                <a:gd name="T44" fmla="*/ 266 w 572"/>
                <a:gd name="T45" fmla="*/ 149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2" h="492">
                  <a:moveTo>
                    <a:pt x="266" y="149"/>
                  </a:moveTo>
                  <a:cubicBezTo>
                    <a:pt x="186" y="145"/>
                    <a:pt x="210" y="188"/>
                    <a:pt x="135" y="129"/>
                  </a:cubicBezTo>
                  <a:lnTo>
                    <a:pt x="106" y="164"/>
                  </a:lnTo>
                  <a:lnTo>
                    <a:pt x="0" y="130"/>
                  </a:lnTo>
                  <a:lnTo>
                    <a:pt x="62" y="318"/>
                  </a:lnTo>
                  <a:cubicBezTo>
                    <a:pt x="64" y="322"/>
                    <a:pt x="66" y="327"/>
                    <a:pt x="68" y="330"/>
                  </a:cubicBezTo>
                  <a:lnTo>
                    <a:pt x="88" y="367"/>
                  </a:lnTo>
                  <a:lnTo>
                    <a:pt x="237" y="294"/>
                  </a:lnTo>
                  <a:lnTo>
                    <a:pt x="210" y="433"/>
                  </a:lnTo>
                  <a:lnTo>
                    <a:pt x="312" y="369"/>
                  </a:lnTo>
                  <a:lnTo>
                    <a:pt x="286" y="435"/>
                  </a:lnTo>
                  <a:cubicBezTo>
                    <a:pt x="283" y="433"/>
                    <a:pt x="283" y="444"/>
                    <a:pt x="319" y="434"/>
                  </a:cubicBezTo>
                  <a:lnTo>
                    <a:pt x="319" y="492"/>
                  </a:lnTo>
                  <a:lnTo>
                    <a:pt x="379" y="483"/>
                  </a:lnTo>
                  <a:cubicBezTo>
                    <a:pt x="336" y="428"/>
                    <a:pt x="348" y="428"/>
                    <a:pt x="351" y="360"/>
                  </a:cubicBezTo>
                  <a:lnTo>
                    <a:pt x="484" y="360"/>
                  </a:lnTo>
                  <a:cubicBezTo>
                    <a:pt x="454" y="301"/>
                    <a:pt x="450" y="293"/>
                    <a:pt x="450" y="222"/>
                  </a:cubicBezTo>
                  <a:lnTo>
                    <a:pt x="572" y="284"/>
                  </a:lnTo>
                  <a:cubicBezTo>
                    <a:pt x="537" y="169"/>
                    <a:pt x="512" y="279"/>
                    <a:pt x="559" y="65"/>
                  </a:cubicBezTo>
                  <a:cubicBezTo>
                    <a:pt x="495" y="75"/>
                    <a:pt x="506" y="65"/>
                    <a:pt x="461" y="66"/>
                  </a:cubicBezTo>
                  <a:lnTo>
                    <a:pt x="420" y="82"/>
                  </a:lnTo>
                  <a:lnTo>
                    <a:pt x="388" y="0"/>
                  </a:lnTo>
                  <a:lnTo>
                    <a:pt x="266" y="149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2C69BBF4-10A6-79F2-CB64-5A03230DE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" y="723900"/>
              <a:ext cx="41910" cy="39370"/>
            </a:xfrm>
            <a:custGeom>
              <a:avLst/>
              <a:gdLst>
                <a:gd name="T0" fmla="*/ 52 w 740"/>
                <a:gd name="T1" fmla="*/ 52 h 682"/>
                <a:gd name="T2" fmla="*/ 0 w 740"/>
                <a:gd name="T3" fmla="*/ 56 h 682"/>
                <a:gd name="T4" fmla="*/ 494 w 740"/>
                <a:gd name="T5" fmla="*/ 487 h 682"/>
                <a:gd name="T6" fmla="*/ 625 w 740"/>
                <a:gd name="T7" fmla="*/ 682 h 682"/>
                <a:gd name="T8" fmla="*/ 740 w 740"/>
                <a:gd name="T9" fmla="*/ 496 h 682"/>
                <a:gd name="T10" fmla="*/ 684 w 740"/>
                <a:gd name="T11" fmla="*/ 500 h 682"/>
                <a:gd name="T12" fmla="*/ 676 w 740"/>
                <a:gd name="T13" fmla="*/ 394 h 682"/>
                <a:gd name="T14" fmla="*/ 587 w 740"/>
                <a:gd name="T15" fmla="*/ 422 h 682"/>
                <a:gd name="T16" fmla="*/ 579 w 740"/>
                <a:gd name="T17" fmla="*/ 308 h 682"/>
                <a:gd name="T18" fmla="*/ 460 w 740"/>
                <a:gd name="T19" fmla="*/ 375 h 682"/>
                <a:gd name="T20" fmla="*/ 459 w 740"/>
                <a:gd name="T21" fmla="*/ 188 h 682"/>
                <a:gd name="T22" fmla="*/ 391 w 740"/>
                <a:gd name="T23" fmla="*/ 213 h 682"/>
                <a:gd name="T24" fmla="*/ 412 w 740"/>
                <a:gd name="T25" fmla="*/ 124 h 682"/>
                <a:gd name="T26" fmla="*/ 301 w 740"/>
                <a:gd name="T27" fmla="*/ 172 h 682"/>
                <a:gd name="T28" fmla="*/ 356 w 740"/>
                <a:gd name="T29" fmla="*/ 52 h 682"/>
                <a:gd name="T30" fmla="*/ 270 w 740"/>
                <a:gd name="T31" fmla="*/ 72 h 682"/>
                <a:gd name="T32" fmla="*/ 286 w 740"/>
                <a:gd name="T33" fmla="*/ 0 h 682"/>
                <a:gd name="T34" fmla="*/ 52 w 740"/>
                <a:gd name="T35" fmla="*/ 52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0" h="682">
                  <a:moveTo>
                    <a:pt x="52" y="52"/>
                  </a:moveTo>
                  <a:lnTo>
                    <a:pt x="0" y="56"/>
                  </a:lnTo>
                  <a:cubicBezTo>
                    <a:pt x="59" y="138"/>
                    <a:pt x="365" y="275"/>
                    <a:pt x="494" y="487"/>
                  </a:cubicBezTo>
                  <a:cubicBezTo>
                    <a:pt x="514" y="519"/>
                    <a:pt x="609" y="669"/>
                    <a:pt x="625" y="682"/>
                  </a:cubicBezTo>
                  <a:cubicBezTo>
                    <a:pt x="666" y="602"/>
                    <a:pt x="704" y="596"/>
                    <a:pt x="740" y="496"/>
                  </a:cubicBezTo>
                  <a:lnTo>
                    <a:pt x="684" y="500"/>
                  </a:lnTo>
                  <a:lnTo>
                    <a:pt x="676" y="394"/>
                  </a:lnTo>
                  <a:lnTo>
                    <a:pt x="587" y="422"/>
                  </a:lnTo>
                  <a:lnTo>
                    <a:pt x="579" y="308"/>
                  </a:lnTo>
                  <a:lnTo>
                    <a:pt x="460" y="375"/>
                  </a:lnTo>
                  <a:lnTo>
                    <a:pt x="459" y="188"/>
                  </a:lnTo>
                  <a:lnTo>
                    <a:pt x="391" y="213"/>
                  </a:lnTo>
                  <a:lnTo>
                    <a:pt x="412" y="124"/>
                  </a:lnTo>
                  <a:lnTo>
                    <a:pt x="301" y="172"/>
                  </a:lnTo>
                  <a:lnTo>
                    <a:pt x="356" y="52"/>
                  </a:lnTo>
                  <a:lnTo>
                    <a:pt x="270" y="72"/>
                  </a:lnTo>
                  <a:lnTo>
                    <a:pt x="286" y="0"/>
                  </a:lnTo>
                  <a:cubicBezTo>
                    <a:pt x="193" y="13"/>
                    <a:pt x="234" y="64"/>
                    <a:pt x="52" y="5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D21F973A-21AD-2423-03AC-8B7CB7F97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685165"/>
              <a:ext cx="24765" cy="31750"/>
            </a:xfrm>
            <a:custGeom>
              <a:avLst/>
              <a:gdLst>
                <a:gd name="T0" fmla="*/ 127 w 436"/>
                <a:gd name="T1" fmla="*/ 454 h 552"/>
                <a:gd name="T2" fmla="*/ 130 w 436"/>
                <a:gd name="T3" fmla="*/ 491 h 552"/>
                <a:gd name="T4" fmla="*/ 209 w 436"/>
                <a:gd name="T5" fmla="*/ 467 h 552"/>
                <a:gd name="T6" fmla="*/ 198 w 436"/>
                <a:gd name="T7" fmla="*/ 552 h 552"/>
                <a:gd name="T8" fmla="*/ 269 w 436"/>
                <a:gd name="T9" fmla="*/ 499 h 552"/>
                <a:gd name="T10" fmla="*/ 335 w 436"/>
                <a:gd name="T11" fmla="*/ 327 h 552"/>
                <a:gd name="T12" fmla="*/ 303 w 436"/>
                <a:gd name="T13" fmla="*/ 290 h 552"/>
                <a:gd name="T14" fmla="*/ 436 w 436"/>
                <a:gd name="T15" fmla="*/ 198 h 552"/>
                <a:gd name="T16" fmla="*/ 328 w 436"/>
                <a:gd name="T17" fmla="*/ 120 h 552"/>
                <a:gd name="T18" fmla="*/ 436 w 436"/>
                <a:gd name="T19" fmla="*/ 43 h 552"/>
                <a:gd name="T20" fmla="*/ 339 w 436"/>
                <a:gd name="T21" fmla="*/ 0 h 552"/>
                <a:gd name="T22" fmla="*/ 65 w 436"/>
                <a:gd name="T23" fmla="*/ 5 h 552"/>
                <a:gd name="T24" fmla="*/ 244 w 436"/>
                <a:gd name="T25" fmla="*/ 119 h 552"/>
                <a:gd name="T26" fmla="*/ 0 w 436"/>
                <a:gd name="T27" fmla="*/ 259 h 552"/>
                <a:gd name="T28" fmla="*/ 180 w 436"/>
                <a:gd name="T29" fmla="*/ 221 h 552"/>
                <a:gd name="T30" fmla="*/ 20 w 436"/>
                <a:gd name="T31" fmla="*/ 406 h 552"/>
                <a:gd name="T32" fmla="*/ 127 w 436"/>
                <a:gd name="T33" fmla="*/ 45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6" h="552">
                  <a:moveTo>
                    <a:pt x="127" y="454"/>
                  </a:moveTo>
                  <a:lnTo>
                    <a:pt x="130" y="491"/>
                  </a:lnTo>
                  <a:lnTo>
                    <a:pt x="209" y="467"/>
                  </a:lnTo>
                  <a:lnTo>
                    <a:pt x="198" y="552"/>
                  </a:lnTo>
                  <a:lnTo>
                    <a:pt x="269" y="499"/>
                  </a:lnTo>
                  <a:cubicBezTo>
                    <a:pt x="233" y="431"/>
                    <a:pt x="258" y="356"/>
                    <a:pt x="335" y="327"/>
                  </a:cubicBezTo>
                  <a:lnTo>
                    <a:pt x="303" y="290"/>
                  </a:lnTo>
                  <a:lnTo>
                    <a:pt x="436" y="198"/>
                  </a:lnTo>
                  <a:cubicBezTo>
                    <a:pt x="393" y="157"/>
                    <a:pt x="371" y="173"/>
                    <a:pt x="328" y="120"/>
                  </a:cubicBezTo>
                  <a:lnTo>
                    <a:pt x="436" y="43"/>
                  </a:lnTo>
                  <a:lnTo>
                    <a:pt x="339" y="0"/>
                  </a:lnTo>
                  <a:lnTo>
                    <a:pt x="65" y="5"/>
                  </a:lnTo>
                  <a:cubicBezTo>
                    <a:pt x="107" y="90"/>
                    <a:pt x="162" y="81"/>
                    <a:pt x="244" y="119"/>
                  </a:cubicBezTo>
                  <a:cubicBezTo>
                    <a:pt x="153" y="170"/>
                    <a:pt x="60" y="130"/>
                    <a:pt x="0" y="259"/>
                  </a:cubicBezTo>
                  <a:lnTo>
                    <a:pt x="180" y="221"/>
                  </a:lnTo>
                  <a:cubicBezTo>
                    <a:pt x="141" y="282"/>
                    <a:pt x="57" y="309"/>
                    <a:pt x="20" y="406"/>
                  </a:cubicBezTo>
                  <a:lnTo>
                    <a:pt x="127" y="454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259D7198-D0DC-1922-B457-8EACC49A6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55" y="535940"/>
              <a:ext cx="37465" cy="19050"/>
            </a:xfrm>
            <a:custGeom>
              <a:avLst/>
              <a:gdLst>
                <a:gd name="T0" fmla="*/ 246 w 664"/>
                <a:gd name="T1" fmla="*/ 292 h 331"/>
                <a:gd name="T2" fmla="*/ 392 w 664"/>
                <a:gd name="T3" fmla="*/ 218 h 331"/>
                <a:gd name="T4" fmla="*/ 494 w 664"/>
                <a:gd name="T5" fmla="*/ 331 h 331"/>
                <a:gd name="T6" fmla="*/ 663 w 664"/>
                <a:gd name="T7" fmla="*/ 200 h 331"/>
                <a:gd name="T8" fmla="*/ 664 w 664"/>
                <a:gd name="T9" fmla="*/ 153 h 331"/>
                <a:gd name="T10" fmla="*/ 579 w 664"/>
                <a:gd name="T11" fmla="*/ 173 h 331"/>
                <a:gd name="T12" fmla="*/ 595 w 664"/>
                <a:gd name="T13" fmla="*/ 58 h 331"/>
                <a:gd name="T14" fmla="*/ 441 w 664"/>
                <a:gd name="T15" fmla="*/ 124 h 331"/>
                <a:gd name="T16" fmla="*/ 421 w 664"/>
                <a:gd name="T17" fmla="*/ 0 h 331"/>
                <a:gd name="T18" fmla="*/ 0 w 664"/>
                <a:gd name="T19" fmla="*/ 139 h 331"/>
                <a:gd name="T20" fmla="*/ 59 w 664"/>
                <a:gd name="T21" fmla="*/ 186 h 331"/>
                <a:gd name="T22" fmla="*/ 2 w 664"/>
                <a:gd name="T23" fmla="*/ 213 h 331"/>
                <a:gd name="T24" fmla="*/ 246 w 664"/>
                <a:gd name="T25" fmla="*/ 292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4" h="331">
                  <a:moveTo>
                    <a:pt x="246" y="292"/>
                  </a:moveTo>
                  <a:cubicBezTo>
                    <a:pt x="270" y="234"/>
                    <a:pt x="332" y="231"/>
                    <a:pt x="392" y="218"/>
                  </a:cubicBezTo>
                  <a:cubicBezTo>
                    <a:pt x="454" y="270"/>
                    <a:pt x="422" y="291"/>
                    <a:pt x="494" y="331"/>
                  </a:cubicBezTo>
                  <a:lnTo>
                    <a:pt x="663" y="200"/>
                  </a:lnTo>
                  <a:lnTo>
                    <a:pt x="664" y="153"/>
                  </a:lnTo>
                  <a:lnTo>
                    <a:pt x="579" y="173"/>
                  </a:lnTo>
                  <a:lnTo>
                    <a:pt x="595" y="58"/>
                  </a:lnTo>
                  <a:lnTo>
                    <a:pt x="441" y="124"/>
                  </a:lnTo>
                  <a:lnTo>
                    <a:pt x="421" y="0"/>
                  </a:lnTo>
                  <a:lnTo>
                    <a:pt x="0" y="139"/>
                  </a:lnTo>
                  <a:lnTo>
                    <a:pt x="59" y="186"/>
                  </a:lnTo>
                  <a:lnTo>
                    <a:pt x="2" y="213"/>
                  </a:lnTo>
                  <a:cubicBezTo>
                    <a:pt x="106" y="264"/>
                    <a:pt x="146" y="259"/>
                    <a:pt x="246" y="292"/>
                  </a:cubicBez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614C83B6-153C-B2C5-847E-EDBB6C092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75" y="740410"/>
              <a:ext cx="15240" cy="74295"/>
            </a:xfrm>
            <a:custGeom>
              <a:avLst/>
              <a:gdLst>
                <a:gd name="T0" fmla="*/ 48 w 267"/>
                <a:gd name="T1" fmla="*/ 1292 h 1292"/>
                <a:gd name="T2" fmla="*/ 136 w 267"/>
                <a:gd name="T3" fmla="*/ 996 h 1292"/>
                <a:gd name="T4" fmla="*/ 155 w 267"/>
                <a:gd name="T5" fmla="*/ 673 h 1292"/>
                <a:gd name="T6" fmla="*/ 189 w 267"/>
                <a:gd name="T7" fmla="*/ 0 h 1292"/>
                <a:gd name="T8" fmla="*/ 67 w 267"/>
                <a:gd name="T9" fmla="*/ 620 h 1292"/>
                <a:gd name="T10" fmla="*/ 48 w 267"/>
                <a:gd name="T11" fmla="*/ 1292 h 1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7" h="1292">
                  <a:moveTo>
                    <a:pt x="48" y="1292"/>
                  </a:moveTo>
                  <a:cubicBezTo>
                    <a:pt x="95" y="1232"/>
                    <a:pt x="114" y="1080"/>
                    <a:pt x="136" y="996"/>
                  </a:cubicBezTo>
                  <a:cubicBezTo>
                    <a:pt x="181" y="830"/>
                    <a:pt x="195" y="845"/>
                    <a:pt x="155" y="673"/>
                  </a:cubicBezTo>
                  <a:cubicBezTo>
                    <a:pt x="127" y="553"/>
                    <a:pt x="267" y="161"/>
                    <a:pt x="189" y="0"/>
                  </a:cubicBezTo>
                  <a:cubicBezTo>
                    <a:pt x="135" y="174"/>
                    <a:pt x="116" y="425"/>
                    <a:pt x="67" y="620"/>
                  </a:cubicBezTo>
                  <a:cubicBezTo>
                    <a:pt x="6" y="865"/>
                    <a:pt x="0" y="1041"/>
                    <a:pt x="48" y="1292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058468C0-3654-8EC3-47CB-641A2A6B6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" y="800100"/>
              <a:ext cx="8255" cy="78740"/>
            </a:xfrm>
            <a:custGeom>
              <a:avLst/>
              <a:gdLst>
                <a:gd name="T0" fmla="*/ 3 w 143"/>
                <a:gd name="T1" fmla="*/ 705 h 1373"/>
                <a:gd name="T2" fmla="*/ 77 w 143"/>
                <a:gd name="T3" fmla="*/ 1357 h 1373"/>
                <a:gd name="T4" fmla="*/ 103 w 143"/>
                <a:gd name="T5" fmla="*/ 1285 h 1373"/>
                <a:gd name="T6" fmla="*/ 134 w 143"/>
                <a:gd name="T7" fmla="*/ 1023 h 1373"/>
                <a:gd name="T8" fmla="*/ 19 w 143"/>
                <a:gd name="T9" fmla="*/ 0 h 1373"/>
                <a:gd name="T10" fmla="*/ 25 w 143"/>
                <a:gd name="T11" fmla="*/ 337 h 1373"/>
                <a:gd name="T12" fmla="*/ 3 w 143"/>
                <a:gd name="T13" fmla="*/ 705 h 1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373">
                  <a:moveTo>
                    <a:pt x="3" y="705"/>
                  </a:moveTo>
                  <a:cubicBezTo>
                    <a:pt x="0" y="888"/>
                    <a:pt x="21" y="1186"/>
                    <a:pt x="77" y="1357"/>
                  </a:cubicBezTo>
                  <a:cubicBezTo>
                    <a:pt x="83" y="1348"/>
                    <a:pt x="88" y="1373"/>
                    <a:pt x="103" y="1285"/>
                  </a:cubicBezTo>
                  <a:lnTo>
                    <a:pt x="134" y="1023"/>
                  </a:lnTo>
                  <a:cubicBezTo>
                    <a:pt x="143" y="906"/>
                    <a:pt x="75" y="61"/>
                    <a:pt x="19" y="0"/>
                  </a:cubicBezTo>
                  <a:cubicBezTo>
                    <a:pt x="15" y="114"/>
                    <a:pt x="32" y="219"/>
                    <a:pt x="25" y="337"/>
                  </a:cubicBezTo>
                  <a:cubicBezTo>
                    <a:pt x="18" y="460"/>
                    <a:pt x="6" y="582"/>
                    <a:pt x="3" y="705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5B2B5F78-E092-568D-04C3-860653014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" y="673100"/>
              <a:ext cx="26035" cy="25400"/>
            </a:xfrm>
            <a:custGeom>
              <a:avLst/>
              <a:gdLst>
                <a:gd name="T0" fmla="*/ 156 w 468"/>
                <a:gd name="T1" fmla="*/ 68 h 441"/>
                <a:gd name="T2" fmla="*/ 98 w 468"/>
                <a:gd name="T3" fmla="*/ 142 h 441"/>
                <a:gd name="T4" fmla="*/ 23 w 468"/>
                <a:gd name="T5" fmla="*/ 139 h 441"/>
                <a:gd name="T6" fmla="*/ 0 w 468"/>
                <a:gd name="T7" fmla="*/ 399 h 441"/>
                <a:gd name="T8" fmla="*/ 90 w 468"/>
                <a:gd name="T9" fmla="*/ 441 h 441"/>
                <a:gd name="T10" fmla="*/ 74 w 468"/>
                <a:gd name="T11" fmla="*/ 370 h 441"/>
                <a:gd name="T12" fmla="*/ 187 w 468"/>
                <a:gd name="T13" fmla="*/ 385 h 441"/>
                <a:gd name="T14" fmla="*/ 184 w 468"/>
                <a:gd name="T15" fmla="*/ 265 h 441"/>
                <a:gd name="T16" fmla="*/ 301 w 468"/>
                <a:gd name="T17" fmla="*/ 322 h 441"/>
                <a:gd name="T18" fmla="*/ 270 w 468"/>
                <a:gd name="T19" fmla="*/ 219 h 441"/>
                <a:gd name="T20" fmla="*/ 468 w 468"/>
                <a:gd name="T21" fmla="*/ 325 h 441"/>
                <a:gd name="T22" fmla="*/ 319 w 468"/>
                <a:gd name="T23" fmla="*/ 123 h 441"/>
                <a:gd name="T24" fmla="*/ 467 w 468"/>
                <a:gd name="T25" fmla="*/ 117 h 441"/>
                <a:gd name="T26" fmla="*/ 382 w 468"/>
                <a:gd name="T27" fmla="*/ 39 h 441"/>
                <a:gd name="T28" fmla="*/ 466 w 468"/>
                <a:gd name="T29" fmla="*/ 37 h 441"/>
                <a:gd name="T30" fmla="*/ 292 w 468"/>
                <a:gd name="T31" fmla="*/ 0 h 441"/>
                <a:gd name="T32" fmla="*/ 342 w 468"/>
                <a:gd name="T33" fmla="*/ 98 h 441"/>
                <a:gd name="T34" fmla="*/ 201 w 468"/>
                <a:gd name="T35" fmla="*/ 57 h 441"/>
                <a:gd name="T36" fmla="*/ 156 w 468"/>
                <a:gd name="T37" fmla="*/ 6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8" h="441">
                  <a:moveTo>
                    <a:pt x="156" y="68"/>
                  </a:moveTo>
                  <a:cubicBezTo>
                    <a:pt x="114" y="118"/>
                    <a:pt x="89" y="84"/>
                    <a:pt x="98" y="142"/>
                  </a:cubicBezTo>
                  <a:lnTo>
                    <a:pt x="23" y="139"/>
                  </a:lnTo>
                  <a:lnTo>
                    <a:pt x="0" y="399"/>
                  </a:lnTo>
                  <a:lnTo>
                    <a:pt x="90" y="441"/>
                  </a:lnTo>
                  <a:lnTo>
                    <a:pt x="74" y="370"/>
                  </a:lnTo>
                  <a:lnTo>
                    <a:pt x="187" y="385"/>
                  </a:lnTo>
                  <a:lnTo>
                    <a:pt x="184" y="265"/>
                  </a:lnTo>
                  <a:lnTo>
                    <a:pt x="301" y="322"/>
                  </a:lnTo>
                  <a:lnTo>
                    <a:pt x="270" y="219"/>
                  </a:lnTo>
                  <a:cubicBezTo>
                    <a:pt x="340" y="265"/>
                    <a:pt x="388" y="304"/>
                    <a:pt x="468" y="325"/>
                  </a:cubicBezTo>
                  <a:lnTo>
                    <a:pt x="319" y="123"/>
                  </a:lnTo>
                  <a:lnTo>
                    <a:pt x="467" y="117"/>
                  </a:lnTo>
                  <a:lnTo>
                    <a:pt x="382" y="39"/>
                  </a:lnTo>
                  <a:cubicBezTo>
                    <a:pt x="442" y="49"/>
                    <a:pt x="427" y="58"/>
                    <a:pt x="466" y="37"/>
                  </a:cubicBezTo>
                  <a:cubicBezTo>
                    <a:pt x="396" y="0"/>
                    <a:pt x="372" y="5"/>
                    <a:pt x="292" y="0"/>
                  </a:cubicBezTo>
                  <a:lnTo>
                    <a:pt x="342" y="98"/>
                  </a:lnTo>
                  <a:cubicBezTo>
                    <a:pt x="246" y="106"/>
                    <a:pt x="270" y="109"/>
                    <a:pt x="201" y="57"/>
                  </a:cubicBezTo>
                  <a:lnTo>
                    <a:pt x="156" y="68"/>
                  </a:ln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5291BB28-059C-E05F-7528-7DFC15C84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65" y="676910"/>
              <a:ext cx="48260" cy="45720"/>
            </a:xfrm>
            <a:custGeom>
              <a:avLst/>
              <a:gdLst>
                <a:gd name="T0" fmla="*/ 845 w 845"/>
                <a:gd name="T1" fmla="*/ 751 h 801"/>
                <a:gd name="T2" fmla="*/ 843 w 845"/>
                <a:gd name="T3" fmla="*/ 736 h 801"/>
                <a:gd name="T4" fmla="*/ 799 w 845"/>
                <a:gd name="T5" fmla="*/ 729 h 801"/>
                <a:gd name="T6" fmla="*/ 569 w 845"/>
                <a:gd name="T7" fmla="*/ 657 h 801"/>
                <a:gd name="T8" fmla="*/ 256 w 845"/>
                <a:gd name="T9" fmla="*/ 334 h 801"/>
                <a:gd name="T10" fmla="*/ 113 w 845"/>
                <a:gd name="T11" fmla="*/ 123 h 801"/>
                <a:gd name="T12" fmla="*/ 0 w 845"/>
                <a:gd name="T13" fmla="*/ 0 h 801"/>
                <a:gd name="T14" fmla="*/ 266 w 845"/>
                <a:gd name="T15" fmla="*/ 540 h 801"/>
                <a:gd name="T16" fmla="*/ 845 w 845"/>
                <a:gd name="T17" fmla="*/ 75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5" h="801">
                  <a:moveTo>
                    <a:pt x="845" y="751"/>
                  </a:moveTo>
                  <a:lnTo>
                    <a:pt x="843" y="736"/>
                  </a:lnTo>
                  <a:lnTo>
                    <a:pt x="799" y="729"/>
                  </a:lnTo>
                  <a:cubicBezTo>
                    <a:pt x="729" y="718"/>
                    <a:pt x="612" y="706"/>
                    <a:pt x="569" y="657"/>
                  </a:cubicBezTo>
                  <a:cubicBezTo>
                    <a:pt x="472" y="596"/>
                    <a:pt x="335" y="431"/>
                    <a:pt x="256" y="334"/>
                  </a:cubicBezTo>
                  <a:lnTo>
                    <a:pt x="113" y="123"/>
                  </a:lnTo>
                  <a:cubicBezTo>
                    <a:pt x="58" y="71"/>
                    <a:pt x="62" y="33"/>
                    <a:pt x="0" y="0"/>
                  </a:cubicBezTo>
                  <a:cubicBezTo>
                    <a:pt x="18" y="179"/>
                    <a:pt x="136" y="442"/>
                    <a:pt x="266" y="540"/>
                  </a:cubicBezTo>
                  <a:cubicBezTo>
                    <a:pt x="406" y="644"/>
                    <a:pt x="668" y="801"/>
                    <a:pt x="845" y="751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38A810BD-9B0D-EC37-DC28-4C9A32475B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355" y="815340"/>
              <a:ext cx="36830" cy="37465"/>
            </a:xfrm>
            <a:custGeom>
              <a:avLst/>
              <a:gdLst>
                <a:gd name="T0" fmla="*/ 127 w 647"/>
                <a:gd name="T1" fmla="*/ 648 h 648"/>
                <a:gd name="T2" fmla="*/ 171 w 647"/>
                <a:gd name="T3" fmla="*/ 398 h 648"/>
                <a:gd name="T4" fmla="*/ 311 w 647"/>
                <a:gd name="T5" fmla="*/ 247 h 648"/>
                <a:gd name="T6" fmla="*/ 647 w 647"/>
                <a:gd name="T7" fmla="*/ 0 h 648"/>
                <a:gd name="T8" fmla="*/ 154 w 647"/>
                <a:gd name="T9" fmla="*/ 180 h 648"/>
                <a:gd name="T10" fmla="*/ 127 w 647"/>
                <a:gd name="T11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7" h="648">
                  <a:moveTo>
                    <a:pt x="127" y="648"/>
                  </a:moveTo>
                  <a:cubicBezTo>
                    <a:pt x="138" y="563"/>
                    <a:pt x="144" y="480"/>
                    <a:pt x="171" y="398"/>
                  </a:cubicBezTo>
                  <a:cubicBezTo>
                    <a:pt x="204" y="302"/>
                    <a:pt x="225" y="287"/>
                    <a:pt x="311" y="247"/>
                  </a:cubicBezTo>
                  <a:cubicBezTo>
                    <a:pt x="443" y="185"/>
                    <a:pt x="568" y="119"/>
                    <a:pt x="647" y="0"/>
                  </a:cubicBezTo>
                  <a:cubicBezTo>
                    <a:pt x="548" y="24"/>
                    <a:pt x="232" y="129"/>
                    <a:pt x="154" y="180"/>
                  </a:cubicBezTo>
                  <a:cubicBezTo>
                    <a:pt x="0" y="283"/>
                    <a:pt x="11" y="553"/>
                    <a:pt x="127" y="64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4B57AE8-F718-C6CB-7B25-777018123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80" y="789305"/>
              <a:ext cx="33655" cy="52705"/>
            </a:xfrm>
            <a:custGeom>
              <a:avLst/>
              <a:gdLst>
                <a:gd name="T0" fmla="*/ 503 w 598"/>
                <a:gd name="T1" fmla="*/ 35 h 911"/>
                <a:gd name="T2" fmla="*/ 321 w 598"/>
                <a:gd name="T3" fmla="*/ 120 h 911"/>
                <a:gd name="T4" fmla="*/ 314 w 598"/>
                <a:gd name="T5" fmla="*/ 92 h 911"/>
                <a:gd name="T6" fmla="*/ 298 w 598"/>
                <a:gd name="T7" fmla="*/ 133 h 911"/>
                <a:gd name="T8" fmla="*/ 37 w 598"/>
                <a:gd name="T9" fmla="*/ 456 h 911"/>
                <a:gd name="T10" fmla="*/ 0 w 598"/>
                <a:gd name="T11" fmla="*/ 618 h 911"/>
                <a:gd name="T12" fmla="*/ 28 w 598"/>
                <a:gd name="T13" fmla="*/ 774 h 911"/>
                <a:gd name="T14" fmla="*/ 71 w 598"/>
                <a:gd name="T15" fmla="*/ 911 h 911"/>
                <a:gd name="T16" fmla="*/ 144 w 598"/>
                <a:gd name="T17" fmla="*/ 599 h 911"/>
                <a:gd name="T18" fmla="*/ 385 w 598"/>
                <a:gd name="T19" fmla="*/ 171 h 911"/>
                <a:gd name="T20" fmla="*/ 598 w 598"/>
                <a:gd name="T21" fmla="*/ 0 h 911"/>
                <a:gd name="T22" fmla="*/ 503 w 598"/>
                <a:gd name="T23" fmla="*/ 35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8" h="911">
                  <a:moveTo>
                    <a:pt x="503" y="35"/>
                  </a:moveTo>
                  <a:lnTo>
                    <a:pt x="321" y="120"/>
                  </a:lnTo>
                  <a:lnTo>
                    <a:pt x="314" y="92"/>
                  </a:lnTo>
                  <a:lnTo>
                    <a:pt x="298" y="133"/>
                  </a:lnTo>
                  <a:cubicBezTo>
                    <a:pt x="96" y="145"/>
                    <a:pt x="124" y="246"/>
                    <a:pt x="37" y="456"/>
                  </a:cubicBezTo>
                  <a:cubicBezTo>
                    <a:pt x="6" y="533"/>
                    <a:pt x="25" y="572"/>
                    <a:pt x="0" y="618"/>
                  </a:cubicBezTo>
                  <a:lnTo>
                    <a:pt x="28" y="774"/>
                  </a:lnTo>
                  <a:cubicBezTo>
                    <a:pt x="71" y="789"/>
                    <a:pt x="65" y="865"/>
                    <a:pt x="71" y="911"/>
                  </a:cubicBezTo>
                  <a:cubicBezTo>
                    <a:pt x="121" y="845"/>
                    <a:pt x="161" y="680"/>
                    <a:pt x="144" y="599"/>
                  </a:cubicBezTo>
                  <a:cubicBezTo>
                    <a:pt x="104" y="411"/>
                    <a:pt x="7" y="420"/>
                    <a:pt x="385" y="171"/>
                  </a:cubicBezTo>
                  <a:cubicBezTo>
                    <a:pt x="477" y="111"/>
                    <a:pt x="520" y="74"/>
                    <a:pt x="598" y="0"/>
                  </a:cubicBezTo>
                  <a:lnTo>
                    <a:pt x="503" y="35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48D799FB-EB62-C587-3507-0E8B233C3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" y="715010"/>
              <a:ext cx="56515" cy="27940"/>
            </a:xfrm>
            <a:custGeom>
              <a:avLst/>
              <a:gdLst>
                <a:gd name="T0" fmla="*/ 1004 w 1004"/>
                <a:gd name="T1" fmla="*/ 487 h 487"/>
                <a:gd name="T2" fmla="*/ 521 w 1004"/>
                <a:gd name="T3" fmla="*/ 232 h 487"/>
                <a:gd name="T4" fmla="*/ 246 w 1004"/>
                <a:gd name="T5" fmla="*/ 139 h 487"/>
                <a:gd name="T6" fmla="*/ 0 w 1004"/>
                <a:gd name="T7" fmla="*/ 0 h 487"/>
                <a:gd name="T8" fmla="*/ 1004 w 1004"/>
                <a:gd name="T9" fmla="*/ 48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4" h="487">
                  <a:moveTo>
                    <a:pt x="1004" y="487"/>
                  </a:moveTo>
                  <a:cubicBezTo>
                    <a:pt x="963" y="394"/>
                    <a:pt x="622" y="266"/>
                    <a:pt x="521" y="232"/>
                  </a:cubicBezTo>
                  <a:cubicBezTo>
                    <a:pt x="435" y="204"/>
                    <a:pt x="328" y="172"/>
                    <a:pt x="246" y="139"/>
                  </a:cubicBezTo>
                  <a:cubicBezTo>
                    <a:pt x="142" y="96"/>
                    <a:pt x="90" y="52"/>
                    <a:pt x="0" y="0"/>
                  </a:cubicBezTo>
                  <a:cubicBezTo>
                    <a:pt x="78" y="265"/>
                    <a:pt x="773" y="449"/>
                    <a:pt x="1004" y="487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8DDD75F0-AB1C-23C4-CA1A-0E0F10C1F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717550"/>
              <a:ext cx="14605" cy="86360"/>
            </a:xfrm>
            <a:custGeom>
              <a:avLst/>
              <a:gdLst>
                <a:gd name="T0" fmla="*/ 0 w 254"/>
                <a:gd name="T1" fmla="*/ 1506 h 1506"/>
                <a:gd name="T2" fmla="*/ 133 w 254"/>
                <a:gd name="T3" fmla="*/ 780 h 1506"/>
                <a:gd name="T4" fmla="*/ 254 w 254"/>
                <a:gd name="T5" fmla="*/ 0 h 1506"/>
                <a:gd name="T6" fmla="*/ 59 w 254"/>
                <a:gd name="T7" fmla="*/ 1099 h 1506"/>
                <a:gd name="T8" fmla="*/ 0 w 254"/>
                <a:gd name="T9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506">
                  <a:moveTo>
                    <a:pt x="0" y="1506"/>
                  </a:moveTo>
                  <a:cubicBezTo>
                    <a:pt x="250" y="1254"/>
                    <a:pt x="133" y="1014"/>
                    <a:pt x="133" y="780"/>
                  </a:cubicBezTo>
                  <a:cubicBezTo>
                    <a:pt x="134" y="503"/>
                    <a:pt x="218" y="261"/>
                    <a:pt x="254" y="0"/>
                  </a:cubicBezTo>
                  <a:cubicBezTo>
                    <a:pt x="133" y="113"/>
                    <a:pt x="60" y="855"/>
                    <a:pt x="59" y="1099"/>
                  </a:cubicBezTo>
                  <a:cubicBezTo>
                    <a:pt x="59" y="1292"/>
                    <a:pt x="18" y="1343"/>
                    <a:pt x="0" y="150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3DB72234-D3AA-8EFD-170C-2A32C1F8F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30" y="958850"/>
              <a:ext cx="11430" cy="59055"/>
            </a:xfrm>
            <a:custGeom>
              <a:avLst/>
              <a:gdLst>
                <a:gd name="T0" fmla="*/ 132 w 203"/>
                <a:gd name="T1" fmla="*/ 781 h 1025"/>
                <a:gd name="T2" fmla="*/ 190 w 203"/>
                <a:gd name="T3" fmla="*/ 426 h 1025"/>
                <a:gd name="T4" fmla="*/ 192 w 203"/>
                <a:gd name="T5" fmla="*/ 185 h 1025"/>
                <a:gd name="T6" fmla="*/ 147 w 203"/>
                <a:gd name="T7" fmla="*/ 0 h 1025"/>
                <a:gd name="T8" fmla="*/ 0 w 203"/>
                <a:gd name="T9" fmla="*/ 1025 h 1025"/>
                <a:gd name="T10" fmla="*/ 77 w 203"/>
                <a:gd name="T11" fmla="*/ 961 h 1025"/>
                <a:gd name="T12" fmla="*/ 132 w 203"/>
                <a:gd name="T13" fmla="*/ 781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025">
                  <a:moveTo>
                    <a:pt x="132" y="781"/>
                  </a:moveTo>
                  <a:lnTo>
                    <a:pt x="190" y="426"/>
                  </a:lnTo>
                  <a:cubicBezTo>
                    <a:pt x="203" y="342"/>
                    <a:pt x="198" y="270"/>
                    <a:pt x="192" y="185"/>
                  </a:cubicBezTo>
                  <a:cubicBezTo>
                    <a:pt x="188" y="127"/>
                    <a:pt x="187" y="40"/>
                    <a:pt x="147" y="0"/>
                  </a:cubicBezTo>
                  <a:cubicBezTo>
                    <a:pt x="112" y="65"/>
                    <a:pt x="6" y="892"/>
                    <a:pt x="0" y="1025"/>
                  </a:cubicBezTo>
                  <a:lnTo>
                    <a:pt x="77" y="961"/>
                  </a:lnTo>
                  <a:cubicBezTo>
                    <a:pt x="90" y="888"/>
                    <a:pt x="81" y="828"/>
                    <a:pt x="132" y="78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15FC3699-15C2-69CE-4660-A09FA06E6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" y="747395"/>
              <a:ext cx="27305" cy="57150"/>
            </a:xfrm>
            <a:custGeom>
              <a:avLst/>
              <a:gdLst>
                <a:gd name="T0" fmla="*/ 32 w 475"/>
                <a:gd name="T1" fmla="*/ 964 h 991"/>
                <a:gd name="T2" fmla="*/ 126 w 475"/>
                <a:gd name="T3" fmla="*/ 704 h 991"/>
                <a:gd name="T4" fmla="*/ 240 w 475"/>
                <a:gd name="T5" fmla="*/ 473 h 991"/>
                <a:gd name="T6" fmla="*/ 475 w 475"/>
                <a:gd name="T7" fmla="*/ 16 h 991"/>
                <a:gd name="T8" fmla="*/ 470 w 475"/>
                <a:gd name="T9" fmla="*/ 0 h 991"/>
                <a:gd name="T10" fmla="*/ 132 w 475"/>
                <a:gd name="T11" fmla="*/ 391 h 991"/>
                <a:gd name="T12" fmla="*/ 18 w 475"/>
                <a:gd name="T13" fmla="*/ 991 h 991"/>
                <a:gd name="T14" fmla="*/ 32 w 475"/>
                <a:gd name="T15" fmla="*/ 964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5" h="991">
                  <a:moveTo>
                    <a:pt x="32" y="964"/>
                  </a:moveTo>
                  <a:cubicBezTo>
                    <a:pt x="58" y="923"/>
                    <a:pt x="98" y="769"/>
                    <a:pt x="126" y="704"/>
                  </a:cubicBezTo>
                  <a:cubicBezTo>
                    <a:pt x="232" y="460"/>
                    <a:pt x="202" y="622"/>
                    <a:pt x="240" y="473"/>
                  </a:cubicBezTo>
                  <a:cubicBezTo>
                    <a:pt x="289" y="280"/>
                    <a:pt x="418" y="165"/>
                    <a:pt x="475" y="16"/>
                  </a:cubicBezTo>
                  <a:lnTo>
                    <a:pt x="470" y="0"/>
                  </a:lnTo>
                  <a:cubicBezTo>
                    <a:pt x="398" y="110"/>
                    <a:pt x="253" y="151"/>
                    <a:pt x="132" y="391"/>
                  </a:cubicBezTo>
                  <a:cubicBezTo>
                    <a:pt x="69" y="516"/>
                    <a:pt x="0" y="856"/>
                    <a:pt x="18" y="991"/>
                  </a:cubicBezTo>
                  <a:cubicBezTo>
                    <a:pt x="2" y="956"/>
                    <a:pt x="13" y="986"/>
                    <a:pt x="32" y="964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677B8677-CCA8-8B36-3DE7-7508FD775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913765"/>
              <a:ext cx="16510" cy="73660"/>
            </a:xfrm>
            <a:custGeom>
              <a:avLst/>
              <a:gdLst>
                <a:gd name="T0" fmla="*/ 47 w 292"/>
                <a:gd name="T1" fmla="*/ 801 h 1281"/>
                <a:gd name="T2" fmla="*/ 36 w 292"/>
                <a:gd name="T3" fmla="*/ 1014 h 1281"/>
                <a:gd name="T4" fmla="*/ 0 w 292"/>
                <a:gd name="T5" fmla="*/ 1185 h 1281"/>
                <a:gd name="T6" fmla="*/ 0 w 292"/>
                <a:gd name="T7" fmla="*/ 1281 h 1281"/>
                <a:gd name="T8" fmla="*/ 266 w 292"/>
                <a:gd name="T9" fmla="*/ 0 h 1281"/>
                <a:gd name="T10" fmla="*/ 47 w 292"/>
                <a:gd name="T11" fmla="*/ 801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1">
                  <a:moveTo>
                    <a:pt x="47" y="801"/>
                  </a:moveTo>
                  <a:cubicBezTo>
                    <a:pt x="38" y="884"/>
                    <a:pt x="59" y="914"/>
                    <a:pt x="36" y="1014"/>
                  </a:cubicBezTo>
                  <a:cubicBezTo>
                    <a:pt x="21" y="1082"/>
                    <a:pt x="1" y="1111"/>
                    <a:pt x="0" y="1185"/>
                  </a:cubicBezTo>
                  <a:lnTo>
                    <a:pt x="0" y="1281"/>
                  </a:lnTo>
                  <a:cubicBezTo>
                    <a:pt x="71" y="1181"/>
                    <a:pt x="292" y="102"/>
                    <a:pt x="266" y="0"/>
                  </a:cubicBezTo>
                  <a:cubicBezTo>
                    <a:pt x="147" y="161"/>
                    <a:pt x="84" y="599"/>
                    <a:pt x="47" y="801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90397237-0EFD-62D0-7F8B-20D8C15F3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050" y="660400"/>
              <a:ext cx="31115" cy="32385"/>
            </a:xfrm>
            <a:custGeom>
              <a:avLst/>
              <a:gdLst>
                <a:gd name="T0" fmla="*/ 347 w 548"/>
                <a:gd name="T1" fmla="*/ 156 h 558"/>
                <a:gd name="T2" fmla="*/ 211 w 548"/>
                <a:gd name="T3" fmla="*/ 317 h 558"/>
                <a:gd name="T4" fmla="*/ 131 w 548"/>
                <a:gd name="T5" fmla="*/ 384 h 558"/>
                <a:gd name="T6" fmla="*/ 45 w 548"/>
                <a:gd name="T7" fmla="*/ 450 h 558"/>
                <a:gd name="T8" fmla="*/ 0 w 548"/>
                <a:gd name="T9" fmla="*/ 558 h 558"/>
                <a:gd name="T10" fmla="*/ 339 w 548"/>
                <a:gd name="T11" fmla="*/ 353 h 558"/>
                <a:gd name="T12" fmla="*/ 545 w 548"/>
                <a:gd name="T13" fmla="*/ 2 h 558"/>
                <a:gd name="T14" fmla="*/ 503 w 548"/>
                <a:gd name="T15" fmla="*/ 29 h 558"/>
                <a:gd name="T16" fmla="*/ 471 w 548"/>
                <a:gd name="T17" fmla="*/ 12 h 558"/>
                <a:gd name="T18" fmla="*/ 446 w 548"/>
                <a:gd name="T19" fmla="*/ 0 h 558"/>
                <a:gd name="T20" fmla="*/ 347 w 548"/>
                <a:gd name="T21" fmla="*/ 15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8" h="558">
                  <a:moveTo>
                    <a:pt x="347" y="156"/>
                  </a:moveTo>
                  <a:cubicBezTo>
                    <a:pt x="323" y="229"/>
                    <a:pt x="258" y="269"/>
                    <a:pt x="211" y="317"/>
                  </a:cubicBezTo>
                  <a:cubicBezTo>
                    <a:pt x="181" y="347"/>
                    <a:pt x="158" y="356"/>
                    <a:pt x="131" y="384"/>
                  </a:cubicBezTo>
                  <a:cubicBezTo>
                    <a:pt x="90" y="428"/>
                    <a:pt x="95" y="415"/>
                    <a:pt x="45" y="450"/>
                  </a:cubicBezTo>
                  <a:lnTo>
                    <a:pt x="0" y="558"/>
                  </a:lnTo>
                  <a:cubicBezTo>
                    <a:pt x="122" y="504"/>
                    <a:pt x="235" y="436"/>
                    <a:pt x="339" y="353"/>
                  </a:cubicBezTo>
                  <a:cubicBezTo>
                    <a:pt x="491" y="231"/>
                    <a:pt x="548" y="242"/>
                    <a:pt x="545" y="2"/>
                  </a:cubicBezTo>
                  <a:lnTo>
                    <a:pt x="503" y="29"/>
                  </a:lnTo>
                  <a:cubicBezTo>
                    <a:pt x="454" y="9"/>
                    <a:pt x="501" y="30"/>
                    <a:pt x="471" y="12"/>
                  </a:cubicBezTo>
                  <a:lnTo>
                    <a:pt x="446" y="0"/>
                  </a:lnTo>
                  <a:cubicBezTo>
                    <a:pt x="378" y="33"/>
                    <a:pt x="403" y="7"/>
                    <a:pt x="347" y="15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967AA0C5-8A76-B858-58FF-6DD80C7AC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455" y="737235"/>
              <a:ext cx="38100" cy="72390"/>
            </a:xfrm>
            <a:custGeom>
              <a:avLst/>
              <a:gdLst>
                <a:gd name="T0" fmla="*/ 458 w 676"/>
                <a:gd name="T1" fmla="*/ 198 h 1268"/>
                <a:gd name="T2" fmla="*/ 223 w 676"/>
                <a:gd name="T3" fmla="*/ 655 h 1268"/>
                <a:gd name="T4" fmla="*/ 109 w 676"/>
                <a:gd name="T5" fmla="*/ 886 h 1268"/>
                <a:gd name="T6" fmla="*/ 15 w 676"/>
                <a:gd name="T7" fmla="*/ 1146 h 1268"/>
                <a:gd name="T8" fmla="*/ 0 w 676"/>
                <a:gd name="T9" fmla="*/ 1246 h 1268"/>
                <a:gd name="T10" fmla="*/ 21 w 676"/>
                <a:gd name="T11" fmla="*/ 1268 h 1268"/>
                <a:gd name="T12" fmla="*/ 168 w 676"/>
                <a:gd name="T13" fmla="*/ 883 h 1268"/>
                <a:gd name="T14" fmla="*/ 353 w 676"/>
                <a:gd name="T15" fmla="*/ 524 h 1268"/>
                <a:gd name="T16" fmla="*/ 364 w 676"/>
                <a:gd name="T17" fmla="*/ 502 h 1268"/>
                <a:gd name="T18" fmla="*/ 389 w 676"/>
                <a:gd name="T19" fmla="*/ 472 h 1268"/>
                <a:gd name="T20" fmla="*/ 394 w 676"/>
                <a:gd name="T21" fmla="*/ 453 h 1268"/>
                <a:gd name="T22" fmla="*/ 429 w 676"/>
                <a:gd name="T23" fmla="*/ 374 h 1268"/>
                <a:gd name="T24" fmla="*/ 451 w 676"/>
                <a:gd name="T25" fmla="*/ 345 h 1268"/>
                <a:gd name="T26" fmla="*/ 480 w 676"/>
                <a:gd name="T27" fmla="*/ 326 h 1268"/>
                <a:gd name="T28" fmla="*/ 524 w 676"/>
                <a:gd name="T29" fmla="*/ 257 h 1268"/>
                <a:gd name="T30" fmla="*/ 676 w 676"/>
                <a:gd name="T31" fmla="*/ 0 h 1268"/>
                <a:gd name="T32" fmla="*/ 561 w 676"/>
                <a:gd name="T33" fmla="*/ 91 h 1268"/>
                <a:gd name="T34" fmla="*/ 458 w 676"/>
                <a:gd name="T35" fmla="*/ 19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6" h="1268">
                  <a:moveTo>
                    <a:pt x="458" y="198"/>
                  </a:moveTo>
                  <a:cubicBezTo>
                    <a:pt x="401" y="347"/>
                    <a:pt x="272" y="462"/>
                    <a:pt x="223" y="655"/>
                  </a:cubicBezTo>
                  <a:cubicBezTo>
                    <a:pt x="185" y="804"/>
                    <a:pt x="215" y="642"/>
                    <a:pt x="109" y="886"/>
                  </a:cubicBezTo>
                  <a:cubicBezTo>
                    <a:pt x="81" y="951"/>
                    <a:pt x="41" y="1105"/>
                    <a:pt x="15" y="1146"/>
                  </a:cubicBezTo>
                  <a:lnTo>
                    <a:pt x="0" y="1246"/>
                  </a:lnTo>
                  <a:lnTo>
                    <a:pt x="21" y="1268"/>
                  </a:lnTo>
                  <a:cubicBezTo>
                    <a:pt x="91" y="1184"/>
                    <a:pt x="136" y="996"/>
                    <a:pt x="168" y="883"/>
                  </a:cubicBezTo>
                  <a:cubicBezTo>
                    <a:pt x="205" y="758"/>
                    <a:pt x="298" y="642"/>
                    <a:pt x="353" y="524"/>
                  </a:cubicBezTo>
                  <a:cubicBezTo>
                    <a:pt x="369" y="487"/>
                    <a:pt x="347" y="525"/>
                    <a:pt x="364" y="502"/>
                  </a:cubicBezTo>
                  <a:cubicBezTo>
                    <a:pt x="375" y="486"/>
                    <a:pt x="379" y="483"/>
                    <a:pt x="389" y="472"/>
                  </a:cubicBezTo>
                  <a:lnTo>
                    <a:pt x="394" y="453"/>
                  </a:lnTo>
                  <a:cubicBezTo>
                    <a:pt x="403" y="427"/>
                    <a:pt x="414" y="398"/>
                    <a:pt x="429" y="374"/>
                  </a:cubicBezTo>
                  <a:cubicBezTo>
                    <a:pt x="438" y="360"/>
                    <a:pt x="434" y="362"/>
                    <a:pt x="451" y="345"/>
                  </a:cubicBezTo>
                  <a:cubicBezTo>
                    <a:pt x="477" y="318"/>
                    <a:pt x="457" y="340"/>
                    <a:pt x="480" y="326"/>
                  </a:cubicBezTo>
                  <a:lnTo>
                    <a:pt x="524" y="257"/>
                  </a:lnTo>
                  <a:lnTo>
                    <a:pt x="676" y="0"/>
                  </a:lnTo>
                  <a:cubicBezTo>
                    <a:pt x="597" y="41"/>
                    <a:pt x="618" y="30"/>
                    <a:pt x="561" y="91"/>
                  </a:cubicBezTo>
                  <a:cubicBezTo>
                    <a:pt x="528" y="126"/>
                    <a:pt x="493" y="172"/>
                    <a:pt x="458" y="198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9518737B-0722-9BDE-9E47-C6C4F8800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751205"/>
              <a:ext cx="26670" cy="47625"/>
            </a:xfrm>
            <a:custGeom>
              <a:avLst/>
              <a:gdLst>
                <a:gd name="T0" fmla="*/ 471 w 476"/>
                <a:gd name="T1" fmla="*/ 824 h 824"/>
                <a:gd name="T2" fmla="*/ 343 w 476"/>
                <a:gd name="T3" fmla="*/ 313 h 824"/>
                <a:gd name="T4" fmla="*/ 0 w 476"/>
                <a:gd name="T5" fmla="*/ 0 h 824"/>
                <a:gd name="T6" fmla="*/ 255 w 476"/>
                <a:gd name="T7" fmla="*/ 389 h 824"/>
                <a:gd name="T8" fmla="*/ 471 w 476"/>
                <a:gd name="T9" fmla="*/ 824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824">
                  <a:moveTo>
                    <a:pt x="471" y="824"/>
                  </a:moveTo>
                  <a:cubicBezTo>
                    <a:pt x="476" y="693"/>
                    <a:pt x="395" y="437"/>
                    <a:pt x="343" y="313"/>
                  </a:cubicBezTo>
                  <a:cubicBezTo>
                    <a:pt x="276" y="158"/>
                    <a:pt x="160" y="31"/>
                    <a:pt x="0" y="0"/>
                  </a:cubicBezTo>
                  <a:cubicBezTo>
                    <a:pt x="68" y="130"/>
                    <a:pt x="193" y="219"/>
                    <a:pt x="255" y="389"/>
                  </a:cubicBezTo>
                  <a:cubicBezTo>
                    <a:pt x="297" y="503"/>
                    <a:pt x="396" y="740"/>
                    <a:pt x="471" y="824"/>
                  </a:cubicBezTo>
                  <a:close/>
                </a:path>
              </a:pathLst>
            </a:custGeom>
            <a:solidFill>
              <a:srgbClr val="853D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433693E4-33FE-7D99-F1C1-C2D491ED5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701675"/>
              <a:ext cx="15875" cy="71120"/>
            </a:xfrm>
            <a:custGeom>
              <a:avLst/>
              <a:gdLst>
                <a:gd name="T0" fmla="*/ 207 w 285"/>
                <a:gd name="T1" fmla="*/ 508 h 1235"/>
                <a:gd name="T2" fmla="*/ 237 w 285"/>
                <a:gd name="T3" fmla="*/ 407 h 1235"/>
                <a:gd name="T4" fmla="*/ 261 w 285"/>
                <a:gd name="T5" fmla="*/ 272 h 1235"/>
                <a:gd name="T6" fmla="*/ 275 w 285"/>
                <a:gd name="T7" fmla="*/ 0 h 1235"/>
                <a:gd name="T8" fmla="*/ 129 w 285"/>
                <a:gd name="T9" fmla="*/ 1235 h 1235"/>
                <a:gd name="T10" fmla="*/ 156 w 285"/>
                <a:gd name="T11" fmla="*/ 671 h 1235"/>
                <a:gd name="T12" fmla="*/ 207 w 285"/>
                <a:gd name="T13" fmla="*/ 5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1235">
                  <a:moveTo>
                    <a:pt x="207" y="508"/>
                  </a:moveTo>
                  <a:cubicBezTo>
                    <a:pt x="212" y="456"/>
                    <a:pt x="202" y="433"/>
                    <a:pt x="237" y="407"/>
                  </a:cubicBezTo>
                  <a:lnTo>
                    <a:pt x="261" y="272"/>
                  </a:lnTo>
                  <a:cubicBezTo>
                    <a:pt x="230" y="206"/>
                    <a:pt x="285" y="86"/>
                    <a:pt x="275" y="0"/>
                  </a:cubicBezTo>
                  <a:cubicBezTo>
                    <a:pt x="126" y="177"/>
                    <a:pt x="0" y="1040"/>
                    <a:pt x="129" y="1235"/>
                  </a:cubicBezTo>
                  <a:cubicBezTo>
                    <a:pt x="156" y="1123"/>
                    <a:pt x="121" y="863"/>
                    <a:pt x="156" y="671"/>
                  </a:cubicBezTo>
                  <a:cubicBezTo>
                    <a:pt x="186" y="511"/>
                    <a:pt x="156" y="542"/>
                    <a:pt x="207" y="50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53215BDD-C6DF-7375-EC7B-AEEE03C12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698500"/>
              <a:ext cx="12065" cy="53340"/>
            </a:xfrm>
            <a:custGeom>
              <a:avLst/>
              <a:gdLst>
                <a:gd name="T0" fmla="*/ 158 w 208"/>
                <a:gd name="T1" fmla="*/ 880 h 926"/>
                <a:gd name="T2" fmla="*/ 183 w 208"/>
                <a:gd name="T3" fmla="*/ 522 h 926"/>
                <a:gd name="T4" fmla="*/ 103 w 208"/>
                <a:gd name="T5" fmla="*/ 181 h 926"/>
                <a:gd name="T6" fmla="*/ 58 w 208"/>
                <a:gd name="T7" fmla="*/ 0 h 926"/>
                <a:gd name="T8" fmla="*/ 60 w 208"/>
                <a:gd name="T9" fmla="*/ 455 h 926"/>
                <a:gd name="T10" fmla="*/ 94 w 208"/>
                <a:gd name="T11" fmla="*/ 926 h 926"/>
                <a:gd name="T12" fmla="*/ 158 w 208"/>
                <a:gd name="T13" fmla="*/ 88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926">
                  <a:moveTo>
                    <a:pt x="158" y="880"/>
                  </a:moveTo>
                  <a:cubicBezTo>
                    <a:pt x="174" y="731"/>
                    <a:pt x="208" y="698"/>
                    <a:pt x="183" y="522"/>
                  </a:cubicBezTo>
                  <a:cubicBezTo>
                    <a:pt x="167" y="402"/>
                    <a:pt x="111" y="309"/>
                    <a:pt x="103" y="181"/>
                  </a:cubicBezTo>
                  <a:lnTo>
                    <a:pt x="58" y="0"/>
                  </a:lnTo>
                  <a:cubicBezTo>
                    <a:pt x="0" y="123"/>
                    <a:pt x="30" y="320"/>
                    <a:pt x="60" y="455"/>
                  </a:cubicBezTo>
                  <a:cubicBezTo>
                    <a:pt x="102" y="646"/>
                    <a:pt x="65" y="761"/>
                    <a:pt x="94" y="926"/>
                  </a:cubicBezTo>
                  <a:lnTo>
                    <a:pt x="158" y="8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36D6BCC-C6ED-3E17-E563-197852196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40" y="889000"/>
              <a:ext cx="12065" cy="47625"/>
            </a:xfrm>
            <a:custGeom>
              <a:avLst/>
              <a:gdLst>
                <a:gd name="T0" fmla="*/ 50 w 207"/>
                <a:gd name="T1" fmla="*/ 834 h 834"/>
                <a:gd name="T2" fmla="*/ 125 w 207"/>
                <a:gd name="T3" fmla="*/ 0 h 834"/>
                <a:gd name="T4" fmla="*/ 50 w 207"/>
                <a:gd name="T5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" h="834">
                  <a:moveTo>
                    <a:pt x="50" y="834"/>
                  </a:moveTo>
                  <a:cubicBezTo>
                    <a:pt x="207" y="676"/>
                    <a:pt x="141" y="219"/>
                    <a:pt x="125" y="0"/>
                  </a:cubicBezTo>
                  <a:cubicBezTo>
                    <a:pt x="0" y="134"/>
                    <a:pt x="6" y="664"/>
                    <a:pt x="50" y="834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BFD4219D-A471-E203-CBE1-6EEE2AD29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69290"/>
              <a:ext cx="31115" cy="38100"/>
            </a:xfrm>
            <a:custGeom>
              <a:avLst/>
              <a:gdLst>
                <a:gd name="T0" fmla="*/ 283 w 557"/>
                <a:gd name="T1" fmla="*/ 89 h 662"/>
                <a:gd name="T2" fmla="*/ 32 w 557"/>
                <a:gd name="T3" fmla="*/ 551 h 662"/>
                <a:gd name="T4" fmla="*/ 30 w 557"/>
                <a:gd name="T5" fmla="*/ 662 h 662"/>
                <a:gd name="T6" fmla="*/ 156 w 557"/>
                <a:gd name="T7" fmla="*/ 451 h 662"/>
                <a:gd name="T8" fmla="*/ 290 w 557"/>
                <a:gd name="T9" fmla="*/ 253 h 662"/>
                <a:gd name="T10" fmla="*/ 262 w 557"/>
                <a:gd name="T11" fmla="*/ 399 h 662"/>
                <a:gd name="T12" fmla="*/ 323 w 557"/>
                <a:gd name="T13" fmla="*/ 275 h 662"/>
                <a:gd name="T14" fmla="*/ 426 w 557"/>
                <a:gd name="T15" fmla="*/ 234 h 662"/>
                <a:gd name="T16" fmla="*/ 503 w 557"/>
                <a:gd name="T17" fmla="*/ 170 h 662"/>
                <a:gd name="T18" fmla="*/ 557 w 557"/>
                <a:gd name="T19" fmla="*/ 49 h 662"/>
                <a:gd name="T20" fmla="*/ 497 w 557"/>
                <a:gd name="T21" fmla="*/ 74 h 662"/>
                <a:gd name="T22" fmla="*/ 467 w 557"/>
                <a:gd name="T23" fmla="*/ 114 h 662"/>
                <a:gd name="T24" fmla="*/ 408 w 557"/>
                <a:gd name="T25" fmla="*/ 0 h 662"/>
                <a:gd name="T26" fmla="*/ 283 w 557"/>
                <a:gd name="T27" fmla="*/ 89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57" h="662">
                  <a:moveTo>
                    <a:pt x="283" y="89"/>
                  </a:moveTo>
                  <a:cubicBezTo>
                    <a:pt x="277" y="110"/>
                    <a:pt x="34" y="550"/>
                    <a:pt x="32" y="551"/>
                  </a:cubicBezTo>
                  <a:cubicBezTo>
                    <a:pt x="14" y="607"/>
                    <a:pt x="0" y="606"/>
                    <a:pt x="30" y="662"/>
                  </a:cubicBezTo>
                  <a:cubicBezTo>
                    <a:pt x="72" y="595"/>
                    <a:pt x="113" y="521"/>
                    <a:pt x="156" y="451"/>
                  </a:cubicBezTo>
                  <a:cubicBezTo>
                    <a:pt x="199" y="382"/>
                    <a:pt x="234" y="301"/>
                    <a:pt x="290" y="253"/>
                  </a:cubicBezTo>
                  <a:cubicBezTo>
                    <a:pt x="276" y="315"/>
                    <a:pt x="244" y="351"/>
                    <a:pt x="262" y="399"/>
                  </a:cubicBezTo>
                  <a:lnTo>
                    <a:pt x="323" y="275"/>
                  </a:lnTo>
                  <a:cubicBezTo>
                    <a:pt x="364" y="268"/>
                    <a:pt x="389" y="265"/>
                    <a:pt x="426" y="234"/>
                  </a:cubicBezTo>
                  <a:cubicBezTo>
                    <a:pt x="479" y="189"/>
                    <a:pt x="468" y="159"/>
                    <a:pt x="503" y="170"/>
                  </a:cubicBezTo>
                  <a:lnTo>
                    <a:pt x="557" y="49"/>
                  </a:lnTo>
                  <a:lnTo>
                    <a:pt x="497" y="74"/>
                  </a:lnTo>
                  <a:cubicBezTo>
                    <a:pt x="477" y="114"/>
                    <a:pt x="510" y="76"/>
                    <a:pt x="467" y="114"/>
                  </a:cubicBezTo>
                  <a:lnTo>
                    <a:pt x="408" y="0"/>
                  </a:lnTo>
                  <a:cubicBezTo>
                    <a:pt x="353" y="48"/>
                    <a:pt x="358" y="78"/>
                    <a:pt x="283" y="8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278CC4A2-F459-E240-280E-8E65C5052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1001395"/>
              <a:ext cx="25400" cy="29210"/>
            </a:xfrm>
            <a:custGeom>
              <a:avLst/>
              <a:gdLst>
                <a:gd name="T0" fmla="*/ 0 w 448"/>
                <a:gd name="T1" fmla="*/ 70 h 507"/>
                <a:gd name="T2" fmla="*/ 53 w 448"/>
                <a:gd name="T3" fmla="*/ 308 h 507"/>
                <a:gd name="T4" fmla="*/ 131 w 448"/>
                <a:gd name="T5" fmla="*/ 409 h 507"/>
                <a:gd name="T6" fmla="*/ 269 w 448"/>
                <a:gd name="T7" fmla="*/ 465 h 507"/>
                <a:gd name="T8" fmla="*/ 448 w 448"/>
                <a:gd name="T9" fmla="*/ 507 h 507"/>
                <a:gd name="T10" fmla="*/ 336 w 448"/>
                <a:gd name="T11" fmla="*/ 359 h 507"/>
                <a:gd name="T12" fmla="*/ 186 w 448"/>
                <a:gd name="T13" fmla="*/ 234 h 507"/>
                <a:gd name="T14" fmla="*/ 179 w 448"/>
                <a:gd name="T15" fmla="*/ 196 h 507"/>
                <a:gd name="T16" fmla="*/ 25 w 448"/>
                <a:gd name="T17" fmla="*/ 0 h 507"/>
                <a:gd name="T18" fmla="*/ 0 w 448"/>
                <a:gd name="T19" fmla="*/ 7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507">
                  <a:moveTo>
                    <a:pt x="0" y="70"/>
                  </a:moveTo>
                  <a:cubicBezTo>
                    <a:pt x="2" y="149"/>
                    <a:pt x="21" y="237"/>
                    <a:pt x="53" y="308"/>
                  </a:cubicBezTo>
                  <a:cubicBezTo>
                    <a:pt x="75" y="364"/>
                    <a:pt x="81" y="375"/>
                    <a:pt x="131" y="409"/>
                  </a:cubicBezTo>
                  <a:cubicBezTo>
                    <a:pt x="141" y="410"/>
                    <a:pt x="226" y="454"/>
                    <a:pt x="269" y="465"/>
                  </a:cubicBezTo>
                  <a:cubicBezTo>
                    <a:pt x="330" y="481"/>
                    <a:pt x="390" y="488"/>
                    <a:pt x="448" y="507"/>
                  </a:cubicBezTo>
                  <a:cubicBezTo>
                    <a:pt x="439" y="494"/>
                    <a:pt x="343" y="365"/>
                    <a:pt x="336" y="359"/>
                  </a:cubicBezTo>
                  <a:cubicBezTo>
                    <a:pt x="254" y="287"/>
                    <a:pt x="256" y="376"/>
                    <a:pt x="186" y="234"/>
                  </a:cubicBezTo>
                  <a:lnTo>
                    <a:pt x="179" y="196"/>
                  </a:lnTo>
                  <a:cubicBezTo>
                    <a:pt x="102" y="152"/>
                    <a:pt x="97" y="55"/>
                    <a:pt x="25" y="0"/>
                  </a:cubicBezTo>
                  <a:lnTo>
                    <a:pt x="0" y="7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0E56AD1A-6ECE-5C44-76DF-DE3350011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45" y="749300"/>
              <a:ext cx="18415" cy="55245"/>
            </a:xfrm>
            <a:custGeom>
              <a:avLst/>
              <a:gdLst>
                <a:gd name="T0" fmla="*/ 178 w 322"/>
                <a:gd name="T1" fmla="*/ 527 h 963"/>
                <a:gd name="T2" fmla="*/ 158 w 322"/>
                <a:gd name="T3" fmla="*/ 624 h 963"/>
                <a:gd name="T4" fmla="*/ 0 w 322"/>
                <a:gd name="T5" fmla="*/ 963 h 963"/>
                <a:gd name="T6" fmla="*/ 322 w 322"/>
                <a:gd name="T7" fmla="*/ 281 h 963"/>
                <a:gd name="T8" fmla="*/ 305 w 322"/>
                <a:gd name="T9" fmla="*/ 43 h 963"/>
                <a:gd name="T10" fmla="*/ 285 w 322"/>
                <a:gd name="T11" fmla="*/ 0 h 963"/>
                <a:gd name="T12" fmla="*/ 178 w 322"/>
                <a:gd name="T13" fmla="*/ 527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963">
                  <a:moveTo>
                    <a:pt x="178" y="527"/>
                  </a:moveTo>
                  <a:lnTo>
                    <a:pt x="158" y="624"/>
                  </a:lnTo>
                  <a:cubicBezTo>
                    <a:pt x="114" y="756"/>
                    <a:pt x="42" y="852"/>
                    <a:pt x="0" y="963"/>
                  </a:cubicBezTo>
                  <a:cubicBezTo>
                    <a:pt x="221" y="837"/>
                    <a:pt x="322" y="556"/>
                    <a:pt x="322" y="281"/>
                  </a:cubicBezTo>
                  <a:lnTo>
                    <a:pt x="305" y="43"/>
                  </a:lnTo>
                  <a:lnTo>
                    <a:pt x="285" y="0"/>
                  </a:lnTo>
                  <a:cubicBezTo>
                    <a:pt x="268" y="126"/>
                    <a:pt x="248" y="445"/>
                    <a:pt x="178" y="527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CD8EE16C-5EEC-F1F1-EAEB-BB5954786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530" y="1002665"/>
              <a:ext cx="23495" cy="29210"/>
            </a:xfrm>
            <a:custGeom>
              <a:avLst/>
              <a:gdLst>
                <a:gd name="T0" fmla="*/ 0 w 414"/>
                <a:gd name="T1" fmla="*/ 211 h 501"/>
                <a:gd name="T2" fmla="*/ 150 w 414"/>
                <a:gd name="T3" fmla="*/ 336 h 501"/>
                <a:gd name="T4" fmla="*/ 262 w 414"/>
                <a:gd name="T5" fmla="*/ 484 h 501"/>
                <a:gd name="T6" fmla="*/ 397 w 414"/>
                <a:gd name="T7" fmla="*/ 501 h 501"/>
                <a:gd name="T8" fmla="*/ 414 w 414"/>
                <a:gd name="T9" fmla="*/ 463 h 501"/>
                <a:gd name="T10" fmla="*/ 232 w 414"/>
                <a:gd name="T11" fmla="*/ 234 h 501"/>
                <a:gd name="T12" fmla="*/ 44 w 414"/>
                <a:gd name="T13" fmla="*/ 0 h 501"/>
                <a:gd name="T14" fmla="*/ 29 w 414"/>
                <a:gd name="T15" fmla="*/ 198 h 501"/>
                <a:gd name="T16" fmla="*/ 0 w 414"/>
                <a:gd name="T17" fmla="*/ 21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4" h="501">
                  <a:moveTo>
                    <a:pt x="0" y="211"/>
                  </a:moveTo>
                  <a:cubicBezTo>
                    <a:pt x="70" y="353"/>
                    <a:pt x="68" y="264"/>
                    <a:pt x="150" y="336"/>
                  </a:cubicBezTo>
                  <a:cubicBezTo>
                    <a:pt x="157" y="342"/>
                    <a:pt x="253" y="471"/>
                    <a:pt x="262" y="484"/>
                  </a:cubicBezTo>
                  <a:lnTo>
                    <a:pt x="397" y="501"/>
                  </a:lnTo>
                  <a:cubicBezTo>
                    <a:pt x="405" y="484"/>
                    <a:pt x="399" y="476"/>
                    <a:pt x="414" y="463"/>
                  </a:cubicBezTo>
                  <a:cubicBezTo>
                    <a:pt x="356" y="422"/>
                    <a:pt x="277" y="296"/>
                    <a:pt x="232" y="234"/>
                  </a:cubicBezTo>
                  <a:cubicBezTo>
                    <a:pt x="183" y="166"/>
                    <a:pt x="97" y="35"/>
                    <a:pt x="44" y="0"/>
                  </a:cubicBezTo>
                  <a:cubicBezTo>
                    <a:pt x="30" y="82"/>
                    <a:pt x="13" y="103"/>
                    <a:pt x="29" y="19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0B9C93D1-535C-96E0-FB3C-8BD6885AE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20" y="936625"/>
              <a:ext cx="26670" cy="53975"/>
            </a:xfrm>
            <a:custGeom>
              <a:avLst/>
              <a:gdLst>
                <a:gd name="T0" fmla="*/ 475 w 475"/>
                <a:gd name="T1" fmla="*/ 934 h 934"/>
                <a:gd name="T2" fmla="*/ 332 w 475"/>
                <a:gd name="T3" fmla="*/ 721 h 934"/>
                <a:gd name="T4" fmla="*/ 0 w 475"/>
                <a:gd name="T5" fmla="*/ 0 h 934"/>
                <a:gd name="T6" fmla="*/ 135 w 475"/>
                <a:gd name="T7" fmla="*/ 578 h 934"/>
                <a:gd name="T8" fmla="*/ 475 w 475"/>
                <a:gd name="T9" fmla="*/ 934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5" h="934">
                  <a:moveTo>
                    <a:pt x="475" y="934"/>
                  </a:moveTo>
                  <a:cubicBezTo>
                    <a:pt x="438" y="861"/>
                    <a:pt x="378" y="796"/>
                    <a:pt x="332" y="721"/>
                  </a:cubicBezTo>
                  <a:cubicBezTo>
                    <a:pt x="137" y="408"/>
                    <a:pt x="41" y="57"/>
                    <a:pt x="0" y="0"/>
                  </a:cubicBezTo>
                  <a:cubicBezTo>
                    <a:pt x="12" y="203"/>
                    <a:pt x="45" y="398"/>
                    <a:pt x="135" y="578"/>
                  </a:cubicBezTo>
                  <a:cubicBezTo>
                    <a:pt x="184" y="675"/>
                    <a:pt x="379" y="897"/>
                    <a:pt x="475" y="934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5" name="Freeform 93">
              <a:extLst>
                <a:ext uri="{FF2B5EF4-FFF2-40B4-BE49-F238E27FC236}">
                  <a16:creationId xmlns:a16="http://schemas.microsoft.com/office/drawing/2014/main" id="{7F8B2D24-EDF8-6475-08F2-DCEB1C1FA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" y="671195"/>
              <a:ext cx="12700" cy="49530"/>
            </a:xfrm>
            <a:custGeom>
              <a:avLst/>
              <a:gdLst>
                <a:gd name="T0" fmla="*/ 0 w 227"/>
                <a:gd name="T1" fmla="*/ 129 h 865"/>
                <a:gd name="T2" fmla="*/ 97 w 227"/>
                <a:gd name="T3" fmla="*/ 481 h 865"/>
                <a:gd name="T4" fmla="*/ 66 w 227"/>
                <a:gd name="T5" fmla="*/ 837 h 865"/>
                <a:gd name="T6" fmla="*/ 68 w 227"/>
                <a:gd name="T7" fmla="*/ 852 h 865"/>
                <a:gd name="T8" fmla="*/ 133 w 227"/>
                <a:gd name="T9" fmla="*/ 865 h 865"/>
                <a:gd name="T10" fmla="*/ 169 w 227"/>
                <a:gd name="T11" fmla="*/ 422 h 865"/>
                <a:gd name="T12" fmla="*/ 73 w 227"/>
                <a:gd name="T13" fmla="*/ 0 h 865"/>
                <a:gd name="T14" fmla="*/ 24 w 227"/>
                <a:gd name="T15" fmla="*/ 9 h 865"/>
                <a:gd name="T16" fmla="*/ 0 w 227"/>
                <a:gd name="T17" fmla="*/ 129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865">
                  <a:moveTo>
                    <a:pt x="0" y="129"/>
                  </a:moveTo>
                  <a:cubicBezTo>
                    <a:pt x="10" y="214"/>
                    <a:pt x="72" y="386"/>
                    <a:pt x="97" y="481"/>
                  </a:cubicBezTo>
                  <a:cubicBezTo>
                    <a:pt x="155" y="703"/>
                    <a:pt x="101" y="663"/>
                    <a:pt x="66" y="837"/>
                  </a:cubicBezTo>
                  <a:lnTo>
                    <a:pt x="68" y="852"/>
                  </a:lnTo>
                  <a:lnTo>
                    <a:pt x="133" y="865"/>
                  </a:lnTo>
                  <a:cubicBezTo>
                    <a:pt x="156" y="645"/>
                    <a:pt x="227" y="691"/>
                    <a:pt x="169" y="422"/>
                  </a:cubicBezTo>
                  <a:cubicBezTo>
                    <a:pt x="148" y="322"/>
                    <a:pt x="106" y="78"/>
                    <a:pt x="73" y="0"/>
                  </a:cubicBezTo>
                  <a:lnTo>
                    <a:pt x="24" y="9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6" name="Freeform 94">
              <a:extLst>
                <a:ext uri="{FF2B5EF4-FFF2-40B4-BE49-F238E27FC236}">
                  <a16:creationId xmlns:a16="http://schemas.microsoft.com/office/drawing/2014/main" id="{BECFC621-E4CA-E0C6-B7FF-F2421217D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944245"/>
              <a:ext cx="10795" cy="60960"/>
            </a:xfrm>
            <a:custGeom>
              <a:avLst/>
              <a:gdLst>
                <a:gd name="T0" fmla="*/ 133 w 192"/>
                <a:gd name="T1" fmla="*/ 659 h 1062"/>
                <a:gd name="T2" fmla="*/ 169 w 192"/>
                <a:gd name="T3" fmla="*/ 488 h 1062"/>
                <a:gd name="T4" fmla="*/ 180 w 192"/>
                <a:gd name="T5" fmla="*/ 275 h 1062"/>
                <a:gd name="T6" fmla="*/ 111 w 192"/>
                <a:gd name="T7" fmla="*/ 0 h 1062"/>
                <a:gd name="T8" fmla="*/ 0 w 192"/>
                <a:gd name="T9" fmla="*/ 1062 h 1062"/>
                <a:gd name="T10" fmla="*/ 133 w 192"/>
                <a:gd name="T11" fmla="*/ 659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062">
                  <a:moveTo>
                    <a:pt x="133" y="659"/>
                  </a:moveTo>
                  <a:cubicBezTo>
                    <a:pt x="134" y="585"/>
                    <a:pt x="154" y="556"/>
                    <a:pt x="169" y="488"/>
                  </a:cubicBezTo>
                  <a:cubicBezTo>
                    <a:pt x="192" y="388"/>
                    <a:pt x="171" y="358"/>
                    <a:pt x="180" y="275"/>
                  </a:cubicBezTo>
                  <a:cubicBezTo>
                    <a:pt x="128" y="196"/>
                    <a:pt x="163" y="77"/>
                    <a:pt x="111" y="0"/>
                  </a:cubicBezTo>
                  <a:lnTo>
                    <a:pt x="0" y="1062"/>
                  </a:lnTo>
                  <a:cubicBezTo>
                    <a:pt x="73" y="954"/>
                    <a:pt x="52" y="756"/>
                    <a:pt x="133" y="659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1F61DB44-8C7A-6D7F-D12F-637A371A3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953770"/>
              <a:ext cx="23495" cy="52070"/>
            </a:xfrm>
            <a:custGeom>
              <a:avLst/>
              <a:gdLst>
                <a:gd name="T0" fmla="*/ 8 w 411"/>
                <a:gd name="T1" fmla="*/ 125 h 900"/>
                <a:gd name="T2" fmla="*/ 141 w 411"/>
                <a:gd name="T3" fmla="*/ 550 h 900"/>
                <a:gd name="T4" fmla="*/ 411 w 411"/>
                <a:gd name="T5" fmla="*/ 900 h 900"/>
                <a:gd name="T6" fmla="*/ 278 w 411"/>
                <a:gd name="T7" fmla="*/ 660 h 900"/>
                <a:gd name="T8" fmla="*/ 277 w 411"/>
                <a:gd name="T9" fmla="*/ 609 h 900"/>
                <a:gd name="T10" fmla="*/ 151 w 411"/>
                <a:gd name="T11" fmla="*/ 335 h 900"/>
                <a:gd name="T12" fmla="*/ 42 w 411"/>
                <a:gd name="T13" fmla="*/ 40 h 900"/>
                <a:gd name="T14" fmla="*/ 0 w 411"/>
                <a:gd name="T15" fmla="*/ 0 h 900"/>
                <a:gd name="T16" fmla="*/ 8 w 411"/>
                <a:gd name="T17" fmla="*/ 125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1" h="900">
                  <a:moveTo>
                    <a:pt x="8" y="125"/>
                  </a:moveTo>
                  <a:cubicBezTo>
                    <a:pt x="3" y="315"/>
                    <a:pt x="104" y="389"/>
                    <a:pt x="141" y="550"/>
                  </a:cubicBezTo>
                  <a:cubicBezTo>
                    <a:pt x="246" y="656"/>
                    <a:pt x="333" y="848"/>
                    <a:pt x="411" y="900"/>
                  </a:cubicBezTo>
                  <a:cubicBezTo>
                    <a:pt x="393" y="832"/>
                    <a:pt x="340" y="681"/>
                    <a:pt x="278" y="660"/>
                  </a:cubicBezTo>
                  <a:lnTo>
                    <a:pt x="277" y="609"/>
                  </a:lnTo>
                  <a:cubicBezTo>
                    <a:pt x="250" y="528"/>
                    <a:pt x="187" y="416"/>
                    <a:pt x="151" y="335"/>
                  </a:cubicBezTo>
                  <a:cubicBezTo>
                    <a:pt x="111" y="242"/>
                    <a:pt x="83" y="133"/>
                    <a:pt x="42" y="40"/>
                  </a:cubicBezTo>
                  <a:lnTo>
                    <a:pt x="0" y="0"/>
                  </a:lnTo>
                  <a:lnTo>
                    <a:pt x="8" y="125"/>
                  </a:ln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8" name="Freeform 96">
              <a:extLst>
                <a:ext uri="{FF2B5EF4-FFF2-40B4-BE49-F238E27FC236}">
                  <a16:creationId xmlns:a16="http://schemas.microsoft.com/office/drawing/2014/main" id="{56246102-CEC3-9165-B573-9D55FA4E7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45" y="872490"/>
              <a:ext cx="8255" cy="67945"/>
            </a:xfrm>
            <a:custGeom>
              <a:avLst/>
              <a:gdLst>
                <a:gd name="T0" fmla="*/ 136 w 148"/>
                <a:gd name="T1" fmla="*/ 1179 h 1179"/>
                <a:gd name="T2" fmla="*/ 54 w 148"/>
                <a:gd name="T3" fmla="*/ 0 h 1179"/>
                <a:gd name="T4" fmla="*/ 136 w 148"/>
                <a:gd name="T5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" h="1179">
                  <a:moveTo>
                    <a:pt x="136" y="1179"/>
                  </a:moveTo>
                  <a:cubicBezTo>
                    <a:pt x="148" y="1058"/>
                    <a:pt x="98" y="82"/>
                    <a:pt x="54" y="0"/>
                  </a:cubicBezTo>
                  <a:cubicBezTo>
                    <a:pt x="0" y="162"/>
                    <a:pt x="55" y="1046"/>
                    <a:pt x="136" y="1179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99" name="Freeform 97">
              <a:extLst>
                <a:ext uri="{FF2B5EF4-FFF2-40B4-BE49-F238E27FC236}">
                  <a16:creationId xmlns:a16="http://schemas.microsoft.com/office/drawing/2014/main" id="{3435F6B0-C628-1F5A-6A17-E9225FB20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" y="910590"/>
              <a:ext cx="10795" cy="53340"/>
            </a:xfrm>
            <a:custGeom>
              <a:avLst/>
              <a:gdLst>
                <a:gd name="T0" fmla="*/ 196 w 196"/>
                <a:gd name="T1" fmla="*/ 910 h 937"/>
                <a:gd name="T2" fmla="*/ 149 w 196"/>
                <a:gd name="T3" fmla="*/ 581 h 937"/>
                <a:gd name="T4" fmla="*/ 33 w 196"/>
                <a:gd name="T5" fmla="*/ 0 h 937"/>
                <a:gd name="T6" fmla="*/ 120 w 196"/>
                <a:gd name="T7" fmla="*/ 746 h 937"/>
                <a:gd name="T8" fmla="*/ 196 w 196"/>
                <a:gd name="T9" fmla="*/ 910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937">
                  <a:moveTo>
                    <a:pt x="196" y="910"/>
                  </a:moveTo>
                  <a:lnTo>
                    <a:pt x="149" y="581"/>
                  </a:lnTo>
                  <a:cubicBezTo>
                    <a:pt x="121" y="447"/>
                    <a:pt x="93" y="110"/>
                    <a:pt x="33" y="0"/>
                  </a:cubicBezTo>
                  <a:cubicBezTo>
                    <a:pt x="0" y="288"/>
                    <a:pt x="12" y="484"/>
                    <a:pt x="120" y="746"/>
                  </a:cubicBezTo>
                  <a:cubicBezTo>
                    <a:pt x="164" y="853"/>
                    <a:pt x="172" y="937"/>
                    <a:pt x="196" y="910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EA9536-086E-BCD9-5CCF-2FEFEFAFD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" y="710565"/>
              <a:ext cx="34925" cy="36195"/>
            </a:xfrm>
            <a:custGeom>
              <a:avLst/>
              <a:gdLst>
                <a:gd name="T0" fmla="*/ 533 w 623"/>
                <a:gd name="T1" fmla="*/ 60 h 625"/>
                <a:gd name="T2" fmla="*/ 315 w 623"/>
                <a:gd name="T3" fmla="*/ 299 h 625"/>
                <a:gd name="T4" fmla="*/ 66 w 623"/>
                <a:gd name="T5" fmla="*/ 532 h 625"/>
                <a:gd name="T6" fmla="*/ 0 w 623"/>
                <a:gd name="T7" fmla="*/ 625 h 625"/>
                <a:gd name="T8" fmla="*/ 201 w 623"/>
                <a:gd name="T9" fmla="*/ 480 h 625"/>
                <a:gd name="T10" fmla="*/ 417 w 623"/>
                <a:gd name="T11" fmla="*/ 348 h 625"/>
                <a:gd name="T12" fmla="*/ 602 w 623"/>
                <a:gd name="T13" fmla="*/ 53 h 625"/>
                <a:gd name="T14" fmla="*/ 623 w 623"/>
                <a:gd name="T15" fmla="*/ 0 h 625"/>
                <a:gd name="T16" fmla="*/ 533 w 623"/>
                <a:gd name="T17" fmla="*/ 6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" h="625">
                  <a:moveTo>
                    <a:pt x="533" y="60"/>
                  </a:moveTo>
                  <a:cubicBezTo>
                    <a:pt x="544" y="96"/>
                    <a:pt x="370" y="230"/>
                    <a:pt x="315" y="299"/>
                  </a:cubicBezTo>
                  <a:cubicBezTo>
                    <a:pt x="250" y="383"/>
                    <a:pt x="159" y="466"/>
                    <a:pt x="66" y="532"/>
                  </a:cubicBezTo>
                  <a:cubicBezTo>
                    <a:pt x="45" y="570"/>
                    <a:pt x="31" y="581"/>
                    <a:pt x="0" y="625"/>
                  </a:cubicBezTo>
                  <a:cubicBezTo>
                    <a:pt x="49" y="603"/>
                    <a:pt x="104" y="545"/>
                    <a:pt x="201" y="480"/>
                  </a:cubicBezTo>
                  <a:cubicBezTo>
                    <a:pt x="285" y="423"/>
                    <a:pt x="335" y="427"/>
                    <a:pt x="417" y="348"/>
                  </a:cubicBezTo>
                  <a:cubicBezTo>
                    <a:pt x="478" y="308"/>
                    <a:pt x="585" y="142"/>
                    <a:pt x="602" y="53"/>
                  </a:cubicBezTo>
                  <a:lnTo>
                    <a:pt x="623" y="0"/>
                  </a:lnTo>
                  <a:cubicBezTo>
                    <a:pt x="582" y="19"/>
                    <a:pt x="564" y="38"/>
                    <a:pt x="533" y="60"/>
                  </a:cubicBez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73699C56-1D52-0EF4-1E1B-F0D1652CA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" y="681990"/>
              <a:ext cx="41910" cy="32385"/>
            </a:xfrm>
            <a:custGeom>
              <a:avLst/>
              <a:gdLst>
                <a:gd name="T0" fmla="*/ 0 w 743"/>
                <a:gd name="T1" fmla="*/ 556 h 556"/>
                <a:gd name="T2" fmla="*/ 90 w 743"/>
                <a:gd name="T3" fmla="*/ 496 h 556"/>
                <a:gd name="T4" fmla="*/ 69 w 743"/>
                <a:gd name="T5" fmla="*/ 549 h 556"/>
                <a:gd name="T6" fmla="*/ 184 w 743"/>
                <a:gd name="T7" fmla="*/ 434 h 556"/>
                <a:gd name="T8" fmla="*/ 323 w 743"/>
                <a:gd name="T9" fmla="*/ 342 h 556"/>
                <a:gd name="T10" fmla="*/ 406 w 743"/>
                <a:gd name="T11" fmla="*/ 298 h 556"/>
                <a:gd name="T12" fmla="*/ 524 w 743"/>
                <a:gd name="T13" fmla="*/ 233 h 556"/>
                <a:gd name="T14" fmla="*/ 586 w 743"/>
                <a:gd name="T15" fmla="*/ 189 h 556"/>
                <a:gd name="T16" fmla="*/ 637 w 743"/>
                <a:gd name="T17" fmla="*/ 126 h 556"/>
                <a:gd name="T18" fmla="*/ 743 w 743"/>
                <a:gd name="T19" fmla="*/ 0 h 556"/>
                <a:gd name="T20" fmla="*/ 491 w 743"/>
                <a:gd name="T21" fmla="*/ 190 h 556"/>
                <a:gd name="T22" fmla="*/ 150 w 743"/>
                <a:gd name="T23" fmla="*/ 299 h 556"/>
                <a:gd name="T24" fmla="*/ 0 w 743"/>
                <a:gd name="T25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3" h="556">
                  <a:moveTo>
                    <a:pt x="0" y="556"/>
                  </a:moveTo>
                  <a:cubicBezTo>
                    <a:pt x="31" y="534"/>
                    <a:pt x="49" y="515"/>
                    <a:pt x="90" y="496"/>
                  </a:cubicBezTo>
                  <a:lnTo>
                    <a:pt x="69" y="549"/>
                  </a:lnTo>
                  <a:cubicBezTo>
                    <a:pt x="99" y="531"/>
                    <a:pt x="157" y="465"/>
                    <a:pt x="184" y="434"/>
                  </a:cubicBezTo>
                  <a:cubicBezTo>
                    <a:pt x="230" y="382"/>
                    <a:pt x="262" y="372"/>
                    <a:pt x="323" y="342"/>
                  </a:cubicBezTo>
                  <a:lnTo>
                    <a:pt x="406" y="298"/>
                  </a:lnTo>
                  <a:lnTo>
                    <a:pt x="524" y="233"/>
                  </a:lnTo>
                  <a:cubicBezTo>
                    <a:pt x="546" y="215"/>
                    <a:pt x="568" y="203"/>
                    <a:pt x="586" y="189"/>
                  </a:cubicBezTo>
                  <a:cubicBezTo>
                    <a:pt x="628" y="156"/>
                    <a:pt x="603" y="170"/>
                    <a:pt x="637" y="126"/>
                  </a:cubicBezTo>
                  <a:cubicBezTo>
                    <a:pt x="694" y="52"/>
                    <a:pt x="708" y="97"/>
                    <a:pt x="743" y="0"/>
                  </a:cubicBezTo>
                  <a:cubicBezTo>
                    <a:pt x="664" y="48"/>
                    <a:pt x="579" y="129"/>
                    <a:pt x="491" y="190"/>
                  </a:cubicBezTo>
                  <a:cubicBezTo>
                    <a:pt x="391" y="260"/>
                    <a:pt x="266" y="281"/>
                    <a:pt x="150" y="299"/>
                  </a:cubicBezTo>
                  <a:cubicBezTo>
                    <a:pt x="131" y="367"/>
                    <a:pt x="41" y="491"/>
                    <a:pt x="0" y="556"/>
                  </a:cubicBezTo>
                  <a:close/>
                </a:path>
              </a:pathLst>
            </a:custGeom>
            <a:solidFill>
              <a:srgbClr val="863E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97B87565-2996-6389-3F27-1B305C377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" y="694055"/>
              <a:ext cx="10160" cy="34290"/>
            </a:xfrm>
            <a:custGeom>
              <a:avLst/>
              <a:gdLst>
                <a:gd name="T0" fmla="*/ 136 w 178"/>
                <a:gd name="T1" fmla="*/ 451 h 590"/>
                <a:gd name="T2" fmla="*/ 124 w 178"/>
                <a:gd name="T3" fmla="*/ 253 h 590"/>
                <a:gd name="T4" fmla="*/ 178 w 178"/>
                <a:gd name="T5" fmla="*/ 0 h 590"/>
                <a:gd name="T6" fmla="*/ 1 w 178"/>
                <a:gd name="T7" fmla="*/ 297 h 590"/>
                <a:gd name="T8" fmla="*/ 177 w 178"/>
                <a:gd name="T9" fmla="*/ 590 h 590"/>
                <a:gd name="T10" fmla="*/ 136 w 178"/>
                <a:gd name="T11" fmla="*/ 451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590">
                  <a:moveTo>
                    <a:pt x="136" y="451"/>
                  </a:moveTo>
                  <a:cubicBezTo>
                    <a:pt x="121" y="406"/>
                    <a:pt x="82" y="282"/>
                    <a:pt x="124" y="253"/>
                  </a:cubicBezTo>
                  <a:lnTo>
                    <a:pt x="178" y="0"/>
                  </a:lnTo>
                  <a:cubicBezTo>
                    <a:pt x="91" y="32"/>
                    <a:pt x="0" y="178"/>
                    <a:pt x="1" y="297"/>
                  </a:cubicBezTo>
                  <a:cubicBezTo>
                    <a:pt x="2" y="456"/>
                    <a:pt x="39" y="543"/>
                    <a:pt x="177" y="590"/>
                  </a:cubicBezTo>
                  <a:cubicBezTo>
                    <a:pt x="163" y="528"/>
                    <a:pt x="141" y="531"/>
                    <a:pt x="136" y="45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65FC1336-369C-607B-671B-C0DBF4097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85" y="1009015"/>
              <a:ext cx="27940" cy="17780"/>
            </a:xfrm>
            <a:custGeom>
              <a:avLst/>
              <a:gdLst>
                <a:gd name="T0" fmla="*/ 205 w 494"/>
                <a:gd name="T1" fmla="*/ 97 h 305"/>
                <a:gd name="T2" fmla="*/ 161 w 494"/>
                <a:gd name="T3" fmla="*/ 116 h 305"/>
                <a:gd name="T4" fmla="*/ 146 w 494"/>
                <a:gd name="T5" fmla="*/ 56 h 305"/>
                <a:gd name="T6" fmla="*/ 122 w 494"/>
                <a:gd name="T7" fmla="*/ 49 h 305"/>
                <a:gd name="T8" fmla="*/ 0 w 494"/>
                <a:gd name="T9" fmla="*/ 82 h 305"/>
                <a:gd name="T10" fmla="*/ 257 w 494"/>
                <a:gd name="T11" fmla="*/ 180 h 305"/>
                <a:gd name="T12" fmla="*/ 207 w 494"/>
                <a:gd name="T13" fmla="*/ 222 h 305"/>
                <a:gd name="T14" fmla="*/ 159 w 494"/>
                <a:gd name="T15" fmla="*/ 277 h 305"/>
                <a:gd name="T16" fmla="*/ 207 w 494"/>
                <a:gd name="T17" fmla="*/ 271 h 305"/>
                <a:gd name="T18" fmla="*/ 250 w 494"/>
                <a:gd name="T19" fmla="*/ 305 h 305"/>
                <a:gd name="T20" fmla="*/ 386 w 494"/>
                <a:gd name="T21" fmla="*/ 162 h 305"/>
                <a:gd name="T22" fmla="*/ 494 w 494"/>
                <a:gd name="T23" fmla="*/ 0 h 305"/>
                <a:gd name="T24" fmla="*/ 282 w 494"/>
                <a:gd name="T25" fmla="*/ 94 h 305"/>
                <a:gd name="T26" fmla="*/ 272 w 494"/>
                <a:gd name="T27" fmla="*/ 62 h 305"/>
                <a:gd name="T28" fmla="*/ 268 w 494"/>
                <a:gd name="T29" fmla="*/ 55 h 305"/>
                <a:gd name="T30" fmla="*/ 205 w 494"/>
                <a:gd name="T31" fmla="*/ 97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4" h="305">
                  <a:moveTo>
                    <a:pt x="205" y="97"/>
                  </a:moveTo>
                  <a:lnTo>
                    <a:pt x="161" y="116"/>
                  </a:lnTo>
                  <a:lnTo>
                    <a:pt x="146" y="56"/>
                  </a:lnTo>
                  <a:lnTo>
                    <a:pt x="122" y="49"/>
                  </a:lnTo>
                  <a:cubicBezTo>
                    <a:pt x="67" y="60"/>
                    <a:pt x="37" y="52"/>
                    <a:pt x="0" y="82"/>
                  </a:cubicBezTo>
                  <a:cubicBezTo>
                    <a:pt x="76" y="135"/>
                    <a:pt x="151" y="163"/>
                    <a:pt x="257" y="180"/>
                  </a:cubicBezTo>
                  <a:cubicBezTo>
                    <a:pt x="243" y="188"/>
                    <a:pt x="227" y="207"/>
                    <a:pt x="207" y="222"/>
                  </a:cubicBezTo>
                  <a:cubicBezTo>
                    <a:pt x="162" y="255"/>
                    <a:pt x="186" y="215"/>
                    <a:pt x="159" y="277"/>
                  </a:cubicBezTo>
                  <a:cubicBezTo>
                    <a:pt x="160" y="277"/>
                    <a:pt x="206" y="271"/>
                    <a:pt x="207" y="271"/>
                  </a:cubicBezTo>
                  <a:cubicBezTo>
                    <a:pt x="254" y="284"/>
                    <a:pt x="223" y="263"/>
                    <a:pt x="250" y="305"/>
                  </a:cubicBezTo>
                  <a:cubicBezTo>
                    <a:pt x="279" y="269"/>
                    <a:pt x="350" y="199"/>
                    <a:pt x="386" y="162"/>
                  </a:cubicBezTo>
                  <a:cubicBezTo>
                    <a:pt x="419" y="128"/>
                    <a:pt x="452" y="119"/>
                    <a:pt x="494" y="0"/>
                  </a:cubicBezTo>
                  <a:cubicBezTo>
                    <a:pt x="425" y="15"/>
                    <a:pt x="345" y="61"/>
                    <a:pt x="282" y="94"/>
                  </a:cubicBezTo>
                  <a:lnTo>
                    <a:pt x="272" y="62"/>
                  </a:lnTo>
                  <a:cubicBezTo>
                    <a:pt x="271" y="58"/>
                    <a:pt x="269" y="56"/>
                    <a:pt x="268" y="55"/>
                  </a:cubicBezTo>
                  <a:lnTo>
                    <a:pt x="205" y="97"/>
                  </a:lnTo>
                  <a:close/>
                </a:path>
              </a:pathLst>
            </a:custGeom>
            <a:solidFill>
              <a:srgbClr val="54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27E5E41A-AF3B-D9EF-85DA-EEAE172D3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50" y="915035"/>
              <a:ext cx="8890" cy="41910"/>
            </a:xfrm>
            <a:custGeom>
              <a:avLst/>
              <a:gdLst>
                <a:gd name="T0" fmla="*/ 101 w 158"/>
                <a:gd name="T1" fmla="*/ 0 h 731"/>
                <a:gd name="T2" fmla="*/ 130 w 158"/>
                <a:gd name="T3" fmla="*/ 731 h 731"/>
                <a:gd name="T4" fmla="*/ 101 w 158"/>
                <a:gd name="T5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731">
                  <a:moveTo>
                    <a:pt x="101" y="0"/>
                  </a:moveTo>
                  <a:cubicBezTo>
                    <a:pt x="0" y="96"/>
                    <a:pt x="39" y="602"/>
                    <a:pt x="130" y="731"/>
                  </a:cubicBezTo>
                  <a:cubicBezTo>
                    <a:pt x="158" y="519"/>
                    <a:pt x="142" y="210"/>
                    <a:pt x="101" y="0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340C4D2F-30AF-FADA-3F3A-750B4ABB7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" y="702310"/>
              <a:ext cx="17780" cy="19685"/>
            </a:xfrm>
            <a:custGeom>
              <a:avLst/>
              <a:gdLst>
                <a:gd name="T0" fmla="*/ 42 w 316"/>
                <a:gd name="T1" fmla="*/ 117 h 345"/>
                <a:gd name="T2" fmla="*/ 54 w 316"/>
                <a:gd name="T3" fmla="*/ 315 h 345"/>
                <a:gd name="T4" fmla="*/ 109 w 316"/>
                <a:gd name="T5" fmla="*/ 344 h 345"/>
                <a:gd name="T6" fmla="*/ 179 w 316"/>
                <a:gd name="T7" fmla="*/ 345 h 345"/>
                <a:gd name="T8" fmla="*/ 121 w 316"/>
                <a:gd name="T9" fmla="*/ 234 h 345"/>
                <a:gd name="T10" fmla="*/ 228 w 316"/>
                <a:gd name="T11" fmla="*/ 260 h 345"/>
                <a:gd name="T12" fmla="*/ 236 w 316"/>
                <a:gd name="T13" fmla="*/ 185 h 345"/>
                <a:gd name="T14" fmla="*/ 294 w 316"/>
                <a:gd name="T15" fmla="*/ 183 h 345"/>
                <a:gd name="T16" fmla="*/ 288 w 316"/>
                <a:gd name="T17" fmla="*/ 91 h 345"/>
                <a:gd name="T18" fmla="*/ 294 w 316"/>
                <a:gd name="T19" fmla="*/ 44 h 345"/>
                <a:gd name="T20" fmla="*/ 269 w 316"/>
                <a:gd name="T21" fmla="*/ 61 h 345"/>
                <a:gd name="T22" fmla="*/ 138 w 316"/>
                <a:gd name="T23" fmla="*/ 30 h 345"/>
                <a:gd name="T24" fmla="*/ 134 w 316"/>
                <a:gd name="T25" fmla="*/ 173 h 345"/>
                <a:gd name="T26" fmla="*/ 42 w 316"/>
                <a:gd name="T27" fmla="*/ 117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345">
                  <a:moveTo>
                    <a:pt x="42" y="117"/>
                  </a:moveTo>
                  <a:cubicBezTo>
                    <a:pt x="0" y="146"/>
                    <a:pt x="39" y="270"/>
                    <a:pt x="54" y="315"/>
                  </a:cubicBezTo>
                  <a:lnTo>
                    <a:pt x="109" y="344"/>
                  </a:lnTo>
                  <a:lnTo>
                    <a:pt x="179" y="345"/>
                  </a:lnTo>
                  <a:lnTo>
                    <a:pt x="121" y="234"/>
                  </a:lnTo>
                  <a:lnTo>
                    <a:pt x="228" y="260"/>
                  </a:lnTo>
                  <a:lnTo>
                    <a:pt x="236" y="185"/>
                  </a:lnTo>
                  <a:lnTo>
                    <a:pt x="294" y="183"/>
                  </a:lnTo>
                  <a:cubicBezTo>
                    <a:pt x="290" y="147"/>
                    <a:pt x="286" y="128"/>
                    <a:pt x="288" y="91"/>
                  </a:cubicBezTo>
                  <a:cubicBezTo>
                    <a:pt x="291" y="35"/>
                    <a:pt x="316" y="74"/>
                    <a:pt x="294" y="44"/>
                  </a:cubicBezTo>
                  <a:cubicBezTo>
                    <a:pt x="294" y="70"/>
                    <a:pt x="299" y="61"/>
                    <a:pt x="269" y="61"/>
                  </a:cubicBezTo>
                  <a:cubicBezTo>
                    <a:pt x="230" y="0"/>
                    <a:pt x="202" y="16"/>
                    <a:pt x="138" y="30"/>
                  </a:cubicBezTo>
                  <a:lnTo>
                    <a:pt x="134" y="173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EEF74D-8D45-D253-6DDE-06262EED0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" y="935355"/>
              <a:ext cx="15240" cy="50165"/>
            </a:xfrm>
            <a:custGeom>
              <a:avLst/>
              <a:gdLst>
                <a:gd name="T0" fmla="*/ 0 w 267"/>
                <a:gd name="T1" fmla="*/ 145 h 870"/>
                <a:gd name="T2" fmla="*/ 47 w 267"/>
                <a:gd name="T3" fmla="*/ 474 h 870"/>
                <a:gd name="T4" fmla="*/ 146 w 267"/>
                <a:gd name="T5" fmla="*/ 711 h 870"/>
                <a:gd name="T6" fmla="*/ 267 w 267"/>
                <a:gd name="T7" fmla="*/ 870 h 870"/>
                <a:gd name="T8" fmla="*/ 134 w 267"/>
                <a:gd name="T9" fmla="*/ 445 h 870"/>
                <a:gd name="T10" fmla="*/ 3 w 267"/>
                <a:gd name="T11" fmla="*/ 0 h 870"/>
                <a:gd name="T12" fmla="*/ 0 w 267"/>
                <a:gd name="T13" fmla="*/ 145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7" h="870">
                  <a:moveTo>
                    <a:pt x="0" y="145"/>
                  </a:moveTo>
                  <a:lnTo>
                    <a:pt x="47" y="474"/>
                  </a:lnTo>
                  <a:cubicBezTo>
                    <a:pt x="80" y="535"/>
                    <a:pt x="93" y="616"/>
                    <a:pt x="146" y="711"/>
                  </a:cubicBezTo>
                  <a:cubicBezTo>
                    <a:pt x="176" y="765"/>
                    <a:pt x="228" y="859"/>
                    <a:pt x="267" y="870"/>
                  </a:cubicBezTo>
                  <a:cubicBezTo>
                    <a:pt x="230" y="709"/>
                    <a:pt x="129" y="635"/>
                    <a:pt x="134" y="445"/>
                  </a:cubicBezTo>
                  <a:cubicBezTo>
                    <a:pt x="62" y="341"/>
                    <a:pt x="85" y="86"/>
                    <a:pt x="3" y="0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EC196ADB-AFAB-39F1-EFEE-A5FBA3A6B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55" y="666115"/>
              <a:ext cx="16510" cy="22860"/>
            </a:xfrm>
            <a:custGeom>
              <a:avLst/>
              <a:gdLst>
                <a:gd name="T0" fmla="*/ 34 w 293"/>
                <a:gd name="T1" fmla="*/ 51 h 397"/>
                <a:gd name="T2" fmla="*/ 0 w 293"/>
                <a:gd name="T3" fmla="*/ 80 h 397"/>
                <a:gd name="T4" fmla="*/ 134 w 293"/>
                <a:gd name="T5" fmla="*/ 164 h 397"/>
                <a:gd name="T6" fmla="*/ 67 w 293"/>
                <a:gd name="T7" fmla="*/ 271 h 397"/>
                <a:gd name="T8" fmla="*/ 188 w 293"/>
                <a:gd name="T9" fmla="*/ 277 h 397"/>
                <a:gd name="T10" fmla="*/ 159 w 293"/>
                <a:gd name="T11" fmla="*/ 393 h 397"/>
                <a:gd name="T12" fmla="*/ 208 w 293"/>
                <a:gd name="T13" fmla="*/ 397 h 397"/>
                <a:gd name="T14" fmla="*/ 293 w 293"/>
                <a:gd name="T15" fmla="*/ 156 h 397"/>
                <a:gd name="T16" fmla="*/ 239 w 293"/>
                <a:gd name="T17" fmla="*/ 0 h 397"/>
                <a:gd name="T18" fmla="*/ 34 w 293"/>
                <a:gd name="T19" fmla="*/ 5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397">
                  <a:moveTo>
                    <a:pt x="34" y="51"/>
                  </a:moveTo>
                  <a:lnTo>
                    <a:pt x="0" y="80"/>
                  </a:lnTo>
                  <a:cubicBezTo>
                    <a:pt x="34" y="128"/>
                    <a:pt x="76" y="147"/>
                    <a:pt x="134" y="164"/>
                  </a:cubicBezTo>
                  <a:lnTo>
                    <a:pt x="67" y="271"/>
                  </a:lnTo>
                  <a:lnTo>
                    <a:pt x="188" y="277"/>
                  </a:lnTo>
                  <a:cubicBezTo>
                    <a:pt x="167" y="325"/>
                    <a:pt x="162" y="316"/>
                    <a:pt x="159" y="393"/>
                  </a:cubicBezTo>
                  <a:lnTo>
                    <a:pt x="208" y="397"/>
                  </a:lnTo>
                  <a:lnTo>
                    <a:pt x="293" y="156"/>
                  </a:lnTo>
                  <a:cubicBezTo>
                    <a:pt x="212" y="120"/>
                    <a:pt x="253" y="106"/>
                    <a:pt x="239" y="0"/>
                  </a:cubicBezTo>
                  <a:cubicBezTo>
                    <a:pt x="147" y="38"/>
                    <a:pt x="173" y="122"/>
                    <a:pt x="34" y="51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20A3838-C41F-AB2D-B90C-732D088EA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05" y="1012190"/>
              <a:ext cx="41910" cy="13970"/>
            </a:xfrm>
            <a:custGeom>
              <a:avLst/>
              <a:gdLst>
                <a:gd name="T0" fmla="*/ 0 w 745"/>
                <a:gd name="T1" fmla="*/ 91 h 240"/>
                <a:gd name="T2" fmla="*/ 19 w 745"/>
                <a:gd name="T3" fmla="*/ 120 h 240"/>
                <a:gd name="T4" fmla="*/ 168 w 745"/>
                <a:gd name="T5" fmla="*/ 228 h 240"/>
                <a:gd name="T6" fmla="*/ 745 w 745"/>
                <a:gd name="T7" fmla="*/ 139 h 240"/>
                <a:gd name="T8" fmla="*/ 467 w 745"/>
                <a:gd name="T9" fmla="*/ 149 h 240"/>
                <a:gd name="T10" fmla="*/ 239 w 745"/>
                <a:gd name="T11" fmla="*/ 160 h 240"/>
                <a:gd name="T12" fmla="*/ 182 w 745"/>
                <a:gd name="T13" fmla="*/ 77 h 240"/>
                <a:gd name="T14" fmla="*/ 115 w 745"/>
                <a:gd name="T15" fmla="*/ 117 h 240"/>
                <a:gd name="T16" fmla="*/ 52 w 745"/>
                <a:gd name="T17" fmla="*/ 0 h 240"/>
                <a:gd name="T18" fmla="*/ 0 w 745"/>
                <a:gd name="T19" fmla="*/ 9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5" h="240">
                  <a:moveTo>
                    <a:pt x="0" y="91"/>
                  </a:moveTo>
                  <a:cubicBezTo>
                    <a:pt x="7" y="106"/>
                    <a:pt x="0" y="104"/>
                    <a:pt x="19" y="120"/>
                  </a:cubicBezTo>
                  <a:cubicBezTo>
                    <a:pt x="91" y="146"/>
                    <a:pt x="121" y="174"/>
                    <a:pt x="168" y="228"/>
                  </a:cubicBezTo>
                  <a:cubicBezTo>
                    <a:pt x="398" y="175"/>
                    <a:pt x="525" y="240"/>
                    <a:pt x="745" y="139"/>
                  </a:cubicBezTo>
                  <a:cubicBezTo>
                    <a:pt x="653" y="119"/>
                    <a:pt x="575" y="172"/>
                    <a:pt x="467" y="149"/>
                  </a:cubicBezTo>
                  <a:cubicBezTo>
                    <a:pt x="306" y="115"/>
                    <a:pt x="388" y="100"/>
                    <a:pt x="239" y="160"/>
                  </a:cubicBezTo>
                  <a:lnTo>
                    <a:pt x="182" y="77"/>
                  </a:lnTo>
                  <a:cubicBezTo>
                    <a:pt x="133" y="95"/>
                    <a:pt x="172" y="81"/>
                    <a:pt x="115" y="117"/>
                  </a:cubicBezTo>
                  <a:lnTo>
                    <a:pt x="52" y="0"/>
                  </a:lnTo>
                  <a:cubicBezTo>
                    <a:pt x="11" y="48"/>
                    <a:pt x="9" y="29"/>
                    <a:pt x="0" y="91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E68D972D-7E7D-7400-D8F8-43324B8A9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" y="795020"/>
              <a:ext cx="22860" cy="25400"/>
            </a:xfrm>
            <a:custGeom>
              <a:avLst/>
              <a:gdLst>
                <a:gd name="T0" fmla="*/ 0 w 407"/>
                <a:gd name="T1" fmla="*/ 432 h 432"/>
                <a:gd name="T2" fmla="*/ 407 w 407"/>
                <a:gd name="T3" fmla="*/ 0 h 432"/>
                <a:gd name="T4" fmla="*/ 211 w 407"/>
                <a:gd name="T5" fmla="*/ 215 h 432"/>
                <a:gd name="T6" fmla="*/ 107 w 407"/>
                <a:gd name="T7" fmla="*/ 322 h 432"/>
                <a:gd name="T8" fmla="*/ 0 w 407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32">
                  <a:moveTo>
                    <a:pt x="0" y="432"/>
                  </a:moveTo>
                  <a:cubicBezTo>
                    <a:pt x="232" y="420"/>
                    <a:pt x="386" y="239"/>
                    <a:pt x="407" y="0"/>
                  </a:cubicBezTo>
                  <a:cubicBezTo>
                    <a:pt x="248" y="119"/>
                    <a:pt x="383" y="33"/>
                    <a:pt x="211" y="215"/>
                  </a:cubicBezTo>
                  <a:cubicBezTo>
                    <a:pt x="184" y="243"/>
                    <a:pt x="135" y="303"/>
                    <a:pt x="107" y="322"/>
                  </a:cubicBezTo>
                  <a:cubicBezTo>
                    <a:pt x="49" y="361"/>
                    <a:pt x="33" y="354"/>
                    <a:pt x="0" y="432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DC00B7E3-579C-AAF4-8E5C-B4E00B3FD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30" y="1020445"/>
              <a:ext cx="46355" cy="7620"/>
            </a:xfrm>
            <a:custGeom>
              <a:avLst/>
              <a:gdLst>
                <a:gd name="T0" fmla="*/ 0 w 821"/>
                <a:gd name="T1" fmla="*/ 89 h 137"/>
                <a:gd name="T2" fmla="*/ 60 w 821"/>
                <a:gd name="T3" fmla="*/ 135 h 137"/>
                <a:gd name="T4" fmla="*/ 453 w 821"/>
                <a:gd name="T5" fmla="*/ 116 h 137"/>
                <a:gd name="T6" fmla="*/ 615 w 821"/>
                <a:gd name="T7" fmla="*/ 71 h 137"/>
                <a:gd name="T8" fmla="*/ 821 w 821"/>
                <a:gd name="T9" fmla="*/ 58 h 137"/>
                <a:gd name="T10" fmla="*/ 577 w 821"/>
                <a:gd name="T11" fmla="*/ 0 h 137"/>
                <a:gd name="T12" fmla="*/ 0 w 821"/>
                <a:gd name="T13" fmla="*/ 8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1" h="137">
                  <a:moveTo>
                    <a:pt x="0" y="89"/>
                  </a:moveTo>
                  <a:cubicBezTo>
                    <a:pt x="16" y="132"/>
                    <a:pt x="8" y="131"/>
                    <a:pt x="60" y="135"/>
                  </a:cubicBezTo>
                  <a:cubicBezTo>
                    <a:pt x="164" y="131"/>
                    <a:pt x="363" y="137"/>
                    <a:pt x="453" y="116"/>
                  </a:cubicBezTo>
                  <a:cubicBezTo>
                    <a:pt x="516" y="101"/>
                    <a:pt x="543" y="78"/>
                    <a:pt x="615" y="71"/>
                  </a:cubicBezTo>
                  <a:cubicBezTo>
                    <a:pt x="681" y="64"/>
                    <a:pt x="765" y="84"/>
                    <a:pt x="821" y="58"/>
                  </a:cubicBezTo>
                  <a:lnTo>
                    <a:pt x="577" y="0"/>
                  </a:lnTo>
                  <a:cubicBezTo>
                    <a:pt x="357" y="101"/>
                    <a:pt x="230" y="36"/>
                    <a:pt x="0" y="89"/>
                  </a:cubicBezTo>
                  <a:close/>
                </a:path>
              </a:pathLst>
            </a:custGeom>
            <a:solidFill>
              <a:srgbClr val="767D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5A6ED659-D89B-9811-0EF8-0F5C135C5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590" y="657225"/>
              <a:ext cx="17145" cy="29210"/>
            </a:xfrm>
            <a:custGeom>
              <a:avLst/>
              <a:gdLst>
                <a:gd name="T0" fmla="*/ 124 w 302"/>
                <a:gd name="T1" fmla="*/ 213 h 507"/>
                <a:gd name="T2" fmla="*/ 0 w 302"/>
                <a:gd name="T3" fmla="*/ 507 h 507"/>
                <a:gd name="T4" fmla="*/ 86 w 302"/>
                <a:gd name="T5" fmla="*/ 441 h 507"/>
                <a:gd name="T6" fmla="*/ 166 w 302"/>
                <a:gd name="T7" fmla="*/ 374 h 507"/>
                <a:gd name="T8" fmla="*/ 302 w 302"/>
                <a:gd name="T9" fmla="*/ 213 h 507"/>
                <a:gd name="T10" fmla="*/ 207 w 302"/>
                <a:gd name="T11" fmla="*/ 0 h 507"/>
                <a:gd name="T12" fmla="*/ 124 w 302"/>
                <a:gd name="T13" fmla="*/ 21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2" h="507">
                  <a:moveTo>
                    <a:pt x="124" y="213"/>
                  </a:moveTo>
                  <a:lnTo>
                    <a:pt x="0" y="507"/>
                  </a:lnTo>
                  <a:cubicBezTo>
                    <a:pt x="50" y="472"/>
                    <a:pt x="45" y="485"/>
                    <a:pt x="86" y="441"/>
                  </a:cubicBezTo>
                  <a:cubicBezTo>
                    <a:pt x="113" y="413"/>
                    <a:pt x="136" y="404"/>
                    <a:pt x="166" y="374"/>
                  </a:cubicBezTo>
                  <a:cubicBezTo>
                    <a:pt x="213" y="326"/>
                    <a:pt x="278" y="286"/>
                    <a:pt x="302" y="213"/>
                  </a:cubicBezTo>
                  <a:cubicBezTo>
                    <a:pt x="221" y="138"/>
                    <a:pt x="246" y="88"/>
                    <a:pt x="207" y="0"/>
                  </a:cubicBezTo>
                  <a:cubicBezTo>
                    <a:pt x="169" y="72"/>
                    <a:pt x="186" y="157"/>
                    <a:pt x="124" y="213"/>
                  </a:cubicBez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840FEE29-65FD-C77F-1FC5-7A184A726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1017905"/>
              <a:ext cx="33655" cy="13335"/>
            </a:xfrm>
            <a:custGeom>
              <a:avLst/>
              <a:gdLst>
                <a:gd name="T0" fmla="*/ 88 w 597"/>
                <a:gd name="T1" fmla="*/ 89 h 231"/>
                <a:gd name="T2" fmla="*/ 0 w 597"/>
                <a:gd name="T3" fmla="*/ 182 h 231"/>
                <a:gd name="T4" fmla="*/ 597 w 597"/>
                <a:gd name="T5" fmla="*/ 191 h 231"/>
                <a:gd name="T6" fmla="*/ 300 w 597"/>
                <a:gd name="T7" fmla="*/ 107 h 231"/>
                <a:gd name="T8" fmla="*/ 153 w 597"/>
                <a:gd name="T9" fmla="*/ 0 h 231"/>
                <a:gd name="T10" fmla="*/ 88 w 597"/>
                <a:gd name="T11" fmla="*/ 8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7" h="231">
                  <a:moveTo>
                    <a:pt x="88" y="89"/>
                  </a:moveTo>
                  <a:lnTo>
                    <a:pt x="0" y="182"/>
                  </a:lnTo>
                  <a:cubicBezTo>
                    <a:pt x="199" y="231"/>
                    <a:pt x="397" y="203"/>
                    <a:pt x="597" y="191"/>
                  </a:cubicBezTo>
                  <a:cubicBezTo>
                    <a:pt x="528" y="127"/>
                    <a:pt x="369" y="212"/>
                    <a:pt x="300" y="107"/>
                  </a:cubicBezTo>
                  <a:cubicBezTo>
                    <a:pt x="210" y="91"/>
                    <a:pt x="196" y="54"/>
                    <a:pt x="153" y="0"/>
                  </a:cubicBezTo>
                  <a:cubicBezTo>
                    <a:pt x="128" y="41"/>
                    <a:pt x="118" y="73"/>
                    <a:pt x="88" y="8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FA907B69-02AC-1C9C-80B8-E3EE52E55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20" y="1001395"/>
              <a:ext cx="29845" cy="14605"/>
            </a:xfrm>
            <a:custGeom>
              <a:avLst/>
              <a:gdLst>
                <a:gd name="T0" fmla="*/ 300 w 527"/>
                <a:gd name="T1" fmla="*/ 262 h 262"/>
                <a:gd name="T2" fmla="*/ 522 w 527"/>
                <a:gd name="T3" fmla="*/ 121 h 262"/>
                <a:gd name="T4" fmla="*/ 364 w 527"/>
                <a:gd name="T5" fmla="*/ 104 h 262"/>
                <a:gd name="T6" fmla="*/ 447 w 527"/>
                <a:gd name="T7" fmla="*/ 0 h 262"/>
                <a:gd name="T8" fmla="*/ 287 w 527"/>
                <a:gd name="T9" fmla="*/ 34 h 262"/>
                <a:gd name="T10" fmla="*/ 291 w 527"/>
                <a:gd name="T11" fmla="*/ 89 h 262"/>
                <a:gd name="T12" fmla="*/ 167 w 527"/>
                <a:gd name="T13" fmla="*/ 148 h 262"/>
                <a:gd name="T14" fmla="*/ 0 w 527"/>
                <a:gd name="T15" fmla="*/ 160 h 262"/>
                <a:gd name="T16" fmla="*/ 260 w 527"/>
                <a:gd name="T17" fmla="*/ 183 h 262"/>
                <a:gd name="T18" fmla="*/ 231 w 527"/>
                <a:gd name="T19" fmla="*/ 245 h 262"/>
                <a:gd name="T20" fmla="*/ 300 w 527"/>
                <a:gd name="T21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7" h="262">
                  <a:moveTo>
                    <a:pt x="300" y="262"/>
                  </a:moveTo>
                  <a:cubicBezTo>
                    <a:pt x="352" y="197"/>
                    <a:pt x="460" y="174"/>
                    <a:pt x="522" y="121"/>
                  </a:cubicBezTo>
                  <a:lnTo>
                    <a:pt x="364" y="104"/>
                  </a:lnTo>
                  <a:cubicBezTo>
                    <a:pt x="407" y="21"/>
                    <a:pt x="527" y="40"/>
                    <a:pt x="447" y="0"/>
                  </a:cubicBezTo>
                  <a:lnTo>
                    <a:pt x="287" y="34"/>
                  </a:lnTo>
                  <a:cubicBezTo>
                    <a:pt x="280" y="59"/>
                    <a:pt x="272" y="20"/>
                    <a:pt x="291" y="89"/>
                  </a:cubicBezTo>
                  <a:cubicBezTo>
                    <a:pt x="215" y="112"/>
                    <a:pt x="237" y="137"/>
                    <a:pt x="167" y="148"/>
                  </a:cubicBezTo>
                  <a:cubicBezTo>
                    <a:pt x="115" y="156"/>
                    <a:pt x="60" y="150"/>
                    <a:pt x="0" y="160"/>
                  </a:cubicBezTo>
                  <a:cubicBezTo>
                    <a:pt x="64" y="206"/>
                    <a:pt x="177" y="185"/>
                    <a:pt x="260" y="183"/>
                  </a:cubicBezTo>
                  <a:lnTo>
                    <a:pt x="231" y="245"/>
                  </a:lnTo>
                  <a:lnTo>
                    <a:pt x="300" y="262"/>
                  </a:ln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6914DF15-76BB-DE39-8357-C039CE25D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95" y="656590"/>
              <a:ext cx="11430" cy="27940"/>
            </a:xfrm>
            <a:custGeom>
              <a:avLst/>
              <a:gdLst>
                <a:gd name="T0" fmla="*/ 0 w 204"/>
                <a:gd name="T1" fmla="*/ 480 h 480"/>
                <a:gd name="T2" fmla="*/ 204 w 204"/>
                <a:gd name="T3" fmla="*/ 115 h 480"/>
                <a:gd name="T4" fmla="*/ 193 w 204"/>
                <a:gd name="T5" fmla="*/ 36 h 480"/>
                <a:gd name="T6" fmla="*/ 134 w 204"/>
                <a:gd name="T7" fmla="*/ 75 h 480"/>
                <a:gd name="T8" fmla="*/ 66 w 204"/>
                <a:gd name="T9" fmla="*/ 73 h 480"/>
                <a:gd name="T10" fmla="*/ 59 w 204"/>
                <a:gd name="T11" fmla="*/ 0 h 480"/>
                <a:gd name="T12" fmla="*/ 31 w 204"/>
                <a:gd name="T13" fmla="*/ 28 h 480"/>
                <a:gd name="T14" fmla="*/ 0 w 204"/>
                <a:gd name="T1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480">
                  <a:moveTo>
                    <a:pt x="0" y="480"/>
                  </a:moveTo>
                  <a:cubicBezTo>
                    <a:pt x="73" y="389"/>
                    <a:pt x="166" y="149"/>
                    <a:pt x="204" y="115"/>
                  </a:cubicBezTo>
                  <a:lnTo>
                    <a:pt x="193" y="36"/>
                  </a:lnTo>
                  <a:cubicBezTo>
                    <a:pt x="187" y="40"/>
                    <a:pt x="135" y="75"/>
                    <a:pt x="134" y="75"/>
                  </a:cubicBezTo>
                  <a:cubicBezTo>
                    <a:pt x="65" y="103"/>
                    <a:pt x="78" y="77"/>
                    <a:pt x="66" y="73"/>
                  </a:cubicBezTo>
                  <a:lnTo>
                    <a:pt x="59" y="0"/>
                  </a:lnTo>
                  <a:cubicBezTo>
                    <a:pt x="33" y="16"/>
                    <a:pt x="42" y="7"/>
                    <a:pt x="31" y="28"/>
                  </a:cubicBezTo>
                  <a:lnTo>
                    <a:pt x="0" y="480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A94EC82A-4BA4-D868-2814-32D6356DE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" y="873125"/>
              <a:ext cx="7620" cy="42545"/>
            </a:xfrm>
            <a:custGeom>
              <a:avLst/>
              <a:gdLst>
                <a:gd name="T0" fmla="*/ 128 w 131"/>
                <a:gd name="T1" fmla="*/ 0 h 736"/>
                <a:gd name="T2" fmla="*/ 131 w 131"/>
                <a:gd name="T3" fmla="*/ 736 h 736"/>
                <a:gd name="T4" fmla="*/ 128 w 131"/>
                <a:gd name="T5" fmla="*/ 0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736">
                  <a:moveTo>
                    <a:pt x="128" y="0"/>
                  </a:moveTo>
                  <a:cubicBezTo>
                    <a:pt x="47" y="144"/>
                    <a:pt x="0" y="627"/>
                    <a:pt x="131" y="736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1373FC34-FCE3-0C24-3699-B25B81ECD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" y="989965"/>
              <a:ext cx="25400" cy="37465"/>
            </a:xfrm>
            <a:custGeom>
              <a:avLst/>
              <a:gdLst>
                <a:gd name="T0" fmla="*/ 356 w 452"/>
                <a:gd name="T1" fmla="*/ 508 h 644"/>
                <a:gd name="T2" fmla="*/ 337 w 452"/>
                <a:gd name="T3" fmla="*/ 479 h 644"/>
                <a:gd name="T4" fmla="*/ 285 w 452"/>
                <a:gd name="T5" fmla="*/ 429 h 644"/>
                <a:gd name="T6" fmla="*/ 246 w 452"/>
                <a:gd name="T7" fmla="*/ 370 h 644"/>
                <a:gd name="T8" fmla="*/ 32 w 452"/>
                <a:gd name="T9" fmla="*/ 0 h 644"/>
                <a:gd name="T10" fmla="*/ 88 w 452"/>
                <a:gd name="T11" fmla="*/ 183 h 644"/>
                <a:gd name="T12" fmla="*/ 452 w 452"/>
                <a:gd name="T13" fmla="*/ 643 h 644"/>
                <a:gd name="T14" fmla="*/ 356 w 452"/>
                <a:gd name="T15" fmla="*/ 508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644">
                  <a:moveTo>
                    <a:pt x="356" y="508"/>
                  </a:moveTo>
                  <a:cubicBezTo>
                    <a:pt x="337" y="492"/>
                    <a:pt x="344" y="494"/>
                    <a:pt x="337" y="479"/>
                  </a:cubicBezTo>
                  <a:lnTo>
                    <a:pt x="285" y="429"/>
                  </a:lnTo>
                  <a:cubicBezTo>
                    <a:pt x="273" y="412"/>
                    <a:pt x="258" y="388"/>
                    <a:pt x="246" y="370"/>
                  </a:cubicBezTo>
                  <a:lnTo>
                    <a:pt x="32" y="0"/>
                  </a:lnTo>
                  <a:cubicBezTo>
                    <a:pt x="0" y="36"/>
                    <a:pt x="57" y="121"/>
                    <a:pt x="88" y="183"/>
                  </a:cubicBezTo>
                  <a:cubicBezTo>
                    <a:pt x="210" y="422"/>
                    <a:pt x="277" y="644"/>
                    <a:pt x="452" y="643"/>
                  </a:cubicBezTo>
                  <a:lnTo>
                    <a:pt x="356" y="508"/>
                  </a:lnTo>
                  <a:close/>
                </a:path>
              </a:pathLst>
            </a:custGeom>
            <a:solidFill>
              <a:srgbClr val="CC7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6F0935FA-5CA8-5A21-22AC-CD3ED20D9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175" y="721995"/>
              <a:ext cx="15240" cy="16510"/>
            </a:xfrm>
            <a:custGeom>
              <a:avLst/>
              <a:gdLst>
                <a:gd name="T0" fmla="*/ 211 w 270"/>
                <a:gd name="T1" fmla="*/ 247 h 278"/>
                <a:gd name="T2" fmla="*/ 270 w 270"/>
                <a:gd name="T3" fmla="*/ 205 h 278"/>
                <a:gd name="T4" fmla="*/ 263 w 270"/>
                <a:gd name="T5" fmla="*/ 189 h 278"/>
                <a:gd name="T6" fmla="*/ 224 w 270"/>
                <a:gd name="T7" fmla="*/ 101 h 278"/>
                <a:gd name="T8" fmla="*/ 159 w 270"/>
                <a:gd name="T9" fmla="*/ 135 h 278"/>
                <a:gd name="T10" fmla="*/ 161 w 270"/>
                <a:gd name="T11" fmla="*/ 0 h 278"/>
                <a:gd name="T12" fmla="*/ 6 w 270"/>
                <a:gd name="T13" fmla="*/ 91 h 278"/>
                <a:gd name="T14" fmla="*/ 0 w 270"/>
                <a:gd name="T15" fmla="*/ 278 h 278"/>
                <a:gd name="T16" fmla="*/ 143 w 270"/>
                <a:gd name="T17" fmla="*/ 219 h 278"/>
                <a:gd name="T18" fmla="*/ 149 w 270"/>
                <a:gd name="T19" fmla="*/ 221 h 278"/>
                <a:gd name="T20" fmla="*/ 168 w 270"/>
                <a:gd name="T21" fmla="*/ 234 h 278"/>
                <a:gd name="T22" fmla="*/ 211 w 270"/>
                <a:gd name="T23" fmla="*/ 24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0" h="278">
                  <a:moveTo>
                    <a:pt x="211" y="247"/>
                  </a:moveTo>
                  <a:lnTo>
                    <a:pt x="270" y="205"/>
                  </a:lnTo>
                  <a:cubicBezTo>
                    <a:pt x="268" y="199"/>
                    <a:pt x="265" y="186"/>
                    <a:pt x="263" y="189"/>
                  </a:cubicBezTo>
                  <a:lnTo>
                    <a:pt x="224" y="101"/>
                  </a:lnTo>
                  <a:lnTo>
                    <a:pt x="159" y="135"/>
                  </a:lnTo>
                  <a:cubicBezTo>
                    <a:pt x="133" y="65"/>
                    <a:pt x="155" y="72"/>
                    <a:pt x="161" y="0"/>
                  </a:cubicBezTo>
                  <a:lnTo>
                    <a:pt x="6" y="91"/>
                  </a:lnTo>
                  <a:lnTo>
                    <a:pt x="0" y="278"/>
                  </a:lnTo>
                  <a:lnTo>
                    <a:pt x="143" y="219"/>
                  </a:lnTo>
                  <a:cubicBezTo>
                    <a:pt x="144" y="216"/>
                    <a:pt x="148" y="216"/>
                    <a:pt x="149" y="221"/>
                  </a:cubicBezTo>
                  <a:cubicBezTo>
                    <a:pt x="151" y="227"/>
                    <a:pt x="167" y="233"/>
                    <a:pt x="168" y="234"/>
                  </a:cubicBezTo>
                  <a:cubicBezTo>
                    <a:pt x="195" y="246"/>
                    <a:pt x="174" y="240"/>
                    <a:pt x="211" y="247"/>
                  </a:cubicBezTo>
                  <a:close/>
                </a:path>
              </a:pathLst>
            </a:custGeom>
            <a:solidFill>
              <a:srgbClr val="6BC9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7EF598ED-61D9-322C-B848-02B2A86B3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" y="980440"/>
              <a:ext cx="8890" cy="36195"/>
            </a:xfrm>
            <a:custGeom>
              <a:avLst/>
              <a:gdLst>
                <a:gd name="T0" fmla="*/ 112 w 160"/>
                <a:gd name="T1" fmla="*/ 584 h 632"/>
                <a:gd name="T2" fmla="*/ 122 w 160"/>
                <a:gd name="T3" fmla="*/ 621 h 632"/>
                <a:gd name="T4" fmla="*/ 152 w 160"/>
                <a:gd name="T5" fmla="*/ 533 h 632"/>
                <a:gd name="T6" fmla="*/ 121 w 160"/>
                <a:gd name="T7" fmla="*/ 283 h 632"/>
                <a:gd name="T8" fmla="*/ 0 w 160"/>
                <a:gd name="T9" fmla="*/ 0 h 632"/>
                <a:gd name="T10" fmla="*/ 112 w 160"/>
                <a:gd name="T11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632">
                  <a:moveTo>
                    <a:pt x="112" y="584"/>
                  </a:moveTo>
                  <a:lnTo>
                    <a:pt x="122" y="621"/>
                  </a:lnTo>
                  <a:cubicBezTo>
                    <a:pt x="160" y="588"/>
                    <a:pt x="154" y="632"/>
                    <a:pt x="152" y="533"/>
                  </a:cubicBezTo>
                  <a:lnTo>
                    <a:pt x="121" y="283"/>
                  </a:lnTo>
                  <a:cubicBezTo>
                    <a:pt x="95" y="157"/>
                    <a:pt x="80" y="56"/>
                    <a:pt x="0" y="0"/>
                  </a:cubicBezTo>
                  <a:cubicBezTo>
                    <a:pt x="13" y="200"/>
                    <a:pt x="46" y="398"/>
                    <a:pt x="112" y="584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FC646D5C-7BED-A2E2-0F41-B57E6D37D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" y="1000125"/>
              <a:ext cx="12065" cy="29210"/>
            </a:xfrm>
            <a:custGeom>
              <a:avLst/>
              <a:gdLst>
                <a:gd name="T0" fmla="*/ 0 w 211"/>
                <a:gd name="T1" fmla="*/ 446 h 507"/>
                <a:gd name="T2" fmla="*/ 126 w 211"/>
                <a:gd name="T3" fmla="*/ 507 h 507"/>
                <a:gd name="T4" fmla="*/ 211 w 211"/>
                <a:gd name="T5" fmla="*/ 0 h 507"/>
                <a:gd name="T6" fmla="*/ 0 w 211"/>
                <a:gd name="T7" fmla="*/ 44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507">
                  <a:moveTo>
                    <a:pt x="0" y="446"/>
                  </a:moveTo>
                  <a:lnTo>
                    <a:pt x="126" y="507"/>
                  </a:lnTo>
                  <a:lnTo>
                    <a:pt x="211" y="0"/>
                  </a:lnTo>
                  <a:cubicBezTo>
                    <a:pt x="149" y="54"/>
                    <a:pt x="31" y="352"/>
                    <a:pt x="0" y="446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B9239F02-7FBF-0243-05D2-92FB370AA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845" y="706120"/>
              <a:ext cx="6985" cy="36830"/>
            </a:xfrm>
            <a:custGeom>
              <a:avLst/>
              <a:gdLst>
                <a:gd name="T0" fmla="*/ 65 w 120"/>
                <a:gd name="T1" fmla="*/ 648 h 648"/>
                <a:gd name="T2" fmla="*/ 97 w 120"/>
                <a:gd name="T3" fmla="*/ 514 h 648"/>
                <a:gd name="T4" fmla="*/ 76 w 120"/>
                <a:gd name="T5" fmla="*/ 0 h 648"/>
                <a:gd name="T6" fmla="*/ 16 w 120"/>
                <a:gd name="T7" fmla="*/ 312 h 648"/>
                <a:gd name="T8" fmla="*/ 65 w 120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48">
                  <a:moveTo>
                    <a:pt x="65" y="648"/>
                  </a:moveTo>
                  <a:cubicBezTo>
                    <a:pt x="98" y="611"/>
                    <a:pt x="96" y="605"/>
                    <a:pt x="97" y="514"/>
                  </a:cubicBezTo>
                  <a:cubicBezTo>
                    <a:pt x="98" y="353"/>
                    <a:pt x="120" y="134"/>
                    <a:pt x="76" y="0"/>
                  </a:cubicBezTo>
                  <a:cubicBezTo>
                    <a:pt x="58" y="37"/>
                    <a:pt x="26" y="242"/>
                    <a:pt x="16" y="312"/>
                  </a:cubicBezTo>
                  <a:cubicBezTo>
                    <a:pt x="0" y="423"/>
                    <a:pt x="35" y="541"/>
                    <a:pt x="65" y="648"/>
                  </a:cubicBezTo>
                  <a:close/>
                </a:path>
              </a:pathLst>
            </a:custGeom>
            <a:solidFill>
              <a:srgbClr val="662A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1A77F4F7-F9FC-758E-FE6B-8C219BA70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15" y="741680"/>
              <a:ext cx="6350" cy="45720"/>
            </a:xfrm>
            <a:custGeom>
              <a:avLst/>
              <a:gdLst>
                <a:gd name="T0" fmla="*/ 1 w 122"/>
                <a:gd name="T1" fmla="*/ 413 h 785"/>
                <a:gd name="T2" fmla="*/ 13 w 122"/>
                <a:gd name="T3" fmla="*/ 420 h 785"/>
                <a:gd name="T4" fmla="*/ 36 w 122"/>
                <a:gd name="T5" fmla="*/ 785 h 785"/>
                <a:gd name="T6" fmla="*/ 122 w 122"/>
                <a:gd name="T7" fmla="*/ 90 h 785"/>
                <a:gd name="T8" fmla="*/ 117 w 122"/>
                <a:gd name="T9" fmla="*/ 0 h 785"/>
                <a:gd name="T10" fmla="*/ 1 w 122"/>
                <a:gd name="T11" fmla="*/ 413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785">
                  <a:moveTo>
                    <a:pt x="1" y="413"/>
                  </a:moveTo>
                  <a:lnTo>
                    <a:pt x="13" y="420"/>
                  </a:lnTo>
                  <a:cubicBezTo>
                    <a:pt x="11" y="508"/>
                    <a:pt x="0" y="715"/>
                    <a:pt x="36" y="785"/>
                  </a:cubicBezTo>
                  <a:cubicBezTo>
                    <a:pt x="62" y="746"/>
                    <a:pt x="110" y="218"/>
                    <a:pt x="122" y="90"/>
                  </a:cubicBezTo>
                  <a:lnTo>
                    <a:pt x="117" y="0"/>
                  </a:lnTo>
                  <a:cubicBezTo>
                    <a:pt x="91" y="122"/>
                    <a:pt x="63" y="314"/>
                    <a:pt x="1" y="413"/>
                  </a:cubicBezTo>
                  <a:close/>
                </a:path>
              </a:pathLst>
            </a:custGeom>
            <a:solidFill>
              <a:srgbClr val="C97D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7BF7A329-1FEA-BB3A-F387-AC61D03A2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35" y="608330"/>
              <a:ext cx="19050" cy="11430"/>
            </a:xfrm>
            <a:custGeom>
              <a:avLst/>
              <a:gdLst>
                <a:gd name="T0" fmla="*/ 342 w 345"/>
                <a:gd name="T1" fmla="*/ 122 h 199"/>
                <a:gd name="T2" fmla="*/ 343 w 345"/>
                <a:gd name="T3" fmla="*/ 65 h 199"/>
                <a:gd name="T4" fmla="*/ 345 w 345"/>
                <a:gd name="T5" fmla="*/ 21 h 199"/>
                <a:gd name="T6" fmla="*/ 266 w 345"/>
                <a:gd name="T7" fmla="*/ 47 h 199"/>
                <a:gd name="T8" fmla="*/ 95 w 345"/>
                <a:gd name="T9" fmla="*/ 66 h 199"/>
                <a:gd name="T10" fmla="*/ 44 w 345"/>
                <a:gd name="T11" fmla="*/ 76 h 199"/>
                <a:gd name="T12" fmla="*/ 0 w 345"/>
                <a:gd name="T13" fmla="*/ 102 h 199"/>
                <a:gd name="T14" fmla="*/ 236 w 345"/>
                <a:gd name="T15" fmla="*/ 176 h 199"/>
                <a:gd name="T16" fmla="*/ 269 w 345"/>
                <a:gd name="T17" fmla="*/ 98 h 199"/>
                <a:gd name="T18" fmla="*/ 342 w 345"/>
                <a:gd name="T19" fmla="*/ 12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199">
                  <a:moveTo>
                    <a:pt x="342" y="122"/>
                  </a:moveTo>
                  <a:lnTo>
                    <a:pt x="343" y="65"/>
                  </a:lnTo>
                  <a:lnTo>
                    <a:pt x="345" y="21"/>
                  </a:lnTo>
                  <a:cubicBezTo>
                    <a:pt x="310" y="28"/>
                    <a:pt x="296" y="38"/>
                    <a:pt x="266" y="47"/>
                  </a:cubicBezTo>
                  <a:cubicBezTo>
                    <a:pt x="150" y="82"/>
                    <a:pt x="320" y="0"/>
                    <a:pt x="95" y="66"/>
                  </a:cubicBezTo>
                  <a:cubicBezTo>
                    <a:pt x="81" y="70"/>
                    <a:pt x="46" y="76"/>
                    <a:pt x="44" y="76"/>
                  </a:cubicBezTo>
                  <a:cubicBezTo>
                    <a:pt x="0" y="90"/>
                    <a:pt x="23" y="80"/>
                    <a:pt x="0" y="102"/>
                  </a:cubicBezTo>
                  <a:cubicBezTo>
                    <a:pt x="41" y="198"/>
                    <a:pt x="147" y="199"/>
                    <a:pt x="236" y="176"/>
                  </a:cubicBezTo>
                  <a:cubicBezTo>
                    <a:pt x="251" y="144"/>
                    <a:pt x="235" y="140"/>
                    <a:pt x="269" y="98"/>
                  </a:cubicBezTo>
                  <a:lnTo>
                    <a:pt x="342" y="122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6AA38620-333C-2E98-4965-FD86699C6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30" y="916305"/>
              <a:ext cx="8255" cy="39370"/>
            </a:xfrm>
            <a:custGeom>
              <a:avLst/>
              <a:gdLst>
                <a:gd name="T0" fmla="*/ 91 w 141"/>
                <a:gd name="T1" fmla="*/ 686 h 686"/>
                <a:gd name="T2" fmla="*/ 112 w 141"/>
                <a:gd name="T3" fmla="*/ 326 h 686"/>
                <a:gd name="T4" fmla="*/ 91 w 141"/>
                <a:gd name="T5" fmla="*/ 0 h 686"/>
                <a:gd name="T6" fmla="*/ 91 w 141"/>
                <a:gd name="T7" fmla="*/ 68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686">
                  <a:moveTo>
                    <a:pt x="91" y="686"/>
                  </a:moveTo>
                  <a:cubicBezTo>
                    <a:pt x="121" y="613"/>
                    <a:pt x="112" y="416"/>
                    <a:pt x="112" y="326"/>
                  </a:cubicBezTo>
                  <a:cubicBezTo>
                    <a:pt x="113" y="228"/>
                    <a:pt x="141" y="73"/>
                    <a:pt x="91" y="0"/>
                  </a:cubicBezTo>
                  <a:cubicBezTo>
                    <a:pt x="74" y="192"/>
                    <a:pt x="0" y="526"/>
                    <a:pt x="91" y="686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DC226412-EEFB-7E35-FA05-4E49F4393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090" y="729615"/>
              <a:ext cx="8890" cy="35560"/>
            </a:xfrm>
            <a:custGeom>
              <a:avLst/>
              <a:gdLst>
                <a:gd name="T0" fmla="*/ 0 w 152"/>
                <a:gd name="T1" fmla="*/ 388 h 626"/>
                <a:gd name="T2" fmla="*/ 17 w 152"/>
                <a:gd name="T3" fmla="*/ 626 h 626"/>
                <a:gd name="T4" fmla="*/ 26 w 152"/>
                <a:gd name="T5" fmla="*/ 0 h 626"/>
                <a:gd name="T6" fmla="*/ 0 w 152"/>
                <a:gd name="T7" fmla="*/ 388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626">
                  <a:moveTo>
                    <a:pt x="0" y="388"/>
                  </a:moveTo>
                  <a:lnTo>
                    <a:pt x="17" y="626"/>
                  </a:lnTo>
                  <a:cubicBezTo>
                    <a:pt x="82" y="598"/>
                    <a:pt x="152" y="121"/>
                    <a:pt x="26" y="0"/>
                  </a:cubicBezTo>
                  <a:cubicBezTo>
                    <a:pt x="53" y="48"/>
                    <a:pt x="45" y="325"/>
                    <a:pt x="0" y="388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900E5FF9-E0FD-F0D4-902C-F7FC56BE3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90" y="622935"/>
              <a:ext cx="20955" cy="12065"/>
            </a:xfrm>
            <a:custGeom>
              <a:avLst/>
              <a:gdLst>
                <a:gd name="T0" fmla="*/ 49 w 361"/>
                <a:gd name="T1" fmla="*/ 181 h 209"/>
                <a:gd name="T2" fmla="*/ 111 w 361"/>
                <a:gd name="T3" fmla="*/ 154 h 209"/>
                <a:gd name="T4" fmla="*/ 146 w 361"/>
                <a:gd name="T5" fmla="*/ 209 h 209"/>
                <a:gd name="T6" fmla="*/ 361 w 361"/>
                <a:gd name="T7" fmla="*/ 137 h 209"/>
                <a:gd name="T8" fmla="*/ 241 w 361"/>
                <a:gd name="T9" fmla="*/ 14 h 209"/>
                <a:gd name="T10" fmla="*/ 209 w 361"/>
                <a:gd name="T11" fmla="*/ 136 h 209"/>
                <a:gd name="T12" fmla="*/ 65 w 361"/>
                <a:gd name="T13" fmla="*/ 0 h 209"/>
                <a:gd name="T14" fmla="*/ 49 w 361"/>
                <a:gd name="T15" fmla="*/ 18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" h="209">
                  <a:moveTo>
                    <a:pt x="49" y="181"/>
                  </a:moveTo>
                  <a:lnTo>
                    <a:pt x="111" y="154"/>
                  </a:lnTo>
                  <a:lnTo>
                    <a:pt x="146" y="209"/>
                  </a:lnTo>
                  <a:lnTo>
                    <a:pt x="361" y="137"/>
                  </a:lnTo>
                  <a:lnTo>
                    <a:pt x="241" y="14"/>
                  </a:lnTo>
                  <a:lnTo>
                    <a:pt x="209" y="136"/>
                  </a:lnTo>
                  <a:cubicBezTo>
                    <a:pt x="91" y="117"/>
                    <a:pt x="116" y="105"/>
                    <a:pt x="65" y="0"/>
                  </a:cubicBezTo>
                  <a:cubicBezTo>
                    <a:pt x="0" y="51"/>
                    <a:pt x="37" y="103"/>
                    <a:pt x="49" y="181"/>
                  </a:cubicBezTo>
                  <a:close/>
                </a:path>
              </a:pathLst>
            </a:custGeom>
            <a:solidFill>
              <a:srgbClr val="166A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2A6FC7-B088-0B98-238A-95F5819BA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" y="814705"/>
              <a:ext cx="8890" cy="34290"/>
            </a:xfrm>
            <a:custGeom>
              <a:avLst/>
              <a:gdLst>
                <a:gd name="T0" fmla="*/ 116 w 157"/>
                <a:gd name="T1" fmla="*/ 57 h 595"/>
                <a:gd name="T2" fmla="*/ 45 w 157"/>
                <a:gd name="T3" fmla="*/ 183 h 595"/>
                <a:gd name="T4" fmla="*/ 17 w 157"/>
                <a:gd name="T5" fmla="*/ 352 h 595"/>
                <a:gd name="T6" fmla="*/ 22 w 157"/>
                <a:gd name="T7" fmla="*/ 595 h 595"/>
                <a:gd name="T8" fmla="*/ 88 w 157"/>
                <a:gd name="T9" fmla="*/ 296 h 595"/>
                <a:gd name="T10" fmla="*/ 157 w 157"/>
                <a:gd name="T11" fmla="*/ 0 h 595"/>
                <a:gd name="T12" fmla="*/ 116 w 157"/>
                <a:gd name="T13" fmla="*/ 57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595">
                  <a:moveTo>
                    <a:pt x="116" y="57"/>
                  </a:moveTo>
                  <a:cubicBezTo>
                    <a:pt x="89" y="97"/>
                    <a:pt x="58" y="133"/>
                    <a:pt x="45" y="183"/>
                  </a:cubicBezTo>
                  <a:cubicBezTo>
                    <a:pt x="37" y="218"/>
                    <a:pt x="34" y="341"/>
                    <a:pt x="17" y="352"/>
                  </a:cubicBezTo>
                  <a:cubicBezTo>
                    <a:pt x="21" y="429"/>
                    <a:pt x="0" y="529"/>
                    <a:pt x="22" y="595"/>
                  </a:cubicBezTo>
                  <a:cubicBezTo>
                    <a:pt x="50" y="539"/>
                    <a:pt x="78" y="370"/>
                    <a:pt x="88" y="296"/>
                  </a:cubicBezTo>
                  <a:cubicBezTo>
                    <a:pt x="102" y="194"/>
                    <a:pt x="157" y="67"/>
                    <a:pt x="157" y="0"/>
                  </a:cubicBezTo>
                  <a:lnTo>
                    <a:pt x="116" y="57"/>
                  </a:ln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29B37528-B91F-4157-4809-F76CC5C5A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" y="823595"/>
              <a:ext cx="5080" cy="26035"/>
            </a:xfrm>
            <a:custGeom>
              <a:avLst/>
              <a:gdLst>
                <a:gd name="T0" fmla="*/ 61 w 97"/>
                <a:gd name="T1" fmla="*/ 448 h 448"/>
                <a:gd name="T2" fmla="*/ 97 w 97"/>
                <a:gd name="T3" fmla="*/ 182 h 448"/>
                <a:gd name="T4" fmla="*/ 69 w 97"/>
                <a:gd name="T5" fmla="*/ 26 h 448"/>
                <a:gd name="T6" fmla="*/ 60 w 97"/>
                <a:gd name="T7" fmla="*/ 0 h 448"/>
                <a:gd name="T8" fmla="*/ 5 w 97"/>
                <a:gd name="T9" fmla="*/ 207 h 448"/>
                <a:gd name="T10" fmla="*/ 10 w 97"/>
                <a:gd name="T11" fmla="*/ 339 h 448"/>
                <a:gd name="T12" fmla="*/ 61 w 97"/>
                <a:gd name="T13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448">
                  <a:moveTo>
                    <a:pt x="61" y="448"/>
                  </a:moveTo>
                  <a:lnTo>
                    <a:pt x="97" y="182"/>
                  </a:lnTo>
                  <a:lnTo>
                    <a:pt x="69" y="26"/>
                  </a:lnTo>
                  <a:lnTo>
                    <a:pt x="60" y="0"/>
                  </a:lnTo>
                  <a:cubicBezTo>
                    <a:pt x="22" y="42"/>
                    <a:pt x="11" y="147"/>
                    <a:pt x="5" y="207"/>
                  </a:cubicBezTo>
                  <a:cubicBezTo>
                    <a:pt x="0" y="257"/>
                    <a:pt x="2" y="290"/>
                    <a:pt x="10" y="339"/>
                  </a:cubicBezTo>
                  <a:cubicBezTo>
                    <a:pt x="20" y="403"/>
                    <a:pt x="22" y="414"/>
                    <a:pt x="61" y="448"/>
                  </a:cubicBezTo>
                  <a:close/>
                </a:path>
              </a:pathLst>
            </a:custGeom>
            <a:solidFill>
              <a:srgbClr val="2F1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5F27E9C0-FF74-D76A-AC0C-D347CC739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" y="989965"/>
              <a:ext cx="12700" cy="22860"/>
            </a:xfrm>
            <a:custGeom>
              <a:avLst/>
              <a:gdLst>
                <a:gd name="T0" fmla="*/ 47 w 226"/>
                <a:gd name="T1" fmla="*/ 271 h 397"/>
                <a:gd name="T2" fmla="*/ 72 w 226"/>
                <a:gd name="T3" fmla="*/ 201 h 397"/>
                <a:gd name="T4" fmla="*/ 226 w 226"/>
                <a:gd name="T5" fmla="*/ 397 h 397"/>
                <a:gd name="T6" fmla="*/ 28 w 226"/>
                <a:gd name="T7" fmla="*/ 0 h 397"/>
                <a:gd name="T8" fmla="*/ 47 w 226"/>
                <a:gd name="T9" fmla="*/ 27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397">
                  <a:moveTo>
                    <a:pt x="47" y="271"/>
                  </a:moveTo>
                  <a:lnTo>
                    <a:pt x="72" y="201"/>
                  </a:lnTo>
                  <a:cubicBezTo>
                    <a:pt x="144" y="256"/>
                    <a:pt x="149" y="353"/>
                    <a:pt x="226" y="397"/>
                  </a:cubicBezTo>
                  <a:cubicBezTo>
                    <a:pt x="185" y="310"/>
                    <a:pt x="81" y="54"/>
                    <a:pt x="28" y="0"/>
                  </a:cubicBezTo>
                  <a:cubicBezTo>
                    <a:pt x="4" y="81"/>
                    <a:pt x="0" y="211"/>
                    <a:pt x="47" y="271"/>
                  </a:cubicBezTo>
                  <a:close/>
                </a:path>
              </a:pathLst>
            </a:custGeom>
            <a:solidFill>
              <a:srgbClr val="682B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6E266BD9-7CD3-38C5-8EA2-54E524F93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50" y="708660"/>
              <a:ext cx="13335" cy="10160"/>
            </a:xfrm>
            <a:custGeom>
              <a:avLst/>
              <a:gdLst>
                <a:gd name="T0" fmla="*/ 0 w 230"/>
                <a:gd name="T1" fmla="*/ 106 h 178"/>
                <a:gd name="T2" fmla="*/ 230 w 230"/>
                <a:gd name="T3" fmla="*/ 178 h 178"/>
                <a:gd name="T4" fmla="*/ 203 w 230"/>
                <a:gd name="T5" fmla="*/ 0 h 178"/>
                <a:gd name="T6" fmla="*/ 130 w 230"/>
                <a:gd name="T7" fmla="*/ 111 h 178"/>
                <a:gd name="T8" fmla="*/ 32 w 230"/>
                <a:gd name="T9" fmla="*/ 2 h 178"/>
                <a:gd name="T10" fmla="*/ 0 w 230"/>
                <a:gd name="T11" fmla="*/ 10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" h="178">
                  <a:moveTo>
                    <a:pt x="0" y="106"/>
                  </a:moveTo>
                  <a:cubicBezTo>
                    <a:pt x="43" y="155"/>
                    <a:pt x="160" y="167"/>
                    <a:pt x="230" y="178"/>
                  </a:cubicBezTo>
                  <a:lnTo>
                    <a:pt x="203" y="0"/>
                  </a:lnTo>
                  <a:lnTo>
                    <a:pt x="130" y="111"/>
                  </a:lnTo>
                  <a:cubicBezTo>
                    <a:pt x="66" y="59"/>
                    <a:pt x="98" y="42"/>
                    <a:pt x="32" y="2"/>
                  </a:cubicBezTo>
                  <a:lnTo>
                    <a:pt x="0" y="106"/>
                  </a:ln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D9C52751-A943-90B9-2FBA-2EC5F7FE9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" y="1029335"/>
              <a:ext cx="28575" cy="3810"/>
            </a:xfrm>
            <a:custGeom>
              <a:avLst/>
              <a:gdLst>
                <a:gd name="T0" fmla="*/ 0 w 511"/>
                <a:gd name="T1" fmla="*/ 40 h 68"/>
                <a:gd name="T2" fmla="*/ 131 w 511"/>
                <a:gd name="T3" fmla="*/ 68 h 68"/>
                <a:gd name="T4" fmla="*/ 510 w 511"/>
                <a:gd name="T5" fmla="*/ 68 h 68"/>
                <a:gd name="T6" fmla="*/ 332 w 511"/>
                <a:gd name="T7" fmla="*/ 0 h 68"/>
                <a:gd name="T8" fmla="*/ 343 w 511"/>
                <a:gd name="T9" fmla="*/ 25 h 68"/>
                <a:gd name="T10" fmla="*/ 0 w 511"/>
                <a:gd name="T11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1" h="68">
                  <a:moveTo>
                    <a:pt x="0" y="40"/>
                  </a:moveTo>
                  <a:lnTo>
                    <a:pt x="131" y="68"/>
                  </a:lnTo>
                  <a:lnTo>
                    <a:pt x="510" y="68"/>
                  </a:lnTo>
                  <a:cubicBezTo>
                    <a:pt x="511" y="7"/>
                    <a:pt x="377" y="5"/>
                    <a:pt x="332" y="0"/>
                  </a:cubicBezTo>
                  <a:lnTo>
                    <a:pt x="343" y="25"/>
                  </a:lnTo>
                  <a:cubicBezTo>
                    <a:pt x="228" y="22"/>
                    <a:pt x="113" y="16"/>
                    <a:pt x="0" y="40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969386B8-CE57-892E-8767-D5B3401FB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80" y="1024255"/>
              <a:ext cx="16510" cy="8890"/>
            </a:xfrm>
            <a:custGeom>
              <a:avLst/>
              <a:gdLst>
                <a:gd name="T0" fmla="*/ 0 w 293"/>
                <a:gd name="T1" fmla="*/ 159 h 159"/>
                <a:gd name="T2" fmla="*/ 158 w 293"/>
                <a:gd name="T3" fmla="*/ 159 h 159"/>
                <a:gd name="T4" fmla="*/ 180 w 293"/>
                <a:gd name="T5" fmla="*/ 145 h 159"/>
                <a:gd name="T6" fmla="*/ 289 w 293"/>
                <a:gd name="T7" fmla="*/ 42 h 159"/>
                <a:gd name="T8" fmla="*/ 246 w 293"/>
                <a:gd name="T9" fmla="*/ 8 h 159"/>
                <a:gd name="T10" fmla="*/ 198 w 293"/>
                <a:gd name="T11" fmla="*/ 14 h 159"/>
                <a:gd name="T12" fmla="*/ 103 w 293"/>
                <a:gd name="T13" fmla="*/ 94 h 159"/>
                <a:gd name="T14" fmla="*/ 0 w 293"/>
                <a:gd name="T1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3" h="159">
                  <a:moveTo>
                    <a:pt x="0" y="159"/>
                  </a:moveTo>
                  <a:lnTo>
                    <a:pt x="158" y="159"/>
                  </a:lnTo>
                  <a:lnTo>
                    <a:pt x="180" y="145"/>
                  </a:lnTo>
                  <a:cubicBezTo>
                    <a:pt x="212" y="101"/>
                    <a:pt x="260" y="77"/>
                    <a:pt x="289" y="42"/>
                  </a:cubicBezTo>
                  <a:cubicBezTo>
                    <a:pt x="262" y="0"/>
                    <a:pt x="293" y="21"/>
                    <a:pt x="246" y="8"/>
                  </a:cubicBezTo>
                  <a:cubicBezTo>
                    <a:pt x="245" y="8"/>
                    <a:pt x="199" y="14"/>
                    <a:pt x="198" y="14"/>
                  </a:cubicBezTo>
                  <a:cubicBezTo>
                    <a:pt x="133" y="50"/>
                    <a:pt x="178" y="62"/>
                    <a:pt x="103" y="94"/>
                  </a:cubicBezTo>
                  <a:cubicBezTo>
                    <a:pt x="63" y="111"/>
                    <a:pt x="0" y="112"/>
                    <a:pt x="0" y="159"/>
                  </a:cubicBezTo>
                  <a:close/>
                </a:path>
              </a:pathLst>
            </a:custGeom>
            <a:solidFill>
              <a:srgbClr val="6D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862E378C-57D0-E201-0305-DBDCDBCE0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425" y="709930"/>
              <a:ext cx="14605" cy="9525"/>
            </a:xfrm>
            <a:custGeom>
              <a:avLst/>
              <a:gdLst>
                <a:gd name="T0" fmla="*/ 198 w 251"/>
                <a:gd name="T1" fmla="*/ 162 h 162"/>
                <a:gd name="T2" fmla="*/ 240 w 251"/>
                <a:gd name="T3" fmla="*/ 121 h 162"/>
                <a:gd name="T4" fmla="*/ 251 w 251"/>
                <a:gd name="T5" fmla="*/ 36 h 162"/>
                <a:gd name="T6" fmla="*/ 172 w 251"/>
                <a:gd name="T7" fmla="*/ 60 h 162"/>
                <a:gd name="T8" fmla="*/ 169 w 251"/>
                <a:gd name="T9" fmla="*/ 23 h 162"/>
                <a:gd name="T10" fmla="*/ 0 w 251"/>
                <a:gd name="T11" fmla="*/ 0 h 162"/>
                <a:gd name="T12" fmla="*/ 198 w 251"/>
                <a:gd name="T1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62">
                  <a:moveTo>
                    <a:pt x="198" y="162"/>
                  </a:moveTo>
                  <a:cubicBezTo>
                    <a:pt x="248" y="135"/>
                    <a:pt x="225" y="152"/>
                    <a:pt x="240" y="121"/>
                  </a:cubicBezTo>
                  <a:lnTo>
                    <a:pt x="251" y="36"/>
                  </a:lnTo>
                  <a:lnTo>
                    <a:pt x="172" y="60"/>
                  </a:lnTo>
                  <a:lnTo>
                    <a:pt x="169" y="23"/>
                  </a:lnTo>
                  <a:lnTo>
                    <a:pt x="0" y="0"/>
                  </a:lnTo>
                  <a:cubicBezTo>
                    <a:pt x="20" y="37"/>
                    <a:pt x="161" y="127"/>
                    <a:pt x="198" y="162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9C0EDA7D-D49B-AFFE-60F6-C3EBB9C42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685" y="1024255"/>
              <a:ext cx="28575" cy="6350"/>
            </a:xfrm>
            <a:custGeom>
              <a:avLst/>
              <a:gdLst>
                <a:gd name="T0" fmla="*/ 297 w 507"/>
                <a:gd name="T1" fmla="*/ 84 h 116"/>
                <a:gd name="T2" fmla="*/ 507 w 507"/>
                <a:gd name="T3" fmla="*/ 116 h 116"/>
                <a:gd name="T4" fmla="*/ 469 w 507"/>
                <a:gd name="T5" fmla="*/ 37 h 116"/>
                <a:gd name="T6" fmla="*/ 473 w 507"/>
                <a:gd name="T7" fmla="*/ 94 h 116"/>
                <a:gd name="T8" fmla="*/ 114 w 507"/>
                <a:gd name="T9" fmla="*/ 15 h 116"/>
                <a:gd name="T10" fmla="*/ 0 w 507"/>
                <a:gd name="T11" fmla="*/ 0 h 116"/>
                <a:gd name="T12" fmla="*/ 297 w 507"/>
                <a:gd name="T13" fmla="*/ 8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7" h="116">
                  <a:moveTo>
                    <a:pt x="297" y="84"/>
                  </a:moveTo>
                  <a:cubicBezTo>
                    <a:pt x="366" y="75"/>
                    <a:pt x="436" y="110"/>
                    <a:pt x="507" y="116"/>
                  </a:cubicBezTo>
                  <a:lnTo>
                    <a:pt x="469" y="37"/>
                  </a:lnTo>
                  <a:lnTo>
                    <a:pt x="473" y="94"/>
                  </a:lnTo>
                  <a:cubicBezTo>
                    <a:pt x="314" y="52"/>
                    <a:pt x="295" y="27"/>
                    <a:pt x="114" y="15"/>
                  </a:cubicBezTo>
                  <a:lnTo>
                    <a:pt x="0" y="0"/>
                  </a:lnTo>
                  <a:cubicBezTo>
                    <a:pt x="69" y="105"/>
                    <a:pt x="228" y="20"/>
                    <a:pt x="297" y="84"/>
                  </a:cubicBezTo>
                  <a:close/>
                </a:path>
              </a:pathLst>
            </a:custGeom>
            <a:solidFill>
              <a:srgbClr val="5F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2D1156B5-4CE6-EE9F-BD69-28E86D733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740410"/>
              <a:ext cx="4445" cy="16510"/>
            </a:xfrm>
            <a:custGeom>
              <a:avLst/>
              <a:gdLst>
                <a:gd name="T0" fmla="*/ 0 w 75"/>
                <a:gd name="T1" fmla="*/ 297 h 297"/>
                <a:gd name="T2" fmla="*/ 68 w 75"/>
                <a:gd name="T3" fmla="*/ 274 h 297"/>
                <a:gd name="T4" fmla="*/ 21 w 75"/>
                <a:gd name="T5" fmla="*/ 126 h 297"/>
                <a:gd name="T6" fmla="*/ 71 w 75"/>
                <a:gd name="T7" fmla="*/ 70 h 297"/>
                <a:gd name="T8" fmla="*/ 16 w 75"/>
                <a:gd name="T9" fmla="*/ 0 h 297"/>
                <a:gd name="T10" fmla="*/ 0 w 75"/>
                <a:gd name="T11" fmla="*/ 2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97">
                  <a:moveTo>
                    <a:pt x="0" y="297"/>
                  </a:moveTo>
                  <a:lnTo>
                    <a:pt x="68" y="274"/>
                  </a:lnTo>
                  <a:cubicBezTo>
                    <a:pt x="74" y="186"/>
                    <a:pt x="69" y="187"/>
                    <a:pt x="21" y="126"/>
                  </a:cubicBezTo>
                  <a:cubicBezTo>
                    <a:pt x="59" y="117"/>
                    <a:pt x="75" y="135"/>
                    <a:pt x="71" y="70"/>
                  </a:cubicBezTo>
                  <a:cubicBezTo>
                    <a:pt x="68" y="22"/>
                    <a:pt x="40" y="12"/>
                    <a:pt x="16" y="0"/>
                  </a:cubicBezTo>
                  <a:lnTo>
                    <a:pt x="0" y="297"/>
                  </a:lnTo>
                  <a:close/>
                </a:path>
              </a:pathLst>
            </a:custGeom>
            <a:solidFill>
              <a:srgbClr val="0D31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7DD583E4-500B-78EF-CB51-B790A6B95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" y="723265"/>
              <a:ext cx="9525" cy="10160"/>
            </a:xfrm>
            <a:custGeom>
              <a:avLst/>
              <a:gdLst>
                <a:gd name="T0" fmla="*/ 0 w 168"/>
                <a:gd name="T1" fmla="*/ 116 h 183"/>
                <a:gd name="T2" fmla="*/ 82 w 168"/>
                <a:gd name="T3" fmla="*/ 183 h 183"/>
                <a:gd name="T4" fmla="*/ 168 w 168"/>
                <a:gd name="T5" fmla="*/ 60 h 183"/>
                <a:gd name="T6" fmla="*/ 15 w 168"/>
                <a:gd name="T7" fmla="*/ 0 h 183"/>
                <a:gd name="T8" fmla="*/ 109 w 168"/>
                <a:gd name="T9" fmla="*/ 126 h 183"/>
                <a:gd name="T10" fmla="*/ 12 w 168"/>
                <a:gd name="T11" fmla="*/ 85 h 183"/>
                <a:gd name="T12" fmla="*/ 0 w 168"/>
                <a:gd name="T13" fmla="*/ 11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183">
                  <a:moveTo>
                    <a:pt x="0" y="116"/>
                  </a:moveTo>
                  <a:cubicBezTo>
                    <a:pt x="58" y="145"/>
                    <a:pt x="24" y="153"/>
                    <a:pt x="82" y="183"/>
                  </a:cubicBezTo>
                  <a:cubicBezTo>
                    <a:pt x="110" y="148"/>
                    <a:pt x="138" y="100"/>
                    <a:pt x="168" y="60"/>
                  </a:cubicBezTo>
                  <a:lnTo>
                    <a:pt x="15" y="0"/>
                  </a:lnTo>
                  <a:cubicBezTo>
                    <a:pt x="58" y="74"/>
                    <a:pt x="73" y="62"/>
                    <a:pt x="109" y="126"/>
                  </a:cubicBezTo>
                  <a:lnTo>
                    <a:pt x="12" y="8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2A81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1A9727DA-6006-8CC0-E3C1-D34867504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" y="602615"/>
              <a:ext cx="23495" cy="10795"/>
            </a:xfrm>
            <a:custGeom>
              <a:avLst/>
              <a:gdLst>
                <a:gd name="T0" fmla="*/ 67 w 408"/>
                <a:gd name="T1" fmla="*/ 75 h 191"/>
                <a:gd name="T2" fmla="*/ 40 w 408"/>
                <a:gd name="T3" fmla="*/ 93 h 191"/>
                <a:gd name="T4" fmla="*/ 39 w 408"/>
                <a:gd name="T5" fmla="*/ 144 h 191"/>
                <a:gd name="T6" fmla="*/ 0 w 408"/>
                <a:gd name="T7" fmla="*/ 191 h 191"/>
                <a:gd name="T8" fmla="*/ 44 w 408"/>
                <a:gd name="T9" fmla="*/ 187 h 191"/>
                <a:gd name="T10" fmla="*/ 59 w 408"/>
                <a:gd name="T11" fmla="*/ 92 h 191"/>
                <a:gd name="T12" fmla="*/ 191 w 408"/>
                <a:gd name="T13" fmla="*/ 71 h 191"/>
                <a:gd name="T14" fmla="*/ 224 w 408"/>
                <a:gd name="T15" fmla="*/ 61 h 191"/>
                <a:gd name="T16" fmla="*/ 408 w 408"/>
                <a:gd name="T17" fmla="*/ 0 h 191"/>
                <a:gd name="T18" fmla="*/ 330 w 408"/>
                <a:gd name="T19" fmla="*/ 2 h 191"/>
                <a:gd name="T20" fmla="*/ 67 w 408"/>
                <a:gd name="T21" fmla="*/ 7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8" h="191">
                  <a:moveTo>
                    <a:pt x="67" y="75"/>
                  </a:moveTo>
                  <a:lnTo>
                    <a:pt x="40" y="93"/>
                  </a:lnTo>
                  <a:lnTo>
                    <a:pt x="39" y="144"/>
                  </a:lnTo>
                  <a:lnTo>
                    <a:pt x="0" y="191"/>
                  </a:lnTo>
                  <a:lnTo>
                    <a:pt x="44" y="187"/>
                  </a:lnTo>
                  <a:lnTo>
                    <a:pt x="59" y="92"/>
                  </a:lnTo>
                  <a:lnTo>
                    <a:pt x="191" y="71"/>
                  </a:lnTo>
                  <a:lnTo>
                    <a:pt x="224" y="61"/>
                  </a:lnTo>
                  <a:lnTo>
                    <a:pt x="408" y="0"/>
                  </a:lnTo>
                  <a:lnTo>
                    <a:pt x="330" y="2"/>
                  </a:lnTo>
                  <a:lnTo>
                    <a:pt x="67" y="75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42154724-1F09-F4A2-4A33-14BF6CB86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" y="719455"/>
              <a:ext cx="8890" cy="5080"/>
            </a:xfrm>
            <a:custGeom>
              <a:avLst/>
              <a:gdLst>
                <a:gd name="T0" fmla="*/ 93 w 151"/>
                <a:gd name="T1" fmla="*/ 90 h 90"/>
                <a:gd name="T2" fmla="*/ 151 w 151"/>
                <a:gd name="T3" fmla="*/ 1 h 90"/>
                <a:gd name="T4" fmla="*/ 0 w 151"/>
                <a:gd name="T5" fmla="*/ 0 h 90"/>
                <a:gd name="T6" fmla="*/ 37 w 151"/>
                <a:gd name="T7" fmla="*/ 41 h 90"/>
                <a:gd name="T8" fmla="*/ 93 w 151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90">
                  <a:moveTo>
                    <a:pt x="93" y="90"/>
                  </a:moveTo>
                  <a:cubicBezTo>
                    <a:pt x="140" y="33"/>
                    <a:pt x="126" y="72"/>
                    <a:pt x="151" y="1"/>
                  </a:cubicBezTo>
                  <a:lnTo>
                    <a:pt x="0" y="0"/>
                  </a:lnTo>
                  <a:cubicBezTo>
                    <a:pt x="21" y="16"/>
                    <a:pt x="16" y="22"/>
                    <a:pt x="37" y="41"/>
                  </a:cubicBezTo>
                  <a:cubicBezTo>
                    <a:pt x="66" y="69"/>
                    <a:pt x="62" y="54"/>
                    <a:pt x="93" y="90"/>
                  </a:cubicBezTo>
                  <a:close/>
                </a:path>
              </a:pathLst>
            </a:custGeom>
            <a:solidFill>
              <a:srgbClr val="277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46C4CBDD-34CB-7669-AD71-6927B751A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65" y="606425"/>
              <a:ext cx="8890" cy="4445"/>
            </a:xfrm>
            <a:custGeom>
              <a:avLst/>
              <a:gdLst>
                <a:gd name="T0" fmla="*/ 33 w 160"/>
                <a:gd name="T1" fmla="*/ 0 h 80"/>
                <a:gd name="T2" fmla="*/ 0 w 160"/>
                <a:gd name="T3" fmla="*/ 10 h 80"/>
                <a:gd name="T4" fmla="*/ 33 w 160"/>
                <a:gd name="T5" fmla="*/ 80 h 80"/>
                <a:gd name="T6" fmla="*/ 106 w 160"/>
                <a:gd name="T7" fmla="*/ 76 h 80"/>
                <a:gd name="T8" fmla="*/ 160 w 160"/>
                <a:gd name="T9" fmla="*/ 50 h 80"/>
                <a:gd name="T10" fmla="*/ 33 w 160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80">
                  <a:moveTo>
                    <a:pt x="33" y="0"/>
                  </a:moveTo>
                  <a:lnTo>
                    <a:pt x="0" y="10"/>
                  </a:lnTo>
                  <a:cubicBezTo>
                    <a:pt x="45" y="64"/>
                    <a:pt x="9" y="13"/>
                    <a:pt x="33" y="80"/>
                  </a:cubicBezTo>
                  <a:cubicBezTo>
                    <a:pt x="50" y="79"/>
                    <a:pt x="92" y="79"/>
                    <a:pt x="106" y="76"/>
                  </a:cubicBezTo>
                  <a:lnTo>
                    <a:pt x="160" y="5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269132D1-3D34-EB30-116D-3B540825D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80" y="746125"/>
              <a:ext cx="8255" cy="8255"/>
            </a:xfrm>
            <a:custGeom>
              <a:avLst/>
              <a:gdLst>
                <a:gd name="T0" fmla="*/ 145 w 145"/>
                <a:gd name="T1" fmla="*/ 96 h 137"/>
                <a:gd name="T2" fmla="*/ 96 w 145"/>
                <a:gd name="T3" fmla="*/ 44 h 137"/>
                <a:gd name="T4" fmla="*/ 30 w 145"/>
                <a:gd name="T5" fmla="*/ 53 h 137"/>
                <a:gd name="T6" fmla="*/ 145 w 145"/>
                <a:gd name="T7" fmla="*/ 9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37">
                  <a:moveTo>
                    <a:pt x="145" y="96"/>
                  </a:moveTo>
                  <a:cubicBezTo>
                    <a:pt x="143" y="60"/>
                    <a:pt x="136" y="63"/>
                    <a:pt x="96" y="44"/>
                  </a:cubicBezTo>
                  <a:cubicBezTo>
                    <a:pt x="0" y="0"/>
                    <a:pt x="49" y="33"/>
                    <a:pt x="30" y="53"/>
                  </a:cubicBezTo>
                  <a:cubicBezTo>
                    <a:pt x="53" y="96"/>
                    <a:pt x="111" y="137"/>
                    <a:pt x="145" y="96"/>
                  </a:cubicBezTo>
                  <a:close/>
                </a:path>
              </a:pathLst>
            </a:custGeom>
            <a:solidFill>
              <a:srgbClr val="6ED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1F96D786-9569-F280-CBEE-82D9E57C3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680" y="755015"/>
              <a:ext cx="5080" cy="8890"/>
            </a:xfrm>
            <a:custGeom>
              <a:avLst/>
              <a:gdLst>
                <a:gd name="T0" fmla="*/ 0 w 93"/>
                <a:gd name="T1" fmla="*/ 135 h 153"/>
                <a:gd name="T2" fmla="*/ 73 w 93"/>
                <a:gd name="T3" fmla="*/ 153 h 153"/>
                <a:gd name="T4" fmla="*/ 93 w 93"/>
                <a:gd name="T5" fmla="*/ 40 h 153"/>
                <a:gd name="T6" fmla="*/ 86 w 93"/>
                <a:gd name="T7" fmla="*/ 8 h 153"/>
                <a:gd name="T8" fmla="*/ 57 w 93"/>
                <a:gd name="T9" fmla="*/ 27 h 153"/>
                <a:gd name="T10" fmla="*/ 35 w 93"/>
                <a:gd name="T11" fmla="*/ 56 h 153"/>
                <a:gd name="T12" fmla="*/ 0 w 93"/>
                <a:gd name="T13" fmla="*/ 13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153">
                  <a:moveTo>
                    <a:pt x="0" y="135"/>
                  </a:moveTo>
                  <a:lnTo>
                    <a:pt x="73" y="153"/>
                  </a:lnTo>
                  <a:cubicBezTo>
                    <a:pt x="46" y="26"/>
                    <a:pt x="40" y="109"/>
                    <a:pt x="93" y="40"/>
                  </a:cubicBezTo>
                  <a:lnTo>
                    <a:pt x="86" y="8"/>
                  </a:lnTo>
                  <a:cubicBezTo>
                    <a:pt x="63" y="22"/>
                    <a:pt x="83" y="0"/>
                    <a:pt x="57" y="27"/>
                  </a:cubicBezTo>
                  <a:cubicBezTo>
                    <a:pt x="40" y="44"/>
                    <a:pt x="44" y="42"/>
                    <a:pt x="35" y="56"/>
                  </a:cubicBezTo>
                  <a:cubicBezTo>
                    <a:pt x="20" y="80"/>
                    <a:pt x="9" y="109"/>
                    <a:pt x="0" y="135"/>
                  </a:cubicBezTo>
                  <a:close/>
                </a:path>
              </a:pathLst>
            </a:custGeom>
            <a:solidFill>
              <a:srgbClr val="237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5CAF7EEC-4A01-8379-7C42-746B8D7A1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" y="699135"/>
              <a:ext cx="5715" cy="5715"/>
            </a:xfrm>
            <a:custGeom>
              <a:avLst/>
              <a:gdLst>
                <a:gd name="T0" fmla="*/ 0 w 99"/>
                <a:gd name="T1" fmla="*/ 44 h 92"/>
                <a:gd name="T2" fmla="*/ 99 w 99"/>
                <a:gd name="T3" fmla="*/ 82 h 92"/>
                <a:gd name="T4" fmla="*/ 83 w 99"/>
                <a:gd name="T5" fmla="*/ 0 h 92"/>
                <a:gd name="T6" fmla="*/ 0 w 99"/>
                <a:gd name="T7" fmla="*/ 4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92">
                  <a:moveTo>
                    <a:pt x="0" y="44"/>
                  </a:moveTo>
                  <a:cubicBezTo>
                    <a:pt x="55" y="92"/>
                    <a:pt x="2" y="85"/>
                    <a:pt x="99" y="82"/>
                  </a:cubicBezTo>
                  <a:lnTo>
                    <a:pt x="8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C30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D7860D61-80B4-9EEF-3223-3B9AB86C2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295" y="608330"/>
              <a:ext cx="5715" cy="5080"/>
            </a:xfrm>
            <a:custGeom>
              <a:avLst/>
              <a:gdLst>
                <a:gd name="T0" fmla="*/ 63 w 103"/>
                <a:gd name="T1" fmla="*/ 98 h 98"/>
                <a:gd name="T2" fmla="*/ 102 w 103"/>
                <a:gd name="T3" fmla="*/ 51 h 98"/>
                <a:gd name="T4" fmla="*/ 103 w 103"/>
                <a:gd name="T5" fmla="*/ 0 h 98"/>
                <a:gd name="T6" fmla="*/ 0 w 103"/>
                <a:gd name="T7" fmla="*/ 65 h 98"/>
                <a:gd name="T8" fmla="*/ 63 w 103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8">
                  <a:moveTo>
                    <a:pt x="63" y="98"/>
                  </a:moveTo>
                  <a:lnTo>
                    <a:pt x="102" y="51"/>
                  </a:lnTo>
                  <a:lnTo>
                    <a:pt x="103" y="0"/>
                  </a:lnTo>
                  <a:lnTo>
                    <a:pt x="0" y="65"/>
                  </a:lnTo>
                  <a:lnTo>
                    <a:pt x="63" y="98"/>
                  </a:lnTo>
                  <a:close/>
                </a:path>
              </a:pathLst>
            </a:custGeom>
            <a:solidFill>
              <a:srgbClr val="49A7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66FE9FB9-2581-6123-E502-4C38D7495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" y="418465"/>
              <a:ext cx="4445" cy="6350"/>
            </a:xfrm>
            <a:custGeom>
              <a:avLst/>
              <a:gdLst>
                <a:gd name="T0" fmla="*/ 4 w 72"/>
                <a:gd name="T1" fmla="*/ 3 h 104"/>
                <a:gd name="T2" fmla="*/ 0 w 72"/>
                <a:gd name="T3" fmla="*/ 104 h 104"/>
                <a:gd name="T4" fmla="*/ 72 w 72"/>
                <a:gd name="T5" fmla="*/ 0 h 104"/>
                <a:gd name="T6" fmla="*/ 4 w 72"/>
                <a:gd name="T7" fmla="*/ 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04">
                  <a:moveTo>
                    <a:pt x="4" y="3"/>
                  </a:moveTo>
                  <a:lnTo>
                    <a:pt x="0" y="104"/>
                  </a:lnTo>
                  <a:cubicBezTo>
                    <a:pt x="43" y="76"/>
                    <a:pt x="55" y="56"/>
                    <a:pt x="72" y="0"/>
                  </a:cubicBezTo>
                  <a:lnTo>
                    <a:pt x="4" y="3"/>
                  </a:lnTo>
                  <a:close/>
                </a:path>
              </a:pathLst>
            </a:custGeom>
            <a:solidFill>
              <a:srgbClr val="49A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99E520A2-621F-4369-0A09-84BBB8B7E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40" y="1010920"/>
              <a:ext cx="5715" cy="4445"/>
            </a:xfrm>
            <a:custGeom>
              <a:avLst/>
              <a:gdLst>
                <a:gd name="T0" fmla="*/ 0 w 96"/>
                <a:gd name="T1" fmla="*/ 27 h 87"/>
                <a:gd name="T2" fmla="*/ 15 w 96"/>
                <a:gd name="T3" fmla="*/ 87 h 87"/>
                <a:gd name="T4" fmla="*/ 59 w 96"/>
                <a:gd name="T5" fmla="*/ 68 h 87"/>
                <a:gd name="T6" fmla="*/ 96 w 96"/>
                <a:gd name="T7" fmla="*/ 0 h 87"/>
                <a:gd name="T8" fmla="*/ 0 w 96"/>
                <a:gd name="T9" fmla="*/ 2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">
                  <a:moveTo>
                    <a:pt x="0" y="27"/>
                  </a:moveTo>
                  <a:lnTo>
                    <a:pt x="15" y="87"/>
                  </a:lnTo>
                  <a:lnTo>
                    <a:pt x="59" y="68"/>
                  </a:lnTo>
                  <a:lnTo>
                    <a:pt x="96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6C2D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841D3195-5A27-B98B-F416-998AA18DC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365" y="446405"/>
              <a:ext cx="5080" cy="6985"/>
            </a:xfrm>
            <a:custGeom>
              <a:avLst/>
              <a:gdLst>
                <a:gd name="T0" fmla="*/ 26 w 91"/>
                <a:gd name="T1" fmla="*/ 18 h 116"/>
                <a:gd name="T2" fmla="*/ 20 w 91"/>
                <a:gd name="T3" fmla="*/ 116 h 116"/>
                <a:gd name="T4" fmla="*/ 91 w 91"/>
                <a:gd name="T5" fmla="*/ 0 h 116"/>
                <a:gd name="T6" fmla="*/ 26 w 91"/>
                <a:gd name="T7" fmla="*/ 1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16">
                  <a:moveTo>
                    <a:pt x="26" y="18"/>
                  </a:moveTo>
                  <a:cubicBezTo>
                    <a:pt x="5" y="71"/>
                    <a:pt x="0" y="77"/>
                    <a:pt x="20" y="116"/>
                  </a:cubicBezTo>
                  <a:cubicBezTo>
                    <a:pt x="51" y="42"/>
                    <a:pt x="61" y="59"/>
                    <a:pt x="91" y="0"/>
                  </a:cubicBezTo>
                  <a:lnTo>
                    <a:pt x="26" y="18"/>
                  </a:lnTo>
                  <a:close/>
                </a:path>
              </a:pathLst>
            </a:custGeom>
            <a:solidFill>
              <a:srgbClr val="0C14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0319CEC2-B2E5-CABB-83EF-10F466986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0" y="553720"/>
              <a:ext cx="4445" cy="6350"/>
            </a:xfrm>
            <a:custGeom>
              <a:avLst/>
              <a:gdLst>
                <a:gd name="T0" fmla="*/ 39 w 73"/>
                <a:gd name="T1" fmla="*/ 110 h 110"/>
                <a:gd name="T2" fmla="*/ 71 w 73"/>
                <a:gd name="T3" fmla="*/ 0 h 110"/>
                <a:gd name="T4" fmla="*/ 27 w 73"/>
                <a:gd name="T5" fmla="*/ 19 h 110"/>
                <a:gd name="T6" fmla="*/ 39 w 73"/>
                <a:gd name="T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110">
                  <a:moveTo>
                    <a:pt x="39" y="110"/>
                  </a:moveTo>
                  <a:cubicBezTo>
                    <a:pt x="68" y="74"/>
                    <a:pt x="73" y="53"/>
                    <a:pt x="71" y="0"/>
                  </a:cubicBezTo>
                  <a:cubicBezTo>
                    <a:pt x="0" y="0"/>
                    <a:pt x="49" y="0"/>
                    <a:pt x="27" y="19"/>
                  </a:cubicBezTo>
                  <a:cubicBezTo>
                    <a:pt x="73" y="27"/>
                    <a:pt x="47" y="39"/>
                    <a:pt x="39" y="110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ED803F95-4A41-83F8-D15E-E3C9A1DC9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" y="748030"/>
              <a:ext cx="6985" cy="3810"/>
            </a:xfrm>
            <a:custGeom>
              <a:avLst/>
              <a:gdLst>
                <a:gd name="T0" fmla="*/ 125 w 125"/>
                <a:gd name="T1" fmla="*/ 62 h 62"/>
                <a:gd name="T2" fmla="*/ 0 w 125"/>
                <a:gd name="T3" fmla="*/ 0 h 62"/>
                <a:gd name="T4" fmla="*/ 125 w 125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62">
                  <a:moveTo>
                    <a:pt x="125" y="62"/>
                  </a:moveTo>
                  <a:cubicBezTo>
                    <a:pt x="99" y="19"/>
                    <a:pt x="53" y="0"/>
                    <a:pt x="0" y="0"/>
                  </a:cubicBezTo>
                  <a:lnTo>
                    <a:pt x="125" y="62"/>
                  </a:ln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E51CA57F-33CD-AC80-F7E3-5665A8B8E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00" y="494030"/>
              <a:ext cx="2540" cy="6985"/>
            </a:xfrm>
            <a:custGeom>
              <a:avLst/>
              <a:gdLst>
                <a:gd name="T0" fmla="*/ 8 w 52"/>
                <a:gd name="T1" fmla="*/ 62 h 117"/>
                <a:gd name="T2" fmla="*/ 0 w 52"/>
                <a:gd name="T3" fmla="*/ 116 h 117"/>
                <a:gd name="T4" fmla="*/ 32 w 52"/>
                <a:gd name="T5" fmla="*/ 65 h 117"/>
                <a:gd name="T6" fmla="*/ 52 w 52"/>
                <a:gd name="T7" fmla="*/ 0 h 117"/>
                <a:gd name="T8" fmla="*/ 8 w 52"/>
                <a:gd name="T9" fmla="*/ 6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17">
                  <a:moveTo>
                    <a:pt x="8" y="62"/>
                  </a:moveTo>
                  <a:lnTo>
                    <a:pt x="0" y="116"/>
                  </a:lnTo>
                  <a:cubicBezTo>
                    <a:pt x="20" y="90"/>
                    <a:pt x="9" y="117"/>
                    <a:pt x="32" y="65"/>
                  </a:cubicBezTo>
                  <a:cubicBezTo>
                    <a:pt x="41" y="43"/>
                    <a:pt x="46" y="22"/>
                    <a:pt x="52" y="0"/>
                  </a:cubicBezTo>
                  <a:lnTo>
                    <a:pt x="8" y="62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B8EA0FF1-7CA1-9AD7-D379-2F1AF4EF8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" y="604520"/>
              <a:ext cx="3175" cy="5080"/>
            </a:xfrm>
            <a:custGeom>
              <a:avLst/>
              <a:gdLst>
                <a:gd name="T0" fmla="*/ 28 w 65"/>
                <a:gd name="T1" fmla="*/ 94 h 94"/>
                <a:gd name="T2" fmla="*/ 65 w 65"/>
                <a:gd name="T3" fmla="*/ 0 h 94"/>
                <a:gd name="T4" fmla="*/ 28 w 65"/>
                <a:gd name="T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94">
                  <a:moveTo>
                    <a:pt x="28" y="94"/>
                  </a:moveTo>
                  <a:lnTo>
                    <a:pt x="65" y="0"/>
                  </a:lnTo>
                  <a:cubicBezTo>
                    <a:pt x="34" y="22"/>
                    <a:pt x="0" y="53"/>
                    <a:pt x="28" y="94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33A4ED73-AE7C-45BA-870A-F17C92211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140" y="763905"/>
              <a:ext cx="2540" cy="3810"/>
            </a:xfrm>
            <a:custGeom>
              <a:avLst/>
              <a:gdLst>
                <a:gd name="T0" fmla="*/ 6 w 47"/>
                <a:gd name="T1" fmla="*/ 52 h 64"/>
                <a:gd name="T2" fmla="*/ 47 w 47"/>
                <a:gd name="T3" fmla="*/ 64 h 64"/>
                <a:gd name="T4" fmla="*/ 42 w 47"/>
                <a:gd name="T5" fmla="*/ 0 h 64"/>
                <a:gd name="T6" fmla="*/ 17 w 47"/>
                <a:gd name="T7" fmla="*/ 30 h 64"/>
                <a:gd name="T8" fmla="*/ 6 w 47"/>
                <a:gd name="T9" fmla="*/ 5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64">
                  <a:moveTo>
                    <a:pt x="6" y="52"/>
                  </a:moveTo>
                  <a:lnTo>
                    <a:pt x="47" y="64"/>
                  </a:lnTo>
                  <a:lnTo>
                    <a:pt x="42" y="0"/>
                  </a:lnTo>
                  <a:cubicBezTo>
                    <a:pt x="32" y="11"/>
                    <a:pt x="28" y="14"/>
                    <a:pt x="17" y="30"/>
                  </a:cubicBezTo>
                  <a:cubicBezTo>
                    <a:pt x="0" y="53"/>
                    <a:pt x="22" y="15"/>
                    <a:pt x="6" y="52"/>
                  </a:cubicBezTo>
                  <a:close/>
                </a:path>
              </a:pathLst>
            </a:custGeom>
            <a:solidFill>
              <a:srgbClr val="2586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18377BE-C658-6256-44DD-195CC7CCD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" y="624840"/>
              <a:ext cx="6350" cy="6350"/>
            </a:xfrm>
            <a:custGeom>
              <a:avLst/>
              <a:gdLst>
                <a:gd name="T0" fmla="*/ 0 w 111"/>
                <a:gd name="T1" fmla="*/ 89 h 113"/>
                <a:gd name="T2" fmla="*/ 47 w 111"/>
                <a:gd name="T3" fmla="*/ 67 h 113"/>
                <a:gd name="T4" fmla="*/ 40 w 111"/>
                <a:gd name="T5" fmla="*/ 30 h 113"/>
                <a:gd name="T6" fmla="*/ 0 w 111"/>
                <a:gd name="T7" fmla="*/ 8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13">
                  <a:moveTo>
                    <a:pt x="0" y="89"/>
                  </a:moveTo>
                  <a:cubicBezTo>
                    <a:pt x="35" y="78"/>
                    <a:pt x="3" y="113"/>
                    <a:pt x="47" y="67"/>
                  </a:cubicBezTo>
                  <a:cubicBezTo>
                    <a:pt x="111" y="0"/>
                    <a:pt x="49" y="35"/>
                    <a:pt x="40" y="30"/>
                  </a:cubicBezTo>
                  <a:cubicBezTo>
                    <a:pt x="51" y="65"/>
                    <a:pt x="33" y="62"/>
                    <a:pt x="0" y="8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1BF8CB22-4D7A-B046-586A-9ADFF9F6F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290" y="631190"/>
              <a:ext cx="5080" cy="4445"/>
            </a:xfrm>
            <a:custGeom>
              <a:avLst/>
              <a:gdLst>
                <a:gd name="T0" fmla="*/ 37 w 84"/>
                <a:gd name="T1" fmla="*/ 69 h 81"/>
                <a:gd name="T2" fmla="*/ 83 w 84"/>
                <a:gd name="T3" fmla="*/ 23 h 81"/>
                <a:gd name="T4" fmla="*/ 39 w 84"/>
                <a:gd name="T5" fmla="*/ 43 h 81"/>
                <a:gd name="T6" fmla="*/ 37 w 84"/>
                <a:gd name="T7" fmla="*/ 6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1">
                  <a:moveTo>
                    <a:pt x="37" y="69"/>
                  </a:moveTo>
                  <a:lnTo>
                    <a:pt x="83" y="23"/>
                  </a:lnTo>
                  <a:cubicBezTo>
                    <a:pt x="50" y="32"/>
                    <a:pt x="84" y="0"/>
                    <a:pt x="39" y="43"/>
                  </a:cubicBezTo>
                  <a:cubicBezTo>
                    <a:pt x="0" y="81"/>
                    <a:pt x="26" y="63"/>
                    <a:pt x="37" y="69"/>
                  </a:cubicBez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3" name="Freeform 151">
              <a:extLst>
                <a:ext uri="{FF2B5EF4-FFF2-40B4-BE49-F238E27FC236}">
                  <a16:creationId xmlns:a16="http://schemas.microsoft.com/office/drawing/2014/main" id="{5B3DE548-D45D-06C1-B907-1A6E22AC0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" y="575310"/>
              <a:ext cx="1905" cy="3175"/>
            </a:xfrm>
            <a:custGeom>
              <a:avLst/>
              <a:gdLst>
                <a:gd name="T0" fmla="*/ 9 w 43"/>
                <a:gd name="T1" fmla="*/ 54 h 54"/>
                <a:gd name="T2" fmla="*/ 41 w 43"/>
                <a:gd name="T3" fmla="*/ 30 h 54"/>
                <a:gd name="T4" fmla="*/ 43 w 43"/>
                <a:gd name="T5" fmla="*/ 0 h 54"/>
                <a:gd name="T6" fmla="*/ 9 w 43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4">
                  <a:moveTo>
                    <a:pt x="9" y="54"/>
                  </a:moveTo>
                  <a:cubicBezTo>
                    <a:pt x="22" y="43"/>
                    <a:pt x="30" y="41"/>
                    <a:pt x="41" y="30"/>
                  </a:cubicBezTo>
                  <a:lnTo>
                    <a:pt x="43" y="0"/>
                  </a:lnTo>
                  <a:cubicBezTo>
                    <a:pt x="0" y="24"/>
                    <a:pt x="20" y="17"/>
                    <a:pt x="9" y="54"/>
                  </a:cubicBez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F7EDB297-8B62-CEFC-293E-B8EA42CAB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80" y="674370"/>
              <a:ext cx="2540" cy="3175"/>
            </a:xfrm>
            <a:custGeom>
              <a:avLst/>
              <a:gdLst>
                <a:gd name="T0" fmla="*/ 8 w 51"/>
                <a:gd name="T1" fmla="*/ 39 h 59"/>
                <a:gd name="T2" fmla="*/ 51 w 51"/>
                <a:gd name="T3" fmla="*/ 39 h 59"/>
                <a:gd name="T4" fmla="*/ 8 w 51"/>
                <a:gd name="T5" fmla="*/ 3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59">
                  <a:moveTo>
                    <a:pt x="8" y="39"/>
                  </a:moveTo>
                  <a:cubicBezTo>
                    <a:pt x="41" y="55"/>
                    <a:pt x="22" y="59"/>
                    <a:pt x="51" y="39"/>
                  </a:cubicBezTo>
                  <a:cubicBezTo>
                    <a:pt x="0" y="0"/>
                    <a:pt x="34" y="24"/>
                    <a:pt x="8" y="39"/>
                  </a:cubicBezTo>
                  <a:close/>
                </a:path>
              </a:pathLst>
            </a:custGeom>
            <a:solidFill>
              <a:srgbClr val="A7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5" name="Freeform 153">
              <a:extLst>
                <a:ext uri="{FF2B5EF4-FFF2-40B4-BE49-F238E27FC236}">
                  <a16:creationId xmlns:a16="http://schemas.microsoft.com/office/drawing/2014/main" id="{C6C4CCC8-36C2-E913-F576-F89259E0D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" y="476885"/>
              <a:ext cx="1270" cy="3175"/>
            </a:xfrm>
            <a:custGeom>
              <a:avLst/>
              <a:gdLst>
                <a:gd name="T0" fmla="*/ 0 w 25"/>
                <a:gd name="T1" fmla="*/ 41 h 52"/>
                <a:gd name="T2" fmla="*/ 25 w 25"/>
                <a:gd name="T3" fmla="*/ 3 h 52"/>
                <a:gd name="T4" fmla="*/ 1 w 25"/>
                <a:gd name="T5" fmla="*/ 0 h 52"/>
                <a:gd name="T6" fmla="*/ 0 w 25"/>
                <a:gd name="T7" fmla="*/ 4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2">
                  <a:moveTo>
                    <a:pt x="0" y="41"/>
                  </a:moveTo>
                  <a:cubicBezTo>
                    <a:pt x="14" y="23"/>
                    <a:pt x="6" y="52"/>
                    <a:pt x="25" y="3"/>
                  </a:cubicBezTo>
                  <a:lnTo>
                    <a:pt x="1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4CC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AEFD5C1D-D50A-7527-82FB-50C019353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40" y="490855"/>
              <a:ext cx="2540" cy="3175"/>
            </a:xfrm>
            <a:custGeom>
              <a:avLst/>
              <a:gdLst>
                <a:gd name="T0" fmla="*/ 0 w 39"/>
                <a:gd name="T1" fmla="*/ 60 h 60"/>
                <a:gd name="T2" fmla="*/ 39 w 39"/>
                <a:gd name="T3" fmla="*/ 21 h 60"/>
                <a:gd name="T4" fmla="*/ 14 w 39"/>
                <a:gd name="T5" fmla="*/ 33 h 60"/>
                <a:gd name="T6" fmla="*/ 0 w 39"/>
                <a:gd name="T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0">
                  <a:moveTo>
                    <a:pt x="0" y="60"/>
                  </a:moveTo>
                  <a:lnTo>
                    <a:pt x="39" y="21"/>
                  </a:lnTo>
                  <a:cubicBezTo>
                    <a:pt x="8" y="8"/>
                    <a:pt x="14" y="0"/>
                    <a:pt x="14" y="33"/>
                  </a:cubicBezTo>
                  <a:lnTo>
                    <a:pt x="0" y="60"/>
                  </a:lnTo>
                  <a:close/>
                </a:path>
              </a:pathLst>
            </a:custGeom>
            <a:solidFill>
              <a:srgbClr val="C1C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9FCA500A-DA6C-841C-4EE6-AFB4AC2397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00000">
              <a:off x="186690" y="25717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9F376AF4-C51F-B06A-664C-D17C8C24CF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20000">
              <a:off x="194310" y="25019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37474540-0DFF-5665-FE8B-32AC9ED28B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60000">
              <a:off x="207010" y="235585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9E7D8882-93FD-34D3-16E4-2EEA448E6E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60000">
              <a:off x="252095" y="22415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446DD7F-0B1E-58E4-F251-09DEB2428C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20000">
              <a:off x="261620" y="219075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EBDDA06-0B24-A55F-A795-B7B70FE4E7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0000">
              <a:off x="276225" y="20701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95755C4B-2AA3-2DD4-3853-FF38AD765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640000">
              <a:off x="316230" y="197485"/>
              <a:ext cx="2667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P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65AD32F6-1FB3-4C01-C7BA-E344E0A042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20000">
              <a:off x="348615" y="188595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78D589C2-992F-599F-800C-72F2D9AA1B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40000">
              <a:off x="383540" y="184785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797E2F7A-FC01-E25F-9D54-9B9FA2D8B0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393700" y="18415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1AD6D43A-3883-34D3-9CCA-B2BF0552B2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40000">
              <a:off x="409575" y="180340"/>
              <a:ext cx="3238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G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AB6ACB93-8075-B956-2BDB-B8D1F112B9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420000">
              <a:off x="451485" y="17780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DC6B680B-DE47-813C-EDE9-B01A2B636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" y="179070"/>
              <a:ext cx="3302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N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20486BE7-F6D0-8B69-46B8-DDACD405C2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">
              <a:off x="542925" y="17907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1949839C-43CD-1ACA-9451-7245467FC1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">
              <a:off x="576580" y="183515"/>
              <a:ext cx="2984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A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9D95BC87-1FE6-10DC-0EBA-58EF8AC7BA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00000">
              <a:off x="616585" y="190500"/>
              <a:ext cx="2159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L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EE6923E-7185-9C6E-D2DB-E287844C5B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80000">
              <a:off x="646430" y="196850"/>
              <a:ext cx="2540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E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AD821303-3A75-DA33-7E28-08DBEDE469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20000">
              <a:off x="681355" y="208280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923552E8-CBBC-E6A8-67C3-D4D6AFF3A1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60000">
              <a:off x="710565" y="218440"/>
              <a:ext cx="1206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C9DFA2AD-B9F1-0D02-A535-02D5F2E08D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0000">
              <a:off x="723900" y="231140"/>
              <a:ext cx="3365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O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B902DF8F-BE9E-8545-ADFE-5A31EDEA49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000">
              <a:off x="764540" y="252730"/>
              <a:ext cx="2794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R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508E3B78-D377-1957-1DCD-6AD707478D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20000">
              <a:off x="792480" y="276860"/>
              <a:ext cx="2476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T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24443202-87F0-7F0D-DDE3-1FA9C8AEE2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0000">
              <a:off x="820420" y="294640"/>
              <a:ext cx="13335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I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Freeform 180">
              <a:extLst>
                <a:ext uri="{FF2B5EF4-FFF2-40B4-BE49-F238E27FC236}">
                  <a16:creationId xmlns:a16="http://schemas.microsoft.com/office/drawing/2014/main" id="{E49D2BFB-8B48-5972-58A2-FDF1CA3EEA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40" y="1012825"/>
              <a:ext cx="609600" cy="110490"/>
            </a:xfrm>
            <a:custGeom>
              <a:avLst/>
              <a:gdLst>
                <a:gd name="T0" fmla="*/ 155 w 10783"/>
                <a:gd name="T1" fmla="*/ 409 h 1918"/>
                <a:gd name="T2" fmla="*/ 649 w 10783"/>
                <a:gd name="T3" fmla="*/ 320 h 1918"/>
                <a:gd name="T4" fmla="*/ 644 w 10783"/>
                <a:gd name="T5" fmla="*/ 46 h 1918"/>
                <a:gd name="T6" fmla="*/ 427 w 10783"/>
                <a:gd name="T7" fmla="*/ 802 h 1918"/>
                <a:gd name="T8" fmla="*/ 1008 w 10783"/>
                <a:gd name="T9" fmla="*/ 743 h 1918"/>
                <a:gd name="T10" fmla="*/ 723 w 10783"/>
                <a:gd name="T11" fmla="*/ 706 h 1918"/>
                <a:gd name="T12" fmla="*/ 927 w 10783"/>
                <a:gd name="T13" fmla="*/ 735 h 1918"/>
                <a:gd name="T14" fmla="*/ 894 w 10783"/>
                <a:gd name="T15" fmla="*/ 661 h 1918"/>
                <a:gd name="T16" fmla="*/ 1772 w 10783"/>
                <a:gd name="T17" fmla="*/ 1220 h 1918"/>
                <a:gd name="T18" fmla="*/ 1487 w 10783"/>
                <a:gd name="T19" fmla="*/ 1081 h 1918"/>
                <a:gd name="T20" fmla="*/ 1864 w 10783"/>
                <a:gd name="T21" fmla="*/ 633 h 1918"/>
                <a:gd name="T22" fmla="*/ 1973 w 10783"/>
                <a:gd name="T23" fmla="*/ 604 h 1918"/>
                <a:gd name="T24" fmla="*/ 1702 w 10783"/>
                <a:gd name="T25" fmla="*/ 1386 h 1918"/>
                <a:gd name="T26" fmla="*/ 2254 w 10783"/>
                <a:gd name="T27" fmla="*/ 1478 h 1918"/>
                <a:gd name="T28" fmla="*/ 2542 w 10783"/>
                <a:gd name="T29" fmla="*/ 873 h 1918"/>
                <a:gd name="T30" fmla="*/ 2601 w 10783"/>
                <a:gd name="T31" fmla="*/ 720 h 1918"/>
                <a:gd name="T32" fmla="*/ 2309 w 10783"/>
                <a:gd name="T33" fmla="*/ 1543 h 1918"/>
                <a:gd name="T34" fmla="*/ 3021 w 10783"/>
                <a:gd name="T35" fmla="*/ 1597 h 1918"/>
                <a:gd name="T36" fmla="*/ 3040 w 10783"/>
                <a:gd name="T37" fmla="*/ 1271 h 1918"/>
                <a:gd name="T38" fmla="*/ 3147 w 10783"/>
                <a:gd name="T39" fmla="*/ 1027 h 1918"/>
                <a:gd name="T40" fmla="*/ 2865 w 10783"/>
                <a:gd name="T41" fmla="*/ 838 h 1918"/>
                <a:gd name="T42" fmla="*/ 3873 w 10783"/>
                <a:gd name="T43" fmla="*/ 1828 h 1918"/>
                <a:gd name="T44" fmla="*/ 3891 w 10783"/>
                <a:gd name="T45" fmla="*/ 1069 h 1918"/>
                <a:gd name="T46" fmla="*/ 3302 w 10783"/>
                <a:gd name="T47" fmla="*/ 1714 h 1918"/>
                <a:gd name="T48" fmla="*/ 3647 w 10783"/>
                <a:gd name="T49" fmla="*/ 1670 h 1918"/>
                <a:gd name="T50" fmla="*/ 3551 w 10783"/>
                <a:gd name="T51" fmla="*/ 1160 h 1918"/>
                <a:gd name="T52" fmla="*/ 4678 w 10783"/>
                <a:gd name="T53" fmla="*/ 1757 h 1918"/>
                <a:gd name="T54" fmla="*/ 4473 w 10783"/>
                <a:gd name="T55" fmla="*/ 1454 h 1918"/>
                <a:gd name="T56" fmla="*/ 4739 w 10783"/>
                <a:gd name="T57" fmla="*/ 1191 h 1918"/>
                <a:gd name="T58" fmla="*/ 4384 w 10783"/>
                <a:gd name="T59" fmla="*/ 1045 h 1918"/>
                <a:gd name="T60" fmla="*/ 4761 w 10783"/>
                <a:gd name="T61" fmla="*/ 1702 h 1918"/>
                <a:gd name="T62" fmla="*/ 5549 w 10783"/>
                <a:gd name="T63" fmla="*/ 1077 h 1918"/>
                <a:gd name="T64" fmla="*/ 5026 w 10783"/>
                <a:gd name="T65" fmla="*/ 1840 h 1918"/>
                <a:gd name="T66" fmla="*/ 5485 w 10783"/>
                <a:gd name="T67" fmla="*/ 1873 h 1918"/>
                <a:gd name="T68" fmla="*/ 6506 w 10783"/>
                <a:gd name="T69" fmla="*/ 1717 h 1918"/>
                <a:gd name="T70" fmla="*/ 6269 w 10783"/>
                <a:gd name="T71" fmla="*/ 1445 h 1918"/>
                <a:gd name="T72" fmla="*/ 6505 w 10783"/>
                <a:gd name="T73" fmla="*/ 1147 h 1918"/>
                <a:gd name="T74" fmla="*/ 6137 w 10783"/>
                <a:gd name="T75" fmla="*/ 1052 h 1918"/>
                <a:gd name="T76" fmla="*/ 6582 w 10783"/>
                <a:gd name="T77" fmla="*/ 1651 h 1918"/>
                <a:gd name="T78" fmla="*/ 6957 w 10783"/>
                <a:gd name="T79" fmla="*/ 1731 h 1918"/>
                <a:gd name="T80" fmla="*/ 6810 w 10783"/>
                <a:gd name="T81" fmla="*/ 1522 h 1918"/>
                <a:gd name="T82" fmla="*/ 7916 w 10783"/>
                <a:gd name="T83" fmla="*/ 1202 h 1918"/>
                <a:gd name="T84" fmla="*/ 7925 w 10783"/>
                <a:gd name="T85" fmla="*/ 961 h 1918"/>
                <a:gd name="T86" fmla="*/ 7664 w 10783"/>
                <a:gd name="T87" fmla="*/ 852 h 1918"/>
                <a:gd name="T88" fmla="*/ 7793 w 10783"/>
                <a:gd name="T89" fmla="*/ 1628 h 1918"/>
                <a:gd name="T90" fmla="*/ 7617 w 10783"/>
                <a:gd name="T91" fmla="*/ 1672 h 1918"/>
                <a:gd name="T92" fmla="*/ 8669 w 10783"/>
                <a:gd name="T93" fmla="*/ 1326 h 1918"/>
                <a:gd name="T94" fmla="*/ 8269 w 10783"/>
                <a:gd name="T95" fmla="*/ 1567 h 1918"/>
                <a:gd name="T96" fmla="*/ 8378 w 10783"/>
                <a:gd name="T97" fmla="*/ 788 h 1918"/>
                <a:gd name="T98" fmla="*/ 9170 w 10783"/>
                <a:gd name="T99" fmla="*/ 485 h 1918"/>
                <a:gd name="T100" fmla="*/ 9019 w 10783"/>
                <a:gd name="T101" fmla="*/ 1416 h 1918"/>
                <a:gd name="T102" fmla="*/ 9069 w 10783"/>
                <a:gd name="T103" fmla="*/ 1301 h 1918"/>
                <a:gd name="T104" fmla="*/ 9176 w 10783"/>
                <a:gd name="T105" fmla="*/ 825 h 1918"/>
                <a:gd name="T106" fmla="*/ 9986 w 10783"/>
                <a:gd name="T107" fmla="*/ 894 h 1918"/>
                <a:gd name="T108" fmla="*/ 9680 w 10783"/>
                <a:gd name="T109" fmla="*/ 949 h 1918"/>
                <a:gd name="T110" fmla="*/ 9789 w 10783"/>
                <a:gd name="T111" fmla="*/ 341 h 1918"/>
                <a:gd name="T112" fmla="*/ 9868 w 10783"/>
                <a:gd name="T113" fmla="*/ 251 h 1918"/>
                <a:gd name="T114" fmla="*/ 10005 w 10783"/>
                <a:gd name="T115" fmla="*/ 1077 h 1918"/>
                <a:gd name="T116" fmla="*/ 10509 w 10783"/>
                <a:gd name="T117" fmla="*/ 547 h 1918"/>
                <a:gd name="T118" fmla="*/ 10178 w 10783"/>
                <a:gd name="T119" fmla="*/ 423 h 1918"/>
                <a:gd name="T120" fmla="*/ 10389 w 10783"/>
                <a:gd name="T121" fmla="*/ 561 h 1918"/>
                <a:gd name="T122" fmla="*/ 10359 w 10783"/>
                <a:gd name="T123" fmla="*/ 514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783" h="1918">
                  <a:moveTo>
                    <a:pt x="461" y="779"/>
                  </a:moveTo>
                  <a:cubicBezTo>
                    <a:pt x="463" y="775"/>
                    <a:pt x="464" y="769"/>
                    <a:pt x="462" y="760"/>
                  </a:cubicBezTo>
                  <a:cubicBezTo>
                    <a:pt x="461" y="751"/>
                    <a:pt x="458" y="745"/>
                    <a:pt x="453" y="742"/>
                  </a:cubicBezTo>
                  <a:cubicBezTo>
                    <a:pt x="453" y="742"/>
                    <a:pt x="452" y="742"/>
                    <a:pt x="452" y="743"/>
                  </a:cubicBezTo>
                  <a:cubicBezTo>
                    <a:pt x="452" y="743"/>
                    <a:pt x="452" y="743"/>
                    <a:pt x="451" y="742"/>
                  </a:cubicBezTo>
                  <a:cubicBezTo>
                    <a:pt x="431" y="748"/>
                    <a:pt x="411" y="754"/>
                    <a:pt x="392" y="759"/>
                  </a:cubicBezTo>
                  <a:cubicBezTo>
                    <a:pt x="373" y="764"/>
                    <a:pt x="354" y="768"/>
                    <a:pt x="336" y="769"/>
                  </a:cubicBezTo>
                  <a:cubicBezTo>
                    <a:pt x="317" y="770"/>
                    <a:pt x="299" y="769"/>
                    <a:pt x="280" y="765"/>
                  </a:cubicBezTo>
                  <a:cubicBezTo>
                    <a:pt x="261" y="762"/>
                    <a:pt x="243" y="754"/>
                    <a:pt x="224" y="743"/>
                  </a:cubicBezTo>
                  <a:cubicBezTo>
                    <a:pt x="182" y="718"/>
                    <a:pt x="153" y="687"/>
                    <a:pt x="139" y="650"/>
                  </a:cubicBezTo>
                  <a:cubicBezTo>
                    <a:pt x="124" y="614"/>
                    <a:pt x="119" y="575"/>
                    <a:pt x="123" y="534"/>
                  </a:cubicBezTo>
                  <a:cubicBezTo>
                    <a:pt x="127" y="493"/>
                    <a:pt x="137" y="451"/>
                    <a:pt x="155" y="409"/>
                  </a:cubicBezTo>
                  <a:cubicBezTo>
                    <a:pt x="172" y="367"/>
                    <a:pt x="192" y="327"/>
                    <a:pt x="213" y="291"/>
                  </a:cubicBezTo>
                  <a:cubicBezTo>
                    <a:pt x="232" y="257"/>
                    <a:pt x="255" y="223"/>
                    <a:pt x="281" y="188"/>
                  </a:cubicBezTo>
                  <a:cubicBezTo>
                    <a:pt x="307" y="153"/>
                    <a:pt x="336" y="124"/>
                    <a:pt x="368" y="100"/>
                  </a:cubicBezTo>
                  <a:cubicBezTo>
                    <a:pt x="399" y="76"/>
                    <a:pt x="433" y="61"/>
                    <a:pt x="470" y="55"/>
                  </a:cubicBezTo>
                  <a:cubicBezTo>
                    <a:pt x="506" y="49"/>
                    <a:pt x="544" y="58"/>
                    <a:pt x="585" y="81"/>
                  </a:cubicBezTo>
                  <a:cubicBezTo>
                    <a:pt x="604" y="93"/>
                    <a:pt x="621" y="105"/>
                    <a:pt x="635" y="117"/>
                  </a:cubicBezTo>
                  <a:cubicBezTo>
                    <a:pt x="648" y="129"/>
                    <a:pt x="658" y="142"/>
                    <a:pt x="665" y="156"/>
                  </a:cubicBezTo>
                  <a:cubicBezTo>
                    <a:pt x="672" y="170"/>
                    <a:pt x="674" y="185"/>
                    <a:pt x="673" y="203"/>
                  </a:cubicBezTo>
                  <a:cubicBezTo>
                    <a:pt x="672" y="220"/>
                    <a:pt x="667" y="241"/>
                    <a:pt x="659" y="264"/>
                  </a:cubicBezTo>
                  <a:cubicBezTo>
                    <a:pt x="657" y="270"/>
                    <a:pt x="655" y="276"/>
                    <a:pt x="652" y="283"/>
                  </a:cubicBezTo>
                  <a:cubicBezTo>
                    <a:pt x="650" y="289"/>
                    <a:pt x="648" y="295"/>
                    <a:pt x="647" y="302"/>
                  </a:cubicBezTo>
                  <a:cubicBezTo>
                    <a:pt x="647" y="308"/>
                    <a:pt x="647" y="314"/>
                    <a:pt x="649" y="320"/>
                  </a:cubicBezTo>
                  <a:cubicBezTo>
                    <a:pt x="651" y="325"/>
                    <a:pt x="655" y="330"/>
                    <a:pt x="661" y="334"/>
                  </a:cubicBezTo>
                  <a:cubicBezTo>
                    <a:pt x="663" y="335"/>
                    <a:pt x="665" y="336"/>
                    <a:pt x="667" y="338"/>
                  </a:cubicBezTo>
                  <a:cubicBezTo>
                    <a:pt x="670" y="340"/>
                    <a:pt x="672" y="341"/>
                    <a:pt x="675" y="343"/>
                  </a:cubicBezTo>
                  <a:cubicBezTo>
                    <a:pt x="679" y="345"/>
                    <a:pt x="682" y="346"/>
                    <a:pt x="686" y="347"/>
                  </a:cubicBezTo>
                  <a:cubicBezTo>
                    <a:pt x="689" y="347"/>
                    <a:pt x="692" y="345"/>
                    <a:pt x="695" y="340"/>
                  </a:cubicBezTo>
                  <a:lnTo>
                    <a:pt x="773" y="204"/>
                  </a:lnTo>
                  <a:cubicBezTo>
                    <a:pt x="778" y="197"/>
                    <a:pt x="781" y="191"/>
                    <a:pt x="783" y="186"/>
                  </a:cubicBezTo>
                  <a:cubicBezTo>
                    <a:pt x="784" y="181"/>
                    <a:pt x="783" y="175"/>
                    <a:pt x="779" y="168"/>
                  </a:cubicBezTo>
                  <a:cubicBezTo>
                    <a:pt x="776" y="160"/>
                    <a:pt x="768" y="150"/>
                    <a:pt x="756" y="138"/>
                  </a:cubicBezTo>
                  <a:cubicBezTo>
                    <a:pt x="744" y="126"/>
                    <a:pt x="731" y="114"/>
                    <a:pt x="718" y="102"/>
                  </a:cubicBezTo>
                  <a:cubicBezTo>
                    <a:pt x="704" y="90"/>
                    <a:pt x="690" y="79"/>
                    <a:pt x="676" y="69"/>
                  </a:cubicBezTo>
                  <a:cubicBezTo>
                    <a:pt x="663" y="58"/>
                    <a:pt x="652" y="51"/>
                    <a:pt x="644" y="46"/>
                  </a:cubicBezTo>
                  <a:cubicBezTo>
                    <a:pt x="590" y="14"/>
                    <a:pt x="536" y="0"/>
                    <a:pt x="482" y="4"/>
                  </a:cubicBezTo>
                  <a:cubicBezTo>
                    <a:pt x="428" y="7"/>
                    <a:pt x="376" y="22"/>
                    <a:pt x="327" y="49"/>
                  </a:cubicBezTo>
                  <a:cubicBezTo>
                    <a:pt x="277" y="76"/>
                    <a:pt x="232" y="112"/>
                    <a:pt x="190" y="156"/>
                  </a:cubicBezTo>
                  <a:cubicBezTo>
                    <a:pt x="148" y="201"/>
                    <a:pt x="113" y="248"/>
                    <a:pt x="84" y="299"/>
                  </a:cubicBezTo>
                  <a:cubicBezTo>
                    <a:pt x="57" y="343"/>
                    <a:pt x="36" y="389"/>
                    <a:pt x="21" y="434"/>
                  </a:cubicBezTo>
                  <a:cubicBezTo>
                    <a:pt x="7" y="480"/>
                    <a:pt x="0" y="523"/>
                    <a:pt x="2" y="566"/>
                  </a:cubicBezTo>
                  <a:cubicBezTo>
                    <a:pt x="4" y="608"/>
                    <a:pt x="15" y="647"/>
                    <a:pt x="37" y="684"/>
                  </a:cubicBezTo>
                  <a:cubicBezTo>
                    <a:pt x="59" y="721"/>
                    <a:pt x="94" y="753"/>
                    <a:pt x="142" y="781"/>
                  </a:cubicBezTo>
                  <a:cubicBezTo>
                    <a:pt x="178" y="803"/>
                    <a:pt x="217" y="817"/>
                    <a:pt x="259" y="824"/>
                  </a:cubicBezTo>
                  <a:cubicBezTo>
                    <a:pt x="301" y="830"/>
                    <a:pt x="344" y="828"/>
                    <a:pt x="387" y="816"/>
                  </a:cubicBezTo>
                  <a:cubicBezTo>
                    <a:pt x="391" y="815"/>
                    <a:pt x="397" y="813"/>
                    <a:pt x="404" y="811"/>
                  </a:cubicBezTo>
                  <a:cubicBezTo>
                    <a:pt x="411" y="808"/>
                    <a:pt x="419" y="805"/>
                    <a:pt x="427" y="802"/>
                  </a:cubicBezTo>
                  <a:cubicBezTo>
                    <a:pt x="435" y="799"/>
                    <a:pt x="442" y="795"/>
                    <a:pt x="448" y="791"/>
                  </a:cubicBezTo>
                  <a:cubicBezTo>
                    <a:pt x="455" y="787"/>
                    <a:pt x="459" y="783"/>
                    <a:pt x="461" y="779"/>
                  </a:cubicBezTo>
                  <a:close/>
                  <a:moveTo>
                    <a:pt x="1111" y="1203"/>
                  </a:moveTo>
                  <a:lnTo>
                    <a:pt x="1116" y="1162"/>
                  </a:lnTo>
                  <a:cubicBezTo>
                    <a:pt x="1111" y="1162"/>
                    <a:pt x="1106" y="1161"/>
                    <a:pt x="1102" y="1161"/>
                  </a:cubicBezTo>
                  <a:cubicBezTo>
                    <a:pt x="1097" y="1160"/>
                    <a:pt x="1093" y="1158"/>
                    <a:pt x="1088" y="1156"/>
                  </a:cubicBezTo>
                  <a:cubicBezTo>
                    <a:pt x="1069" y="1149"/>
                    <a:pt x="1056" y="1136"/>
                    <a:pt x="1047" y="1117"/>
                  </a:cubicBezTo>
                  <a:cubicBezTo>
                    <a:pt x="1039" y="1098"/>
                    <a:pt x="1034" y="1075"/>
                    <a:pt x="1031" y="1049"/>
                  </a:cubicBezTo>
                  <a:cubicBezTo>
                    <a:pt x="1029" y="1023"/>
                    <a:pt x="1028" y="995"/>
                    <a:pt x="1029" y="965"/>
                  </a:cubicBezTo>
                  <a:cubicBezTo>
                    <a:pt x="1030" y="936"/>
                    <a:pt x="1031" y="907"/>
                    <a:pt x="1031" y="879"/>
                  </a:cubicBezTo>
                  <a:cubicBezTo>
                    <a:pt x="1031" y="850"/>
                    <a:pt x="1030" y="824"/>
                    <a:pt x="1027" y="800"/>
                  </a:cubicBezTo>
                  <a:cubicBezTo>
                    <a:pt x="1024" y="776"/>
                    <a:pt x="1018" y="757"/>
                    <a:pt x="1008" y="743"/>
                  </a:cubicBezTo>
                  <a:cubicBezTo>
                    <a:pt x="1064" y="740"/>
                    <a:pt x="1113" y="725"/>
                    <a:pt x="1154" y="697"/>
                  </a:cubicBezTo>
                  <a:cubicBezTo>
                    <a:pt x="1196" y="670"/>
                    <a:pt x="1229" y="627"/>
                    <a:pt x="1253" y="570"/>
                  </a:cubicBezTo>
                  <a:cubicBezTo>
                    <a:pt x="1268" y="532"/>
                    <a:pt x="1276" y="498"/>
                    <a:pt x="1277" y="468"/>
                  </a:cubicBezTo>
                  <a:cubicBezTo>
                    <a:pt x="1277" y="438"/>
                    <a:pt x="1272" y="411"/>
                    <a:pt x="1260" y="388"/>
                  </a:cubicBezTo>
                  <a:cubicBezTo>
                    <a:pt x="1249" y="364"/>
                    <a:pt x="1231" y="344"/>
                    <a:pt x="1208" y="326"/>
                  </a:cubicBezTo>
                  <a:cubicBezTo>
                    <a:pt x="1185" y="309"/>
                    <a:pt x="1158" y="294"/>
                    <a:pt x="1126" y="282"/>
                  </a:cubicBezTo>
                  <a:cubicBezTo>
                    <a:pt x="1085" y="266"/>
                    <a:pt x="1045" y="252"/>
                    <a:pt x="1004" y="238"/>
                  </a:cubicBezTo>
                  <a:cubicBezTo>
                    <a:pt x="964" y="225"/>
                    <a:pt x="923" y="210"/>
                    <a:pt x="883" y="195"/>
                  </a:cubicBezTo>
                  <a:lnTo>
                    <a:pt x="865" y="237"/>
                  </a:lnTo>
                  <a:lnTo>
                    <a:pt x="929" y="262"/>
                  </a:lnTo>
                  <a:cubicBezTo>
                    <a:pt x="891" y="334"/>
                    <a:pt x="855" y="408"/>
                    <a:pt x="821" y="481"/>
                  </a:cubicBezTo>
                  <a:cubicBezTo>
                    <a:pt x="786" y="554"/>
                    <a:pt x="754" y="629"/>
                    <a:pt x="723" y="706"/>
                  </a:cubicBezTo>
                  <a:cubicBezTo>
                    <a:pt x="706" y="749"/>
                    <a:pt x="689" y="793"/>
                    <a:pt x="673" y="836"/>
                  </a:cubicBezTo>
                  <a:cubicBezTo>
                    <a:pt x="657" y="879"/>
                    <a:pt x="641" y="923"/>
                    <a:pt x="626" y="968"/>
                  </a:cubicBezTo>
                  <a:lnTo>
                    <a:pt x="576" y="949"/>
                  </a:lnTo>
                  <a:lnTo>
                    <a:pt x="559" y="991"/>
                  </a:lnTo>
                  <a:lnTo>
                    <a:pt x="756" y="1067"/>
                  </a:lnTo>
                  <a:lnTo>
                    <a:pt x="773" y="1025"/>
                  </a:lnTo>
                  <a:lnTo>
                    <a:pt x="710" y="1000"/>
                  </a:lnTo>
                  <a:cubicBezTo>
                    <a:pt x="732" y="950"/>
                    <a:pt x="753" y="901"/>
                    <a:pt x="774" y="852"/>
                  </a:cubicBezTo>
                  <a:cubicBezTo>
                    <a:pt x="795" y="802"/>
                    <a:pt x="816" y="753"/>
                    <a:pt x="837" y="702"/>
                  </a:cubicBezTo>
                  <a:cubicBezTo>
                    <a:pt x="851" y="708"/>
                    <a:pt x="865" y="713"/>
                    <a:pt x="879" y="717"/>
                  </a:cubicBezTo>
                  <a:cubicBezTo>
                    <a:pt x="894" y="722"/>
                    <a:pt x="908" y="727"/>
                    <a:pt x="922" y="733"/>
                  </a:cubicBezTo>
                  <a:lnTo>
                    <a:pt x="927" y="735"/>
                  </a:lnTo>
                  <a:cubicBezTo>
                    <a:pt x="925" y="757"/>
                    <a:pt x="923" y="783"/>
                    <a:pt x="921" y="811"/>
                  </a:cubicBezTo>
                  <a:cubicBezTo>
                    <a:pt x="919" y="840"/>
                    <a:pt x="918" y="869"/>
                    <a:pt x="917" y="900"/>
                  </a:cubicBezTo>
                  <a:cubicBezTo>
                    <a:pt x="917" y="931"/>
                    <a:pt x="918" y="962"/>
                    <a:pt x="921" y="992"/>
                  </a:cubicBezTo>
                  <a:cubicBezTo>
                    <a:pt x="924" y="1022"/>
                    <a:pt x="930" y="1051"/>
                    <a:pt x="939" y="1077"/>
                  </a:cubicBezTo>
                  <a:cubicBezTo>
                    <a:pt x="947" y="1104"/>
                    <a:pt x="959" y="1127"/>
                    <a:pt x="974" y="1146"/>
                  </a:cubicBezTo>
                  <a:cubicBezTo>
                    <a:pt x="989" y="1166"/>
                    <a:pt x="1009" y="1181"/>
                    <a:pt x="1033" y="1190"/>
                  </a:cubicBezTo>
                  <a:cubicBezTo>
                    <a:pt x="1045" y="1195"/>
                    <a:pt x="1058" y="1198"/>
                    <a:pt x="1071" y="1200"/>
                  </a:cubicBezTo>
                  <a:cubicBezTo>
                    <a:pt x="1084" y="1202"/>
                    <a:pt x="1098" y="1203"/>
                    <a:pt x="1111" y="1203"/>
                  </a:cubicBezTo>
                  <a:close/>
                  <a:moveTo>
                    <a:pt x="1139" y="564"/>
                  </a:moveTo>
                  <a:cubicBezTo>
                    <a:pt x="1116" y="621"/>
                    <a:pt x="1087" y="658"/>
                    <a:pt x="1052" y="676"/>
                  </a:cubicBezTo>
                  <a:cubicBezTo>
                    <a:pt x="1017" y="695"/>
                    <a:pt x="973" y="694"/>
                    <a:pt x="921" y="674"/>
                  </a:cubicBezTo>
                  <a:cubicBezTo>
                    <a:pt x="912" y="671"/>
                    <a:pt x="903" y="666"/>
                    <a:pt x="894" y="661"/>
                  </a:cubicBezTo>
                  <a:cubicBezTo>
                    <a:pt x="884" y="656"/>
                    <a:pt x="875" y="651"/>
                    <a:pt x="866" y="648"/>
                  </a:cubicBezTo>
                  <a:lnTo>
                    <a:pt x="860" y="645"/>
                  </a:lnTo>
                  <a:cubicBezTo>
                    <a:pt x="883" y="587"/>
                    <a:pt x="905" y="528"/>
                    <a:pt x="927" y="470"/>
                  </a:cubicBezTo>
                  <a:cubicBezTo>
                    <a:pt x="948" y="412"/>
                    <a:pt x="970" y="353"/>
                    <a:pt x="991" y="294"/>
                  </a:cubicBezTo>
                  <a:lnTo>
                    <a:pt x="998" y="297"/>
                  </a:lnTo>
                  <a:cubicBezTo>
                    <a:pt x="1005" y="299"/>
                    <a:pt x="1012" y="302"/>
                    <a:pt x="1019" y="304"/>
                  </a:cubicBezTo>
                  <a:cubicBezTo>
                    <a:pt x="1027" y="306"/>
                    <a:pt x="1034" y="308"/>
                    <a:pt x="1041" y="311"/>
                  </a:cubicBezTo>
                  <a:cubicBezTo>
                    <a:pt x="1100" y="334"/>
                    <a:pt x="1138" y="365"/>
                    <a:pt x="1154" y="405"/>
                  </a:cubicBezTo>
                  <a:cubicBezTo>
                    <a:pt x="1171" y="445"/>
                    <a:pt x="1166" y="499"/>
                    <a:pt x="1139" y="564"/>
                  </a:cubicBezTo>
                  <a:close/>
                  <a:moveTo>
                    <a:pt x="1776" y="1237"/>
                  </a:moveTo>
                  <a:cubicBezTo>
                    <a:pt x="1778" y="1231"/>
                    <a:pt x="1779" y="1227"/>
                    <a:pt x="1779" y="1225"/>
                  </a:cubicBezTo>
                  <a:cubicBezTo>
                    <a:pt x="1779" y="1223"/>
                    <a:pt x="1777" y="1221"/>
                    <a:pt x="1772" y="1220"/>
                  </a:cubicBezTo>
                  <a:cubicBezTo>
                    <a:pt x="1756" y="1214"/>
                    <a:pt x="1742" y="1213"/>
                    <a:pt x="1732" y="1218"/>
                  </a:cubicBezTo>
                  <a:cubicBezTo>
                    <a:pt x="1723" y="1222"/>
                    <a:pt x="1714" y="1229"/>
                    <a:pt x="1706" y="1238"/>
                  </a:cubicBezTo>
                  <a:cubicBezTo>
                    <a:pt x="1698" y="1247"/>
                    <a:pt x="1691" y="1258"/>
                    <a:pt x="1684" y="1268"/>
                  </a:cubicBezTo>
                  <a:cubicBezTo>
                    <a:pt x="1677" y="1279"/>
                    <a:pt x="1669" y="1289"/>
                    <a:pt x="1659" y="1298"/>
                  </a:cubicBezTo>
                  <a:cubicBezTo>
                    <a:pt x="1649" y="1306"/>
                    <a:pt x="1636" y="1312"/>
                    <a:pt x="1622" y="1315"/>
                  </a:cubicBezTo>
                  <a:cubicBezTo>
                    <a:pt x="1607" y="1317"/>
                    <a:pt x="1587" y="1314"/>
                    <a:pt x="1563" y="1306"/>
                  </a:cubicBezTo>
                  <a:cubicBezTo>
                    <a:pt x="1531" y="1295"/>
                    <a:pt x="1503" y="1285"/>
                    <a:pt x="1480" y="1276"/>
                  </a:cubicBezTo>
                  <a:cubicBezTo>
                    <a:pt x="1456" y="1267"/>
                    <a:pt x="1443" y="1257"/>
                    <a:pt x="1440" y="1248"/>
                  </a:cubicBezTo>
                  <a:cubicBezTo>
                    <a:pt x="1438" y="1245"/>
                    <a:pt x="1439" y="1238"/>
                    <a:pt x="1442" y="1227"/>
                  </a:cubicBezTo>
                  <a:cubicBezTo>
                    <a:pt x="1445" y="1215"/>
                    <a:pt x="1448" y="1201"/>
                    <a:pt x="1453" y="1185"/>
                  </a:cubicBezTo>
                  <a:cubicBezTo>
                    <a:pt x="1457" y="1169"/>
                    <a:pt x="1463" y="1152"/>
                    <a:pt x="1469" y="1134"/>
                  </a:cubicBezTo>
                  <a:cubicBezTo>
                    <a:pt x="1475" y="1115"/>
                    <a:pt x="1481" y="1098"/>
                    <a:pt x="1487" y="1081"/>
                  </a:cubicBezTo>
                  <a:cubicBezTo>
                    <a:pt x="1493" y="1065"/>
                    <a:pt x="1498" y="1050"/>
                    <a:pt x="1503" y="1037"/>
                  </a:cubicBezTo>
                  <a:cubicBezTo>
                    <a:pt x="1507" y="1024"/>
                    <a:pt x="1510" y="1015"/>
                    <a:pt x="1512" y="1010"/>
                  </a:cubicBezTo>
                  <a:lnTo>
                    <a:pt x="1546" y="920"/>
                  </a:lnTo>
                  <a:lnTo>
                    <a:pt x="1722" y="980"/>
                  </a:lnTo>
                  <a:cubicBezTo>
                    <a:pt x="1732" y="983"/>
                    <a:pt x="1741" y="984"/>
                    <a:pt x="1747" y="982"/>
                  </a:cubicBezTo>
                  <a:cubicBezTo>
                    <a:pt x="1754" y="980"/>
                    <a:pt x="1759" y="972"/>
                    <a:pt x="1764" y="960"/>
                  </a:cubicBezTo>
                  <a:lnTo>
                    <a:pt x="1776" y="926"/>
                  </a:lnTo>
                  <a:lnTo>
                    <a:pt x="1569" y="855"/>
                  </a:lnTo>
                  <a:cubicBezTo>
                    <a:pt x="1586" y="806"/>
                    <a:pt x="1602" y="756"/>
                    <a:pt x="1618" y="708"/>
                  </a:cubicBezTo>
                  <a:cubicBezTo>
                    <a:pt x="1634" y="659"/>
                    <a:pt x="1651" y="610"/>
                    <a:pt x="1668" y="560"/>
                  </a:cubicBezTo>
                  <a:lnTo>
                    <a:pt x="1820" y="606"/>
                  </a:lnTo>
                  <a:cubicBezTo>
                    <a:pt x="1843" y="614"/>
                    <a:pt x="1857" y="623"/>
                    <a:pt x="1864" y="633"/>
                  </a:cubicBezTo>
                  <a:cubicBezTo>
                    <a:pt x="1872" y="643"/>
                    <a:pt x="1873" y="661"/>
                    <a:pt x="1869" y="688"/>
                  </a:cubicBezTo>
                  <a:cubicBezTo>
                    <a:pt x="1867" y="694"/>
                    <a:pt x="1865" y="701"/>
                    <a:pt x="1863" y="710"/>
                  </a:cubicBezTo>
                  <a:cubicBezTo>
                    <a:pt x="1861" y="718"/>
                    <a:pt x="1859" y="726"/>
                    <a:pt x="1859" y="734"/>
                  </a:cubicBezTo>
                  <a:cubicBezTo>
                    <a:pt x="1858" y="743"/>
                    <a:pt x="1859" y="750"/>
                    <a:pt x="1861" y="757"/>
                  </a:cubicBezTo>
                  <a:cubicBezTo>
                    <a:pt x="1864" y="764"/>
                    <a:pt x="1869" y="769"/>
                    <a:pt x="1876" y="771"/>
                  </a:cubicBezTo>
                  <a:cubicBezTo>
                    <a:pt x="1880" y="773"/>
                    <a:pt x="1883" y="774"/>
                    <a:pt x="1886" y="775"/>
                  </a:cubicBezTo>
                  <a:cubicBezTo>
                    <a:pt x="1888" y="776"/>
                    <a:pt x="1890" y="777"/>
                    <a:pt x="1893" y="778"/>
                  </a:cubicBezTo>
                  <a:cubicBezTo>
                    <a:pt x="1897" y="780"/>
                    <a:pt x="1901" y="779"/>
                    <a:pt x="1904" y="777"/>
                  </a:cubicBezTo>
                  <a:cubicBezTo>
                    <a:pt x="1907" y="775"/>
                    <a:pt x="1911" y="768"/>
                    <a:pt x="1915" y="758"/>
                  </a:cubicBezTo>
                  <a:lnTo>
                    <a:pt x="1967" y="620"/>
                  </a:lnTo>
                  <a:lnTo>
                    <a:pt x="1969" y="616"/>
                  </a:lnTo>
                  <a:cubicBezTo>
                    <a:pt x="1970" y="613"/>
                    <a:pt x="1971" y="609"/>
                    <a:pt x="1973" y="604"/>
                  </a:cubicBezTo>
                  <a:cubicBezTo>
                    <a:pt x="1974" y="600"/>
                    <a:pt x="1973" y="597"/>
                    <a:pt x="1969" y="596"/>
                  </a:cubicBezTo>
                  <a:lnTo>
                    <a:pt x="1559" y="456"/>
                  </a:lnTo>
                  <a:lnTo>
                    <a:pt x="1543" y="498"/>
                  </a:lnTo>
                  <a:lnTo>
                    <a:pt x="1608" y="521"/>
                  </a:lnTo>
                  <a:cubicBezTo>
                    <a:pt x="1570" y="601"/>
                    <a:pt x="1534" y="681"/>
                    <a:pt x="1500" y="763"/>
                  </a:cubicBezTo>
                  <a:cubicBezTo>
                    <a:pt x="1466" y="845"/>
                    <a:pt x="1434" y="927"/>
                    <a:pt x="1403" y="1011"/>
                  </a:cubicBezTo>
                  <a:cubicBezTo>
                    <a:pt x="1389" y="1048"/>
                    <a:pt x="1376" y="1086"/>
                    <a:pt x="1364" y="1124"/>
                  </a:cubicBezTo>
                  <a:cubicBezTo>
                    <a:pt x="1351" y="1162"/>
                    <a:pt x="1340" y="1200"/>
                    <a:pt x="1328" y="1239"/>
                  </a:cubicBezTo>
                  <a:lnTo>
                    <a:pt x="1277" y="1222"/>
                  </a:lnTo>
                  <a:lnTo>
                    <a:pt x="1262" y="1265"/>
                  </a:lnTo>
                  <a:lnTo>
                    <a:pt x="1680" y="1407"/>
                  </a:lnTo>
                  <a:cubicBezTo>
                    <a:pt x="1685" y="1409"/>
                    <a:pt x="1692" y="1402"/>
                    <a:pt x="1702" y="1386"/>
                  </a:cubicBezTo>
                  <a:cubicBezTo>
                    <a:pt x="1712" y="1370"/>
                    <a:pt x="1722" y="1352"/>
                    <a:pt x="1732" y="1331"/>
                  </a:cubicBezTo>
                  <a:cubicBezTo>
                    <a:pt x="1741" y="1310"/>
                    <a:pt x="1750" y="1291"/>
                    <a:pt x="1759" y="1272"/>
                  </a:cubicBezTo>
                  <a:cubicBezTo>
                    <a:pt x="1767" y="1253"/>
                    <a:pt x="1773" y="1241"/>
                    <a:pt x="1776" y="1237"/>
                  </a:cubicBezTo>
                  <a:close/>
                  <a:moveTo>
                    <a:pt x="2489" y="1432"/>
                  </a:moveTo>
                  <a:cubicBezTo>
                    <a:pt x="2491" y="1427"/>
                    <a:pt x="2489" y="1421"/>
                    <a:pt x="2485" y="1413"/>
                  </a:cubicBezTo>
                  <a:cubicBezTo>
                    <a:pt x="2482" y="1405"/>
                    <a:pt x="2477" y="1400"/>
                    <a:pt x="2473" y="1399"/>
                  </a:cubicBezTo>
                  <a:cubicBezTo>
                    <a:pt x="2472" y="1399"/>
                    <a:pt x="2472" y="1399"/>
                    <a:pt x="2471" y="1400"/>
                  </a:cubicBezTo>
                  <a:cubicBezTo>
                    <a:pt x="2471" y="1400"/>
                    <a:pt x="2471" y="1400"/>
                    <a:pt x="2470" y="1400"/>
                  </a:cubicBezTo>
                  <a:cubicBezTo>
                    <a:pt x="2453" y="1413"/>
                    <a:pt x="2435" y="1425"/>
                    <a:pt x="2418" y="1436"/>
                  </a:cubicBezTo>
                  <a:cubicBezTo>
                    <a:pt x="2401" y="1448"/>
                    <a:pt x="2384" y="1457"/>
                    <a:pt x="2367" y="1465"/>
                  </a:cubicBezTo>
                  <a:cubicBezTo>
                    <a:pt x="2350" y="1472"/>
                    <a:pt x="2332" y="1477"/>
                    <a:pt x="2313" y="1480"/>
                  </a:cubicBezTo>
                  <a:cubicBezTo>
                    <a:pt x="2295" y="1483"/>
                    <a:pt x="2275" y="1483"/>
                    <a:pt x="2254" y="1478"/>
                  </a:cubicBezTo>
                  <a:cubicBezTo>
                    <a:pt x="2207" y="1469"/>
                    <a:pt x="2172" y="1449"/>
                    <a:pt x="2148" y="1419"/>
                  </a:cubicBezTo>
                  <a:cubicBezTo>
                    <a:pt x="2125" y="1389"/>
                    <a:pt x="2109" y="1354"/>
                    <a:pt x="2102" y="1313"/>
                  </a:cubicBezTo>
                  <a:cubicBezTo>
                    <a:pt x="2095" y="1273"/>
                    <a:pt x="2094" y="1230"/>
                    <a:pt x="2100" y="1183"/>
                  </a:cubicBezTo>
                  <a:cubicBezTo>
                    <a:pt x="2105" y="1137"/>
                    <a:pt x="2113" y="1093"/>
                    <a:pt x="2124" y="1051"/>
                  </a:cubicBezTo>
                  <a:cubicBezTo>
                    <a:pt x="2133" y="1012"/>
                    <a:pt x="2146" y="972"/>
                    <a:pt x="2162" y="929"/>
                  </a:cubicBezTo>
                  <a:cubicBezTo>
                    <a:pt x="2178" y="887"/>
                    <a:pt x="2197" y="850"/>
                    <a:pt x="2221" y="816"/>
                  </a:cubicBezTo>
                  <a:cubicBezTo>
                    <a:pt x="2245" y="783"/>
                    <a:pt x="2273" y="757"/>
                    <a:pt x="2306" y="738"/>
                  </a:cubicBezTo>
                  <a:cubicBezTo>
                    <a:pt x="2339" y="720"/>
                    <a:pt x="2378" y="715"/>
                    <a:pt x="2423" y="724"/>
                  </a:cubicBezTo>
                  <a:cubicBezTo>
                    <a:pt x="2445" y="729"/>
                    <a:pt x="2464" y="734"/>
                    <a:pt x="2480" y="741"/>
                  </a:cubicBezTo>
                  <a:cubicBezTo>
                    <a:pt x="2496" y="748"/>
                    <a:pt x="2509" y="757"/>
                    <a:pt x="2519" y="767"/>
                  </a:cubicBezTo>
                  <a:cubicBezTo>
                    <a:pt x="2529" y="778"/>
                    <a:pt x="2536" y="793"/>
                    <a:pt x="2539" y="810"/>
                  </a:cubicBezTo>
                  <a:cubicBezTo>
                    <a:pt x="2543" y="827"/>
                    <a:pt x="2544" y="848"/>
                    <a:pt x="2542" y="873"/>
                  </a:cubicBezTo>
                  <a:cubicBezTo>
                    <a:pt x="2542" y="880"/>
                    <a:pt x="2541" y="886"/>
                    <a:pt x="2540" y="893"/>
                  </a:cubicBezTo>
                  <a:cubicBezTo>
                    <a:pt x="2540" y="900"/>
                    <a:pt x="2540" y="906"/>
                    <a:pt x="2541" y="913"/>
                  </a:cubicBezTo>
                  <a:cubicBezTo>
                    <a:pt x="2542" y="919"/>
                    <a:pt x="2544" y="925"/>
                    <a:pt x="2547" y="929"/>
                  </a:cubicBezTo>
                  <a:cubicBezTo>
                    <a:pt x="2550" y="934"/>
                    <a:pt x="2555" y="937"/>
                    <a:pt x="2563" y="938"/>
                  </a:cubicBezTo>
                  <a:cubicBezTo>
                    <a:pt x="2565" y="939"/>
                    <a:pt x="2567" y="939"/>
                    <a:pt x="2570" y="940"/>
                  </a:cubicBezTo>
                  <a:cubicBezTo>
                    <a:pt x="2572" y="941"/>
                    <a:pt x="2575" y="942"/>
                    <a:pt x="2579" y="943"/>
                  </a:cubicBezTo>
                  <a:cubicBezTo>
                    <a:pt x="2583" y="944"/>
                    <a:pt x="2586" y="944"/>
                    <a:pt x="2589" y="943"/>
                  </a:cubicBezTo>
                  <a:cubicBezTo>
                    <a:pt x="2593" y="942"/>
                    <a:pt x="2595" y="939"/>
                    <a:pt x="2596" y="933"/>
                  </a:cubicBezTo>
                  <a:lnTo>
                    <a:pt x="2635" y="776"/>
                  </a:lnTo>
                  <a:cubicBezTo>
                    <a:pt x="2638" y="768"/>
                    <a:pt x="2639" y="762"/>
                    <a:pt x="2639" y="756"/>
                  </a:cubicBezTo>
                  <a:cubicBezTo>
                    <a:pt x="2640" y="751"/>
                    <a:pt x="2637" y="746"/>
                    <a:pt x="2632" y="740"/>
                  </a:cubicBezTo>
                  <a:cubicBezTo>
                    <a:pt x="2626" y="734"/>
                    <a:pt x="2616" y="727"/>
                    <a:pt x="2601" y="720"/>
                  </a:cubicBezTo>
                  <a:cubicBezTo>
                    <a:pt x="2587" y="712"/>
                    <a:pt x="2572" y="705"/>
                    <a:pt x="2555" y="699"/>
                  </a:cubicBezTo>
                  <a:cubicBezTo>
                    <a:pt x="2539" y="692"/>
                    <a:pt x="2523" y="686"/>
                    <a:pt x="2507" y="681"/>
                  </a:cubicBezTo>
                  <a:cubicBezTo>
                    <a:pt x="2491" y="676"/>
                    <a:pt x="2479" y="672"/>
                    <a:pt x="2470" y="670"/>
                  </a:cubicBezTo>
                  <a:cubicBezTo>
                    <a:pt x="2410" y="658"/>
                    <a:pt x="2355" y="663"/>
                    <a:pt x="2304" y="685"/>
                  </a:cubicBezTo>
                  <a:cubicBezTo>
                    <a:pt x="2253" y="707"/>
                    <a:pt x="2208" y="739"/>
                    <a:pt x="2168" y="781"/>
                  </a:cubicBezTo>
                  <a:cubicBezTo>
                    <a:pt x="2128" y="824"/>
                    <a:pt x="2094" y="873"/>
                    <a:pt x="2066" y="930"/>
                  </a:cubicBezTo>
                  <a:cubicBezTo>
                    <a:pt x="2038" y="987"/>
                    <a:pt x="2017" y="1044"/>
                    <a:pt x="2002" y="1102"/>
                  </a:cubicBezTo>
                  <a:cubicBezTo>
                    <a:pt x="1989" y="1154"/>
                    <a:pt x="1981" y="1204"/>
                    <a:pt x="1979" y="1253"/>
                  </a:cubicBezTo>
                  <a:cubicBezTo>
                    <a:pt x="1977" y="1301"/>
                    <a:pt x="1982" y="1345"/>
                    <a:pt x="1995" y="1385"/>
                  </a:cubicBezTo>
                  <a:cubicBezTo>
                    <a:pt x="2008" y="1425"/>
                    <a:pt x="2030" y="1458"/>
                    <a:pt x="2060" y="1486"/>
                  </a:cubicBezTo>
                  <a:cubicBezTo>
                    <a:pt x="2091" y="1513"/>
                    <a:pt x="2133" y="1533"/>
                    <a:pt x="2185" y="1543"/>
                  </a:cubicBezTo>
                  <a:cubicBezTo>
                    <a:pt x="2226" y="1551"/>
                    <a:pt x="2267" y="1551"/>
                    <a:pt x="2309" y="1543"/>
                  </a:cubicBezTo>
                  <a:cubicBezTo>
                    <a:pt x="2351" y="1535"/>
                    <a:pt x="2391" y="1518"/>
                    <a:pt x="2428" y="1492"/>
                  </a:cubicBezTo>
                  <a:cubicBezTo>
                    <a:pt x="2432" y="1490"/>
                    <a:pt x="2437" y="1486"/>
                    <a:pt x="2443" y="1481"/>
                  </a:cubicBezTo>
                  <a:cubicBezTo>
                    <a:pt x="2450" y="1476"/>
                    <a:pt x="2456" y="1471"/>
                    <a:pt x="2463" y="1465"/>
                  </a:cubicBezTo>
                  <a:cubicBezTo>
                    <a:pt x="2470" y="1460"/>
                    <a:pt x="2475" y="1454"/>
                    <a:pt x="2481" y="1448"/>
                  </a:cubicBezTo>
                  <a:cubicBezTo>
                    <a:pt x="2486" y="1442"/>
                    <a:pt x="2488" y="1436"/>
                    <a:pt x="2489" y="1432"/>
                  </a:cubicBezTo>
                  <a:close/>
                  <a:moveTo>
                    <a:pt x="3128" y="1516"/>
                  </a:moveTo>
                  <a:cubicBezTo>
                    <a:pt x="3130" y="1510"/>
                    <a:pt x="3130" y="1506"/>
                    <a:pt x="3130" y="1504"/>
                  </a:cubicBezTo>
                  <a:cubicBezTo>
                    <a:pt x="3130" y="1502"/>
                    <a:pt x="3127" y="1500"/>
                    <a:pt x="3122" y="1500"/>
                  </a:cubicBezTo>
                  <a:cubicBezTo>
                    <a:pt x="3105" y="1497"/>
                    <a:pt x="3092" y="1499"/>
                    <a:pt x="3083" y="1505"/>
                  </a:cubicBezTo>
                  <a:cubicBezTo>
                    <a:pt x="3074" y="1511"/>
                    <a:pt x="3066" y="1519"/>
                    <a:pt x="3059" y="1529"/>
                  </a:cubicBezTo>
                  <a:cubicBezTo>
                    <a:pt x="3053" y="1540"/>
                    <a:pt x="3047" y="1551"/>
                    <a:pt x="3042" y="1563"/>
                  </a:cubicBezTo>
                  <a:cubicBezTo>
                    <a:pt x="3037" y="1575"/>
                    <a:pt x="3030" y="1587"/>
                    <a:pt x="3021" y="1597"/>
                  </a:cubicBezTo>
                  <a:cubicBezTo>
                    <a:pt x="3012" y="1607"/>
                    <a:pt x="3001" y="1615"/>
                    <a:pt x="2986" y="1620"/>
                  </a:cubicBezTo>
                  <a:cubicBezTo>
                    <a:pt x="2972" y="1625"/>
                    <a:pt x="2953" y="1626"/>
                    <a:pt x="2928" y="1622"/>
                  </a:cubicBezTo>
                  <a:cubicBezTo>
                    <a:pt x="2894" y="1617"/>
                    <a:pt x="2865" y="1611"/>
                    <a:pt x="2841" y="1606"/>
                  </a:cubicBezTo>
                  <a:cubicBezTo>
                    <a:pt x="2817" y="1602"/>
                    <a:pt x="2802" y="1595"/>
                    <a:pt x="2798" y="1586"/>
                  </a:cubicBezTo>
                  <a:cubicBezTo>
                    <a:pt x="2796" y="1584"/>
                    <a:pt x="2796" y="1577"/>
                    <a:pt x="2797" y="1565"/>
                  </a:cubicBezTo>
                  <a:cubicBezTo>
                    <a:pt x="2798" y="1553"/>
                    <a:pt x="2800" y="1539"/>
                    <a:pt x="2802" y="1522"/>
                  </a:cubicBezTo>
                  <a:cubicBezTo>
                    <a:pt x="2805" y="1505"/>
                    <a:pt x="2808" y="1487"/>
                    <a:pt x="2811" y="1468"/>
                  </a:cubicBezTo>
                  <a:cubicBezTo>
                    <a:pt x="2815" y="1449"/>
                    <a:pt x="2819" y="1430"/>
                    <a:pt x="2822" y="1413"/>
                  </a:cubicBezTo>
                  <a:cubicBezTo>
                    <a:pt x="2825" y="1396"/>
                    <a:pt x="2829" y="1380"/>
                    <a:pt x="2831" y="1367"/>
                  </a:cubicBezTo>
                  <a:cubicBezTo>
                    <a:pt x="2834" y="1353"/>
                    <a:pt x="2836" y="1344"/>
                    <a:pt x="2837" y="1339"/>
                  </a:cubicBezTo>
                  <a:lnTo>
                    <a:pt x="2858" y="1243"/>
                  </a:lnTo>
                  <a:lnTo>
                    <a:pt x="3040" y="1271"/>
                  </a:lnTo>
                  <a:cubicBezTo>
                    <a:pt x="3051" y="1273"/>
                    <a:pt x="3059" y="1272"/>
                    <a:pt x="3065" y="1269"/>
                  </a:cubicBezTo>
                  <a:cubicBezTo>
                    <a:pt x="3072" y="1266"/>
                    <a:pt x="3076" y="1258"/>
                    <a:pt x="3079" y="1245"/>
                  </a:cubicBezTo>
                  <a:lnTo>
                    <a:pt x="3086" y="1209"/>
                  </a:lnTo>
                  <a:lnTo>
                    <a:pt x="2872" y="1175"/>
                  </a:lnTo>
                  <a:cubicBezTo>
                    <a:pt x="2882" y="1123"/>
                    <a:pt x="2891" y="1072"/>
                    <a:pt x="2901" y="1021"/>
                  </a:cubicBezTo>
                  <a:cubicBezTo>
                    <a:pt x="2910" y="970"/>
                    <a:pt x="2920" y="919"/>
                    <a:pt x="2930" y="867"/>
                  </a:cubicBezTo>
                  <a:lnTo>
                    <a:pt x="3087" y="885"/>
                  </a:lnTo>
                  <a:cubicBezTo>
                    <a:pt x="3109" y="889"/>
                    <a:pt x="3125" y="895"/>
                    <a:pt x="3134" y="904"/>
                  </a:cubicBezTo>
                  <a:cubicBezTo>
                    <a:pt x="3142" y="912"/>
                    <a:pt x="3146" y="930"/>
                    <a:pt x="3146" y="957"/>
                  </a:cubicBezTo>
                  <a:cubicBezTo>
                    <a:pt x="3145" y="963"/>
                    <a:pt x="3144" y="971"/>
                    <a:pt x="3143" y="980"/>
                  </a:cubicBezTo>
                  <a:cubicBezTo>
                    <a:pt x="3142" y="989"/>
                    <a:pt x="3141" y="997"/>
                    <a:pt x="3142" y="1005"/>
                  </a:cubicBezTo>
                  <a:cubicBezTo>
                    <a:pt x="3142" y="1013"/>
                    <a:pt x="3144" y="1021"/>
                    <a:pt x="3147" y="1027"/>
                  </a:cubicBezTo>
                  <a:cubicBezTo>
                    <a:pt x="3151" y="1033"/>
                    <a:pt x="3156" y="1037"/>
                    <a:pt x="3164" y="1038"/>
                  </a:cubicBezTo>
                  <a:cubicBezTo>
                    <a:pt x="3168" y="1039"/>
                    <a:pt x="3172" y="1040"/>
                    <a:pt x="3174" y="1040"/>
                  </a:cubicBezTo>
                  <a:cubicBezTo>
                    <a:pt x="3176" y="1041"/>
                    <a:pt x="3179" y="1042"/>
                    <a:pt x="3181" y="1042"/>
                  </a:cubicBezTo>
                  <a:cubicBezTo>
                    <a:pt x="3186" y="1043"/>
                    <a:pt x="3190" y="1042"/>
                    <a:pt x="3192" y="1039"/>
                  </a:cubicBezTo>
                  <a:cubicBezTo>
                    <a:pt x="3195" y="1037"/>
                    <a:pt x="3198" y="1030"/>
                    <a:pt x="3201" y="1018"/>
                  </a:cubicBezTo>
                  <a:lnTo>
                    <a:pt x="3234" y="873"/>
                  </a:lnTo>
                  <a:lnTo>
                    <a:pt x="3235" y="869"/>
                  </a:lnTo>
                  <a:cubicBezTo>
                    <a:pt x="3236" y="865"/>
                    <a:pt x="3236" y="861"/>
                    <a:pt x="3237" y="856"/>
                  </a:cubicBezTo>
                  <a:cubicBezTo>
                    <a:pt x="3237" y="852"/>
                    <a:pt x="3236" y="849"/>
                    <a:pt x="3232" y="849"/>
                  </a:cubicBezTo>
                  <a:lnTo>
                    <a:pt x="2808" y="782"/>
                  </a:lnTo>
                  <a:lnTo>
                    <a:pt x="2798" y="827"/>
                  </a:lnTo>
                  <a:lnTo>
                    <a:pt x="2865" y="838"/>
                  </a:lnTo>
                  <a:cubicBezTo>
                    <a:pt x="2838" y="924"/>
                    <a:pt x="2814" y="1010"/>
                    <a:pt x="2791" y="1096"/>
                  </a:cubicBezTo>
                  <a:cubicBezTo>
                    <a:pt x="2769" y="1183"/>
                    <a:pt x="2748" y="1270"/>
                    <a:pt x="2729" y="1358"/>
                  </a:cubicBezTo>
                  <a:cubicBezTo>
                    <a:pt x="2720" y="1398"/>
                    <a:pt x="2713" y="1437"/>
                    <a:pt x="2706" y="1477"/>
                  </a:cubicBezTo>
                  <a:cubicBezTo>
                    <a:pt x="2699" y="1517"/>
                    <a:pt x="2692" y="1557"/>
                    <a:pt x="2686" y="1597"/>
                  </a:cubicBezTo>
                  <a:lnTo>
                    <a:pt x="2634" y="1589"/>
                  </a:lnTo>
                  <a:lnTo>
                    <a:pt x="2624" y="1634"/>
                  </a:lnTo>
                  <a:lnTo>
                    <a:pt x="3057" y="1701"/>
                  </a:lnTo>
                  <a:cubicBezTo>
                    <a:pt x="3062" y="1702"/>
                    <a:pt x="3068" y="1694"/>
                    <a:pt x="3076" y="1676"/>
                  </a:cubicBezTo>
                  <a:cubicBezTo>
                    <a:pt x="3084" y="1659"/>
                    <a:pt x="3091" y="1639"/>
                    <a:pt x="3097" y="1617"/>
                  </a:cubicBezTo>
                  <a:cubicBezTo>
                    <a:pt x="3104" y="1595"/>
                    <a:pt x="3111" y="1574"/>
                    <a:pt x="3116" y="1553"/>
                  </a:cubicBezTo>
                  <a:cubicBezTo>
                    <a:pt x="3122" y="1533"/>
                    <a:pt x="3126" y="1521"/>
                    <a:pt x="3128" y="1516"/>
                  </a:cubicBezTo>
                  <a:close/>
                  <a:moveTo>
                    <a:pt x="3873" y="1828"/>
                  </a:moveTo>
                  <a:lnTo>
                    <a:pt x="3870" y="1787"/>
                  </a:lnTo>
                  <a:cubicBezTo>
                    <a:pt x="3865" y="1788"/>
                    <a:pt x="3861" y="1788"/>
                    <a:pt x="3856" y="1789"/>
                  </a:cubicBezTo>
                  <a:cubicBezTo>
                    <a:pt x="3852" y="1789"/>
                    <a:pt x="3847" y="1789"/>
                    <a:pt x="3841" y="1788"/>
                  </a:cubicBezTo>
                  <a:cubicBezTo>
                    <a:pt x="3822" y="1786"/>
                    <a:pt x="3806" y="1776"/>
                    <a:pt x="3795" y="1760"/>
                  </a:cubicBezTo>
                  <a:cubicBezTo>
                    <a:pt x="3783" y="1743"/>
                    <a:pt x="3773" y="1723"/>
                    <a:pt x="3766" y="1698"/>
                  </a:cubicBezTo>
                  <a:cubicBezTo>
                    <a:pt x="3758" y="1673"/>
                    <a:pt x="3752" y="1646"/>
                    <a:pt x="3747" y="1617"/>
                  </a:cubicBezTo>
                  <a:cubicBezTo>
                    <a:pt x="3742" y="1587"/>
                    <a:pt x="3737" y="1559"/>
                    <a:pt x="3732" y="1531"/>
                  </a:cubicBezTo>
                  <a:cubicBezTo>
                    <a:pt x="3727" y="1504"/>
                    <a:pt x="3720" y="1479"/>
                    <a:pt x="3713" y="1456"/>
                  </a:cubicBezTo>
                  <a:cubicBezTo>
                    <a:pt x="3705" y="1434"/>
                    <a:pt x="3695" y="1416"/>
                    <a:pt x="3683" y="1405"/>
                  </a:cubicBezTo>
                  <a:cubicBezTo>
                    <a:pt x="3737" y="1388"/>
                    <a:pt x="3782" y="1361"/>
                    <a:pt x="3817" y="1324"/>
                  </a:cubicBezTo>
                  <a:cubicBezTo>
                    <a:pt x="3852" y="1286"/>
                    <a:pt x="3876" y="1236"/>
                    <a:pt x="3888" y="1174"/>
                  </a:cubicBezTo>
                  <a:cubicBezTo>
                    <a:pt x="3896" y="1133"/>
                    <a:pt x="3897" y="1098"/>
                    <a:pt x="3891" y="1069"/>
                  </a:cubicBezTo>
                  <a:cubicBezTo>
                    <a:pt x="3886" y="1040"/>
                    <a:pt x="3875" y="1015"/>
                    <a:pt x="3860" y="995"/>
                  </a:cubicBezTo>
                  <a:cubicBezTo>
                    <a:pt x="3844" y="975"/>
                    <a:pt x="3823" y="960"/>
                    <a:pt x="3797" y="948"/>
                  </a:cubicBezTo>
                  <a:cubicBezTo>
                    <a:pt x="3771" y="937"/>
                    <a:pt x="3741" y="930"/>
                    <a:pt x="3708" y="926"/>
                  </a:cubicBezTo>
                  <a:cubicBezTo>
                    <a:pt x="3665" y="920"/>
                    <a:pt x="3623" y="917"/>
                    <a:pt x="3581" y="914"/>
                  </a:cubicBezTo>
                  <a:cubicBezTo>
                    <a:pt x="3539" y="911"/>
                    <a:pt x="3496" y="907"/>
                    <a:pt x="3454" y="902"/>
                  </a:cubicBezTo>
                  <a:lnTo>
                    <a:pt x="3445" y="947"/>
                  </a:lnTo>
                  <a:lnTo>
                    <a:pt x="3512" y="956"/>
                  </a:lnTo>
                  <a:cubicBezTo>
                    <a:pt x="3489" y="1036"/>
                    <a:pt x="3468" y="1117"/>
                    <a:pt x="3449" y="1197"/>
                  </a:cubicBezTo>
                  <a:cubicBezTo>
                    <a:pt x="3430" y="1277"/>
                    <a:pt x="3413" y="1358"/>
                    <a:pt x="3398" y="1441"/>
                  </a:cubicBezTo>
                  <a:cubicBezTo>
                    <a:pt x="3390" y="1487"/>
                    <a:pt x="3382" y="1534"/>
                    <a:pt x="3374" y="1580"/>
                  </a:cubicBezTo>
                  <a:cubicBezTo>
                    <a:pt x="3367" y="1627"/>
                    <a:pt x="3361" y="1673"/>
                    <a:pt x="3355" y="1721"/>
                  </a:cubicBezTo>
                  <a:lnTo>
                    <a:pt x="3302" y="1714"/>
                  </a:lnTo>
                  <a:lnTo>
                    <a:pt x="3294" y="1760"/>
                  </a:lnTo>
                  <a:lnTo>
                    <a:pt x="3501" y="1784"/>
                  </a:lnTo>
                  <a:lnTo>
                    <a:pt x="3509" y="1739"/>
                  </a:lnTo>
                  <a:lnTo>
                    <a:pt x="3443" y="1731"/>
                  </a:lnTo>
                  <a:cubicBezTo>
                    <a:pt x="3454" y="1677"/>
                    <a:pt x="3466" y="1623"/>
                    <a:pt x="3476" y="1570"/>
                  </a:cubicBezTo>
                  <a:cubicBezTo>
                    <a:pt x="3487" y="1517"/>
                    <a:pt x="3498" y="1463"/>
                    <a:pt x="3508" y="1408"/>
                  </a:cubicBezTo>
                  <a:cubicBezTo>
                    <a:pt x="3523" y="1410"/>
                    <a:pt x="3538" y="1412"/>
                    <a:pt x="3553" y="1413"/>
                  </a:cubicBezTo>
                  <a:cubicBezTo>
                    <a:pt x="3568" y="1414"/>
                    <a:pt x="3582" y="1415"/>
                    <a:pt x="3597" y="1417"/>
                  </a:cubicBezTo>
                  <a:lnTo>
                    <a:pt x="3602" y="1417"/>
                  </a:lnTo>
                  <a:cubicBezTo>
                    <a:pt x="3605" y="1440"/>
                    <a:pt x="3608" y="1466"/>
                    <a:pt x="3611" y="1494"/>
                  </a:cubicBezTo>
                  <a:cubicBezTo>
                    <a:pt x="3615" y="1522"/>
                    <a:pt x="3620" y="1551"/>
                    <a:pt x="3625" y="1581"/>
                  </a:cubicBezTo>
                  <a:cubicBezTo>
                    <a:pt x="3631" y="1611"/>
                    <a:pt x="3638" y="1641"/>
                    <a:pt x="3647" y="1670"/>
                  </a:cubicBezTo>
                  <a:cubicBezTo>
                    <a:pt x="3656" y="1699"/>
                    <a:pt x="3667" y="1725"/>
                    <a:pt x="3681" y="1748"/>
                  </a:cubicBezTo>
                  <a:cubicBezTo>
                    <a:pt x="3694" y="1772"/>
                    <a:pt x="3710" y="1792"/>
                    <a:pt x="3729" y="1807"/>
                  </a:cubicBezTo>
                  <a:cubicBezTo>
                    <a:pt x="3748" y="1822"/>
                    <a:pt x="3769" y="1832"/>
                    <a:pt x="3794" y="1834"/>
                  </a:cubicBezTo>
                  <a:cubicBezTo>
                    <a:pt x="3808" y="1836"/>
                    <a:pt x="3821" y="1836"/>
                    <a:pt x="3834" y="1835"/>
                  </a:cubicBezTo>
                  <a:cubicBezTo>
                    <a:pt x="3847" y="1833"/>
                    <a:pt x="3860" y="1831"/>
                    <a:pt x="3873" y="1828"/>
                  </a:cubicBezTo>
                  <a:close/>
                  <a:moveTo>
                    <a:pt x="3776" y="1198"/>
                  </a:moveTo>
                  <a:cubicBezTo>
                    <a:pt x="3764" y="1258"/>
                    <a:pt x="3744" y="1302"/>
                    <a:pt x="3713" y="1329"/>
                  </a:cubicBezTo>
                  <a:cubicBezTo>
                    <a:pt x="3682" y="1356"/>
                    <a:pt x="3640" y="1366"/>
                    <a:pt x="3585" y="1360"/>
                  </a:cubicBezTo>
                  <a:cubicBezTo>
                    <a:pt x="3576" y="1359"/>
                    <a:pt x="3566" y="1357"/>
                    <a:pt x="3556" y="1354"/>
                  </a:cubicBezTo>
                  <a:cubicBezTo>
                    <a:pt x="3545" y="1351"/>
                    <a:pt x="3535" y="1349"/>
                    <a:pt x="3526" y="1348"/>
                  </a:cubicBezTo>
                  <a:lnTo>
                    <a:pt x="3520" y="1347"/>
                  </a:lnTo>
                  <a:cubicBezTo>
                    <a:pt x="3530" y="1284"/>
                    <a:pt x="3541" y="1222"/>
                    <a:pt x="3551" y="1160"/>
                  </a:cubicBezTo>
                  <a:cubicBezTo>
                    <a:pt x="3560" y="1097"/>
                    <a:pt x="3570" y="1035"/>
                    <a:pt x="3579" y="972"/>
                  </a:cubicBezTo>
                  <a:lnTo>
                    <a:pt x="3586" y="972"/>
                  </a:lnTo>
                  <a:cubicBezTo>
                    <a:pt x="3594" y="973"/>
                    <a:pt x="3601" y="974"/>
                    <a:pt x="3608" y="974"/>
                  </a:cubicBezTo>
                  <a:cubicBezTo>
                    <a:pt x="3616" y="974"/>
                    <a:pt x="3623" y="975"/>
                    <a:pt x="3631" y="975"/>
                  </a:cubicBezTo>
                  <a:cubicBezTo>
                    <a:pt x="3693" y="983"/>
                    <a:pt x="3736" y="1004"/>
                    <a:pt x="3760" y="1039"/>
                  </a:cubicBezTo>
                  <a:cubicBezTo>
                    <a:pt x="3784" y="1074"/>
                    <a:pt x="3789" y="1127"/>
                    <a:pt x="3776" y="1198"/>
                  </a:cubicBezTo>
                  <a:close/>
                  <a:moveTo>
                    <a:pt x="4761" y="1702"/>
                  </a:moveTo>
                  <a:cubicBezTo>
                    <a:pt x="4762" y="1696"/>
                    <a:pt x="4762" y="1692"/>
                    <a:pt x="4762" y="1690"/>
                  </a:cubicBezTo>
                  <a:cubicBezTo>
                    <a:pt x="4762" y="1688"/>
                    <a:pt x="4759" y="1687"/>
                    <a:pt x="4753" y="1686"/>
                  </a:cubicBezTo>
                  <a:cubicBezTo>
                    <a:pt x="4737" y="1685"/>
                    <a:pt x="4724" y="1688"/>
                    <a:pt x="4715" y="1695"/>
                  </a:cubicBezTo>
                  <a:cubicBezTo>
                    <a:pt x="4706" y="1701"/>
                    <a:pt x="4699" y="1710"/>
                    <a:pt x="4693" y="1722"/>
                  </a:cubicBezTo>
                  <a:cubicBezTo>
                    <a:pt x="4688" y="1733"/>
                    <a:pt x="4683" y="1745"/>
                    <a:pt x="4678" y="1757"/>
                  </a:cubicBezTo>
                  <a:cubicBezTo>
                    <a:pt x="4674" y="1769"/>
                    <a:pt x="4668" y="1781"/>
                    <a:pt x="4660" y="1792"/>
                  </a:cubicBezTo>
                  <a:cubicBezTo>
                    <a:pt x="4652" y="1803"/>
                    <a:pt x="4641" y="1812"/>
                    <a:pt x="4627" y="1818"/>
                  </a:cubicBezTo>
                  <a:cubicBezTo>
                    <a:pt x="4613" y="1825"/>
                    <a:pt x="4593" y="1827"/>
                    <a:pt x="4568" y="1825"/>
                  </a:cubicBezTo>
                  <a:cubicBezTo>
                    <a:pt x="4535" y="1823"/>
                    <a:pt x="4506" y="1821"/>
                    <a:pt x="4481" y="1818"/>
                  </a:cubicBezTo>
                  <a:cubicBezTo>
                    <a:pt x="4456" y="1815"/>
                    <a:pt x="4442" y="1810"/>
                    <a:pt x="4437" y="1802"/>
                  </a:cubicBezTo>
                  <a:cubicBezTo>
                    <a:pt x="4435" y="1799"/>
                    <a:pt x="4434" y="1792"/>
                    <a:pt x="4434" y="1780"/>
                  </a:cubicBezTo>
                  <a:cubicBezTo>
                    <a:pt x="4434" y="1768"/>
                    <a:pt x="4435" y="1754"/>
                    <a:pt x="4436" y="1737"/>
                  </a:cubicBezTo>
                  <a:cubicBezTo>
                    <a:pt x="4437" y="1720"/>
                    <a:pt x="4439" y="1702"/>
                    <a:pt x="4442" y="1682"/>
                  </a:cubicBezTo>
                  <a:cubicBezTo>
                    <a:pt x="4444" y="1663"/>
                    <a:pt x="4446" y="1644"/>
                    <a:pt x="4448" y="1627"/>
                  </a:cubicBezTo>
                  <a:cubicBezTo>
                    <a:pt x="4451" y="1609"/>
                    <a:pt x="4453" y="1594"/>
                    <a:pt x="4454" y="1580"/>
                  </a:cubicBezTo>
                  <a:cubicBezTo>
                    <a:pt x="4456" y="1566"/>
                    <a:pt x="4457" y="1557"/>
                    <a:pt x="4458" y="1551"/>
                  </a:cubicBezTo>
                  <a:lnTo>
                    <a:pt x="4473" y="1454"/>
                  </a:lnTo>
                  <a:lnTo>
                    <a:pt x="4656" y="1466"/>
                  </a:lnTo>
                  <a:cubicBezTo>
                    <a:pt x="4667" y="1467"/>
                    <a:pt x="4675" y="1465"/>
                    <a:pt x="4681" y="1461"/>
                  </a:cubicBezTo>
                  <a:cubicBezTo>
                    <a:pt x="4687" y="1458"/>
                    <a:pt x="4691" y="1449"/>
                    <a:pt x="4693" y="1436"/>
                  </a:cubicBezTo>
                  <a:lnTo>
                    <a:pt x="4698" y="1400"/>
                  </a:lnTo>
                  <a:lnTo>
                    <a:pt x="4482" y="1385"/>
                  </a:lnTo>
                  <a:cubicBezTo>
                    <a:pt x="4488" y="1333"/>
                    <a:pt x="4494" y="1280"/>
                    <a:pt x="4500" y="1229"/>
                  </a:cubicBezTo>
                  <a:cubicBezTo>
                    <a:pt x="4505" y="1177"/>
                    <a:pt x="4512" y="1125"/>
                    <a:pt x="4518" y="1072"/>
                  </a:cubicBezTo>
                  <a:lnTo>
                    <a:pt x="4676" y="1077"/>
                  </a:lnTo>
                  <a:cubicBezTo>
                    <a:pt x="4699" y="1078"/>
                    <a:pt x="4715" y="1083"/>
                    <a:pt x="4724" y="1091"/>
                  </a:cubicBezTo>
                  <a:cubicBezTo>
                    <a:pt x="4733" y="1099"/>
                    <a:pt x="4738" y="1116"/>
                    <a:pt x="4739" y="1144"/>
                  </a:cubicBezTo>
                  <a:cubicBezTo>
                    <a:pt x="4739" y="1150"/>
                    <a:pt x="4739" y="1157"/>
                    <a:pt x="4738" y="1167"/>
                  </a:cubicBezTo>
                  <a:cubicBezTo>
                    <a:pt x="4738" y="1175"/>
                    <a:pt x="4738" y="1183"/>
                    <a:pt x="4739" y="1191"/>
                  </a:cubicBezTo>
                  <a:cubicBezTo>
                    <a:pt x="4740" y="1200"/>
                    <a:pt x="4742" y="1207"/>
                    <a:pt x="4746" y="1213"/>
                  </a:cubicBezTo>
                  <a:cubicBezTo>
                    <a:pt x="4750" y="1219"/>
                    <a:pt x="4756" y="1222"/>
                    <a:pt x="4764" y="1223"/>
                  </a:cubicBezTo>
                  <a:cubicBezTo>
                    <a:pt x="4768" y="1223"/>
                    <a:pt x="4771" y="1223"/>
                    <a:pt x="4773" y="1224"/>
                  </a:cubicBezTo>
                  <a:cubicBezTo>
                    <a:pt x="4776" y="1224"/>
                    <a:pt x="4778" y="1225"/>
                    <a:pt x="4781" y="1225"/>
                  </a:cubicBezTo>
                  <a:cubicBezTo>
                    <a:pt x="4786" y="1225"/>
                    <a:pt x="4789" y="1224"/>
                    <a:pt x="4792" y="1221"/>
                  </a:cubicBezTo>
                  <a:cubicBezTo>
                    <a:pt x="4794" y="1218"/>
                    <a:pt x="4797" y="1211"/>
                    <a:pt x="4799" y="1199"/>
                  </a:cubicBezTo>
                  <a:lnTo>
                    <a:pt x="4821" y="1052"/>
                  </a:lnTo>
                  <a:lnTo>
                    <a:pt x="4823" y="1047"/>
                  </a:lnTo>
                  <a:cubicBezTo>
                    <a:pt x="4823" y="1044"/>
                    <a:pt x="4823" y="1039"/>
                    <a:pt x="4823" y="1035"/>
                  </a:cubicBezTo>
                  <a:cubicBezTo>
                    <a:pt x="4823" y="1030"/>
                    <a:pt x="4822" y="1028"/>
                    <a:pt x="4819" y="1027"/>
                  </a:cubicBezTo>
                  <a:lnTo>
                    <a:pt x="4391" y="999"/>
                  </a:lnTo>
                  <a:lnTo>
                    <a:pt x="4384" y="1045"/>
                  </a:lnTo>
                  <a:lnTo>
                    <a:pt x="4451" y="1050"/>
                  </a:lnTo>
                  <a:cubicBezTo>
                    <a:pt x="4431" y="1137"/>
                    <a:pt x="4412" y="1226"/>
                    <a:pt x="4396" y="1314"/>
                  </a:cubicBezTo>
                  <a:cubicBezTo>
                    <a:pt x="4379" y="1402"/>
                    <a:pt x="4365" y="1491"/>
                    <a:pt x="4352" y="1580"/>
                  </a:cubicBezTo>
                  <a:cubicBezTo>
                    <a:pt x="4346" y="1621"/>
                    <a:pt x="4341" y="1661"/>
                    <a:pt x="4337" y="1701"/>
                  </a:cubicBezTo>
                  <a:cubicBezTo>
                    <a:pt x="4333" y="1741"/>
                    <a:pt x="4329" y="1782"/>
                    <a:pt x="4326" y="1822"/>
                  </a:cubicBezTo>
                  <a:lnTo>
                    <a:pt x="4273" y="1819"/>
                  </a:lnTo>
                  <a:lnTo>
                    <a:pt x="4267" y="1864"/>
                  </a:lnTo>
                  <a:lnTo>
                    <a:pt x="4702" y="1893"/>
                  </a:lnTo>
                  <a:cubicBezTo>
                    <a:pt x="4708" y="1893"/>
                    <a:pt x="4714" y="1885"/>
                    <a:pt x="4720" y="1867"/>
                  </a:cubicBezTo>
                  <a:cubicBezTo>
                    <a:pt x="4726" y="1848"/>
                    <a:pt x="4732" y="1828"/>
                    <a:pt x="4737" y="1805"/>
                  </a:cubicBezTo>
                  <a:cubicBezTo>
                    <a:pt x="4742" y="1783"/>
                    <a:pt x="4747" y="1761"/>
                    <a:pt x="4752" y="1740"/>
                  </a:cubicBezTo>
                  <a:cubicBezTo>
                    <a:pt x="4756" y="1720"/>
                    <a:pt x="4759" y="1707"/>
                    <a:pt x="4761" y="1702"/>
                  </a:cubicBezTo>
                  <a:close/>
                  <a:moveTo>
                    <a:pt x="5713" y="1888"/>
                  </a:moveTo>
                  <a:cubicBezTo>
                    <a:pt x="5714" y="1887"/>
                    <a:pt x="5715" y="1884"/>
                    <a:pt x="5715" y="1880"/>
                  </a:cubicBezTo>
                  <a:cubicBezTo>
                    <a:pt x="5715" y="1875"/>
                    <a:pt x="5714" y="1873"/>
                    <a:pt x="5711" y="1873"/>
                  </a:cubicBezTo>
                  <a:cubicBezTo>
                    <a:pt x="5703" y="1873"/>
                    <a:pt x="5694" y="1873"/>
                    <a:pt x="5686" y="1873"/>
                  </a:cubicBezTo>
                  <a:cubicBezTo>
                    <a:pt x="5677" y="1873"/>
                    <a:pt x="5669" y="1873"/>
                    <a:pt x="5660" y="1873"/>
                  </a:cubicBezTo>
                  <a:cubicBezTo>
                    <a:pt x="5649" y="1872"/>
                    <a:pt x="5638" y="1871"/>
                    <a:pt x="5628" y="1869"/>
                  </a:cubicBezTo>
                  <a:cubicBezTo>
                    <a:pt x="5617" y="1867"/>
                    <a:pt x="5606" y="1864"/>
                    <a:pt x="5596" y="1859"/>
                  </a:cubicBezTo>
                  <a:lnTo>
                    <a:pt x="5686" y="1081"/>
                  </a:lnTo>
                  <a:lnTo>
                    <a:pt x="5757" y="1083"/>
                  </a:lnTo>
                  <a:lnTo>
                    <a:pt x="5763" y="1037"/>
                  </a:lnTo>
                  <a:lnTo>
                    <a:pt x="5555" y="1031"/>
                  </a:lnTo>
                  <a:lnTo>
                    <a:pt x="5549" y="1077"/>
                  </a:lnTo>
                  <a:lnTo>
                    <a:pt x="5638" y="1079"/>
                  </a:lnTo>
                  <a:lnTo>
                    <a:pt x="5553" y="1821"/>
                  </a:lnTo>
                  <a:cubicBezTo>
                    <a:pt x="5527" y="1792"/>
                    <a:pt x="5503" y="1759"/>
                    <a:pt x="5482" y="1722"/>
                  </a:cubicBezTo>
                  <a:cubicBezTo>
                    <a:pt x="5461" y="1684"/>
                    <a:pt x="5440" y="1645"/>
                    <a:pt x="5422" y="1603"/>
                  </a:cubicBezTo>
                  <a:cubicBezTo>
                    <a:pt x="5403" y="1562"/>
                    <a:pt x="5386" y="1520"/>
                    <a:pt x="5370" y="1478"/>
                  </a:cubicBezTo>
                  <a:cubicBezTo>
                    <a:pt x="5353" y="1436"/>
                    <a:pt x="5338" y="1397"/>
                    <a:pt x="5323" y="1359"/>
                  </a:cubicBezTo>
                  <a:cubicBezTo>
                    <a:pt x="5300" y="1302"/>
                    <a:pt x="5277" y="1245"/>
                    <a:pt x="5253" y="1188"/>
                  </a:cubicBezTo>
                  <a:cubicBezTo>
                    <a:pt x="5229" y="1132"/>
                    <a:pt x="5204" y="1075"/>
                    <a:pt x="5180" y="1019"/>
                  </a:cubicBezTo>
                  <a:lnTo>
                    <a:pt x="5047" y="1015"/>
                  </a:lnTo>
                  <a:lnTo>
                    <a:pt x="5041" y="1061"/>
                  </a:lnTo>
                  <a:lnTo>
                    <a:pt x="5116" y="1063"/>
                  </a:lnTo>
                  <a:lnTo>
                    <a:pt x="5026" y="1840"/>
                  </a:lnTo>
                  <a:lnTo>
                    <a:pt x="4951" y="1838"/>
                  </a:lnTo>
                  <a:lnTo>
                    <a:pt x="4946" y="1884"/>
                  </a:lnTo>
                  <a:lnTo>
                    <a:pt x="5143" y="1890"/>
                  </a:lnTo>
                  <a:lnTo>
                    <a:pt x="5148" y="1844"/>
                  </a:lnTo>
                  <a:lnTo>
                    <a:pt x="5072" y="1842"/>
                  </a:lnTo>
                  <a:lnTo>
                    <a:pt x="5150" y="1166"/>
                  </a:lnTo>
                  <a:lnTo>
                    <a:pt x="5164" y="1220"/>
                  </a:lnTo>
                  <a:cubicBezTo>
                    <a:pt x="5175" y="1265"/>
                    <a:pt x="5188" y="1308"/>
                    <a:pt x="5202" y="1350"/>
                  </a:cubicBezTo>
                  <a:cubicBezTo>
                    <a:pt x="5216" y="1393"/>
                    <a:pt x="5231" y="1435"/>
                    <a:pt x="5246" y="1477"/>
                  </a:cubicBezTo>
                  <a:cubicBezTo>
                    <a:pt x="5264" y="1524"/>
                    <a:pt x="5284" y="1574"/>
                    <a:pt x="5305" y="1625"/>
                  </a:cubicBezTo>
                  <a:cubicBezTo>
                    <a:pt x="5327" y="1677"/>
                    <a:pt x="5352" y="1724"/>
                    <a:pt x="5381" y="1767"/>
                  </a:cubicBezTo>
                  <a:cubicBezTo>
                    <a:pt x="5411" y="1809"/>
                    <a:pt x="5445" y="1845"/>
                    <a:pt x="5485" y="1873"/>
                  </a:cubicBezTo>
                  <a:cubicBezTo>
                    <a:pt x="5525" y="1901"/>
                    <a:pt x="5571" y="1916"/>
                    <a:pt x="5625" y="1918"/>
                  </a:cubicBezTo>
                  <a:lnTo>
                    <a:pt x="5639" y="1918"/>
                  </a:lnTo>
                  <a:cubicBezTo>
                    <a:pt x="5645" y="1918"/>
                    <a:pt x="5653" y="1918"/>
                    <a:pt x="5661" y="1918"/>
                  </a:cubicBezTo>
                  <a:cubicBezTo>
                    <a:pt x="5669" y="1918"/>
                    <a:pt x="5677" y="1917"/>
                    <a:pt x="5685" y="1915"/>
                  </a:cubicBezTo>
                  <a:cubicBezTo>
                    <a:pt x="5693" y="1913"/>
                    <a:pt x="5699" y="1910"/>
                    <a:pt x="5704" y="1906"/>
                  </a:cubicBezTo>
                  <a:cubicBezTo>
                    <a:pt x="5710" y="1902"/>
                    <a:pt x="5713" y="1896"/>
                    <a:pt x="5713" y="1888"/>
                  </a:cubicBezTo>
                  <a:close/>
                  <a:moveTo>
                    <a:pt x="6582" y="1651"/>
                  </a:moveTo>
                  <a:cubicBezTo>
                    <a:pt x="6582" y="1644"/>
                    <a:pt x="6582" y="1640"/>
                    <a:pt x="6582" y="1639"/>
                  </a:cubicBezTo>
                  <a:cubicBezTo>
                    <a:pt x="6581" y="1637"/>
                    <a:pt x="6578" y="1636"/>
                    <a:pt x="6573" y="1636"/>
                  </a:cubicBezTo>
                  <a:cubicBezTo>
                    <a:pt x="6556" y="1638"/>
                    <a:pt x="6544" y="1642"/>
                    <a:pt x="6536" y="1650"/>
                  </a:cubicBezTo>
                  <a:cubicBezTo>
                    <a:pt x="6528" y="1658"/>
                    <a:pt x="6521" y="1668"/>
                    <a:pt x="6517" y="1680"/>
                  </a:cubicBezTo>
                  <a:cubicBezTo>
                    <a:pt x="6513" y="1692"/>
                    <a:pt x="6509" y="1704"/>
                    <a:pt x="6506" y="1717"/>
                  </a:cubicBezTo>
                  <a:cubicBezTo>
                    <a:pt x="6503" y="1730"/>
                    <a:pt x="6498" y="1742"/>
                    <a:pt x="6491" y="1754"/>
                  </a:cubicBezTo>
                  <a:cubicBezTo>
                    <a:pt x="6485" y="1767"/>
                    <a:pt x="6475" y="1777"/>
                    <a:pt x="6461" y="1785"/>
                  </a:cubicBezTo>
                  <a:cubicBezTo>
                    <a:pt x="6448" y="1793"/>
                    <a:pt x="6429" y="1798"/>
                    <a:pt x="6404" y="1800"/>
                  </a:cubicBezTo>
                  <a:cubicBezTo>
                    <a:pt x="6371" y="1803"/>
                    <a:pt x="6341" y="1804"/>
                    <a:pt x="6317" y="1805"/>
                  </a:cubicBezTo>
                  <a:cubicBezTo>
                    <a:pt x="6292" y="1806"/>
                    <a:pt x="6277" y="1802"/>
                    <a:pt x="6271" y="1795"/>
                  </a:cubicBezTo>
                  <a:cubicBezTo>
                    <a:pt x="6269" y="1793"/>
                    <a:pt x="6267" y="1786"/>
                    <a:pt x="6266" y="1774"/>
                  </a:cubicBezTo>
                  <a:cubicBezTo>
                    <a:pt x="6265" y="1762"/>
                    <a:pt x="6264" y="1748"/>
                    <a:pt x="6264" y="1731"/>
                  </a:cubicBezTo>
                  <a:cubicBezTo>
                    <a:pt x="6263" y="1714"/>
                    <a:pt x="6263" y="1696"/>
                    <a:pt x="6263" y="1676"/>
                  </a:cubicBezTo>
                  <a:cubicBezTo>
                    <a:pt x="6263" y="1656"/>
                    <a:pt x="6264" y="1638"/>
                    <a:pt x="6264" y="1620"/>
                  </a:cubicBezTo>
                  <a:cubicBezTo>
                    <a:pt x="6264" y="1602"/>
                    <a:pt x="6264" y="1586"/>
                    <a:pt x="6265" y="1573"/>
                  </a:cubicBezTo>
                  <a:cubicBezTo>
                    <a:pt x="6265" y="1559"/>
                    <a:pt x="6265" y="1549"/>
                    <a:pt x="6266" y="1544"/>
                  </a:cubicBezTo>
                  <a:lnTo>
                    <a:pt x="6269" y="1445"/>
                  </a:lnTo>
                  <a:lnTo>
                    <a:pt x="6452" y="1431"/>
                  </a:lnTo>
                  <a:cubicBezTo>
                    <a:pt x="6463" y="1431"/>
                    <a:pt x="6471" y="1428"/>
                    <a:pt x="6477" y="1423"/>
                  </a:cubicBezTo>
                  <a:cubicBezTo>
                    <a:pt x="6482" y="1419"/>
                    <a:pt x="6485" y="1410"/>
                    <a:pt x="6486" y="1397"/>
                  </a:cubicBezTo>
                  <a:lnTo>
                    <a:pt x="6487" y="1360"/>
                  </a:lnTo>
                  <a:lnTo>
                    <a:pt x="6271" y="1376"/>
                  </a:lnTo>
                  <a:cubicBezTo>
                    <a:pt x="6271" y="1322"/>
                    <a:pt x="6272" y="1270"/>
                    <a:pt x="6272" y="1218"/>
                  </a:cubicBezTo>
                  <a:cubicBezTo>
                    <a:pt x="6272" y="1166"/>
                    <a:pt x="6272" y="1113"/>
                    <a:pt x="6273" y="1060"/>
                  </a:cubicBezTo>
                  <a:lnTo>
                    <a:pt x="6430" y="1043"/>
                  </a:lnTo>
                  <a:cubicBezTo>
                    <a:pt x="6453" y="1041"/>
                    <a:pt x="6469" y="1043"/>
                    <a:pt x="6479" y="1050"/>
                  </a:cubicBezTo>
                  <a:cubicBezTo>
                    <a:pt x="6489" y="1056"/>
                    <a:pt x="6496" y="1073"/>
                    <a:pt x="6500" y="1100"/>
                  </a:cubicBezTo>
                  <a:cubicBezTo>
                    <a:pt x="6501" y="1106"/>
                    <a:pt x="6501" y="1114"/>
                    <a:pt x="6502" y="1123"/>
                  </a:cubicBezTo>
                  <a:cubicBezTo>
                    <a:pt x="6502" y="1131"/>
                    <a:pt x="6503" y="1139"/>
                    <a:pt x="6505" y="1147"/>
                  </a:cubicBezTo>
                  <a:cubicBezTo>
                    <a:pt x="6507" y="1155"/>
                    <a:pt x="6510" y="1162"/>
                    <a:pt x="6514" y="1167"/>
                  </a:cubicBezTo>
                  <a:cubicBezTo>
                    <a:pt x="6519" y="1173"/>
                    <a:pt x="6525" y="1175"/>
                    <a:pt x="6533" y="1175"/>
                  </a:cubicBezTo>
                  <a:cubicBezTo>
                    <a:pt x="6537" y="1174"/>
                    <a:pt x="6540" y="1174"/>
                    <a:pt x="6543" y="1175"/>
                  </a:cubicBezTo>
                  <a:cubicBezTo>
                    <a:pt x="6545" y="1175"/>
                    <a:pt x="6548" y="1175"/>
                    <a:pt x="6550" y="1175"/>
                  </a:cubicBezTo>
                  <a:cubicBezTo>
                    <a:pt x="6555" y="1174"/>
                    <a:pt x="6559" y="1172"/>
                    <a:pt x="6561" y="1169"/>
                  </a:cubicBezTo>
                  <a:cubicBezTo>
                    <a:pt x="6563" y="1166"/>
                    <a:pt x="6564" y="1159"/>
                    <a:pt x="6565" y="1147"/>
                  </a:cubicBezTo>
                  <a:lnTo>
                    <a:pt x="6572" y="997"/>
                  </a:lnTo>
                  <a:lnTo>
                    <a:pt x="6572" y="993"/>
                  </a:lnTo>
                  <a:cubicBezTo>
                    <a:pt x="6572" y="989"/>
                    <a:pt x="6572" y="985"/>
                    <a:pt x="6572" y="980"/>
                  </a:cubicBezTo>
                  <a:cubicBezTo>
                    <a:pt x="6571" y="975"/>
                    <a:pt x="6570" y="973"/>
                    <a:pt x="6566" y="973"/>
                  </a:cubicBezTo>
                  <a:lnTo>
                    <a:pt x="6139" y="1005"/>
                  </a:lnTo>
                  <a:lnTo>
                    <a:pt x="6137" y="1052"/>
                  </a:lnTo>
                  <a:lnTo>
                    <a:pt x="6204" y="1047"/>
                  </a:lnTo>
                  <a:cubicBezTo>
                    <a:pt x="6193" y="1137"/>
                    <a:pt x="6184" y="1227"/>
                    <a:pt x="6178" y="1317"/>
                  </a:cubicBezTo>
                  <a:cubicBezTo>
                    <a:pt x="6171" y="1407"/>
                    <a:pt x="6166" y="1497"/>
                    <a:pt x="6163" y="1587"/>
                  </a:cubicBezTo>
                  <a:cubicBezTo>
                    <a:pt x="6162" y="1628"/>
                    <a:pt x="6161" y="1669"/>
                    <a:pt x="6161" y="1709"/>
                  </a:cubicBezTo>
                  <a:cubicBezTo>
                    <a:pt x="6161" y="1750"/>
                    <a:pt x="6162" y="1790"/>
                    <a:pt x="6163" y="1831"/>
                  </a:cubicBezTo>
                  <a:lnTo>
                    <a:pt x="6110" y="1835"/>
                  </a:lnTo>
                  <a:lnTo>
                    <a:pt x="6109" y="1881"/>
                  </a:lnTo>
                  <a:lnTo>
                    <a:pt x="6544" y="1849"/>
                  </a:lnTo>
                  <a:cubicBezTo>
                    <a:pt x="6550" y="1848"/>
                    <a:pt x="6555" y="1839"/>
                    <a:pt x="6559" y="1820"/>
                  </a:cubicBezTo>
                  <a:cubicBezTo>
                    <a:pt x="6563" y="1801"/>
                    <a:pt x="6567" y="1780"/>
                    <a:pt x="6570" y="1757"/>
                  </a:cubicBezTo>
                  <a:cubicBezTo>
                    <a:pt x="6572" y="1733"/>
                    <a:pt x="6575" y="1711"/>
                    <a:pt x="6577" y="1690"/>
                  </a:cubicBezTo>
                  <a:cubicBezTo>
                    <a:pt x="6579" y="1669"/>
                    <a:pt x="6581" y="1656"/>
                    <a:pt x="6582" y="1651"/>
                  </a:cubicBezTo>
                  <a:close/>
                  <a:moveTo>
                    <a:pt x="7211" y="1557"/>
                  </a:moveTo>
                  <a:cubicBezTo>
                    <a:pt x="7211" y="1552"/>
                    <a:pt x="7211" y="1548"/>
                    <a:pt x="7210" y="1546"/>
                  </a:cubicBezTo>
                  <a:cubicBezTo>
                    <a:pt x="7210" y="1543"/>
                    <a:pt x="7207" y="1543"/>
                    <a:pt x="7201" y="1544"/>
                  </a:cubicBezTo>
                  <a:cubicBezTo>
                    <a:pt x="7184" y="1546"/>
                    <a:pt x="7171" y="1552"/>
                    <a:pt x="7164" y="1560"/>
                  </a:cubicBezTo>
                  <a:cubicBezTo>
                    <a:pt x="7156" y="1569"/>
                    <a:pt x="7151" y="1579"/>
                    <a:pt x="7147" y="1591"/>
                  </a:cubicBezTo>
                  <a:cubicBezTo>
                    <a:pt x="7144" y="1603"/>
                    <a:pt x="7141" y="1616"/>
                    <a:pt x="7139" y="1629"/>
                  </a:cubicBezTo>
                  <a:cubicBezTo>
                    <a:pt x="7137" y="1642"/>
                    <a:pt x="7133" y="1655"/>
                    <a:pt x="7127" y="1668"/>
                  </a:cubicBezTo>
                  <a:cubicBezTo>
                    <a:pt x="7121" y="1680"/>
                    <a:pt x="7111" y="1691"/>
                    <a:pt x="7098" y="1700"/>
                  </a:cubicBezTo>
                  <a:cubicBezTo>
                    <a:pt x="7084" y="1710"/>
                    <a:pt x="7065" y="1716"/>
                    <a:pt x="7040" y="1720"/>
                  </a:cubicBezTo>
                  <a:cubicBezTo>
                    <a:pt x="7029" y="1722"/>
                    <a:pt x="7020" y="1723"/>
                    <a:pt x="7011" y="1725"/>
                  </a:cubicBezTo>
                  <a:cubicBezTo>
                    <a:pt x="7003" y="1727"/>
                    <a:pt x="6994" y="1728"/>
                    <a:pt x="6986" y="1729"/>
                  </a:cubicBezTo>
                  <a:cubicBezTo>
                    <a:pt x="6976" y="1731"/>
                    <a:pt x="6966" y="1732"/>
                    <a:pt x="6957" y="1731"/>
                  </a:cubicBezTo>
                  <a:cubicBezTo>
                    <a:pt x="6949" y="1731"/>
                    <a:pt x="6942" y="1728"/>
                    <a:pt x="6936" y="1724"/>
                  </a:cubicBezTo>
                  <a:cubicBezTo>
                    <a:pt x="6930" y="1719"/>
                    <a:pt x="6925" y="1711"/>
                    <a:pt x="6922" y="1701"/>
                  </a:cubicBezTo>
                  <a:cubicBezTo>
                    <a:pt x="6918" y="1691"/>
                    <a:pt x="6917" y="1677"/>
                    <a:pt x="6916" y="1660"/>
                  </a:cubicBezTo>
                  <a:cubicBezTo>
                    <a:pt x="6913" y="1544"/>
                    <a:pt x="6909" y="1429"/>
                    <a:pt x="6904" y="1314"/>
                  </a:cubicBezTo>
                  <a:cubicBezTo>
                    <a:pt x="6898" y="1200"/>
                    <a:pt x="6893" y="1085"/>
                    <a:pt x="6887" y="970"/>
                  </a:cubicBezTo>
                  <a:lnTo>
                    <a:pt x="6985" y="955"/>
                  </a:lnTo>
                  <a:lnTo>
                    <a:pt x="6984" y="908"/>
                  </a:lnTo>
                  <a:lnTo>
                    <a:pt x="6752" y="943"/>
                  </a:lnTo>
                  <a:lnTo>
                    <a:pt x="6752" y="990"/>
                  </a:lnTo>
                  <a:lnTo>
                    <a:pt x="6820" y="980"/>
                  </a:lnTo>
                  <a:cubicBezTo>
                    <a:pt x="6814" y="1070"/>
                    <a:pt x="6810" y="1161"/>
                    <a:pt x="6809" y="1251"/>
                  </a:cubicBezTo>
                  <a:cubicBezTo>
                    <a:pt x="6807" y="1341"/>
                    <a:pt x="6807" y="1432"/>
                    <a:pt x="6810" y="1522"/>
                  </a:cubicBezTo>
                  <a:cubicBezTo>
                    <a:pt x="6810" y="1563"/>
                    <a:pt x="6812" y="1604"/>
                    <a:pt x="6815" y="1644"/>
                  </a:cubicBezTo>
                  <a:cubicBezTo>
                    <a:pt x="6817" y="1684"/>
                    <a:pt x="6820" y="1725"/>
                    <a:pt x="6824" y="1765"/>
                  </a:cubicBezTo>
                  <a:lnTo>
                    <a:pt x="6771" y="1773"/>
                  </a:lnTo>
                  <a:lnTo>
                    <a:pt x="6773" y="1819"/>
                  </a:lnTo>
                  <a:lnTo>
                    <a:pt x="7185" y="1758"/>
                  </a:lnTo>
                  <a:cubicBezTo>
                    <a:pt x="7191" y="1757"/>
                    <a:pt x="7193" y="1754"/>
                    <a:pt x="7194" y="1748"/>
                  </a:cubicBezTo>
                  <a:cubicBezTo>
                    <a:pt x="7194" y="1743"/>
                    <a:pt x="7194" y="1738"/>
                    <a:pt x="7195" y="1734"/>
                  </a:cubicBezTo>
                  <a:cubicBezTo>
                    <a:pt x="7198" y="1705"/>
                    <a:pt x="7202" y="1675"/>
                    <a:pt x="7206" y="1646"/>
                  </a:cubicBezTo>
                  <a:cubicBezTo>
                    <a:pt x="7210" y="1616"/>
                    <a:pt x="7212" y="1587"/>
                    <a:pt x="7211" y="1557"/>
                  </a:cubicBezTo>
                  <a:close/>
                  <a:moveTo>
                    <a:pt x="8001" y="1384"/>
                  </a:moveTo>
                  <a:cubicBezTo>
                    <a:pt x="8000" y="1340"/>
                    <a:pt x="7992" y="1303"/>
                    <a:pt x="7976" y="1275"/>
                  </a:cubicBezTo>
                  <a:cubicBezTo>
                    <a:pt x="7959" y="1246"/>
                    <a:pt x="7940" y="1222"/>
                    <a:pt x="7916" y="1202"/>
                  </a:cubicBezTo>
                  <a:cubicBezTo>
                    <a:pt x="7893" y="1182"/>
                    <a:pt x="7867" y="1165"/>
                    <a:pt x="7840" y="1151"/>
                  </a:cubicBezTo>
                  <a:cubicBezTo>
                    <a:pt x="7813" y="1136"/>
                    <a:pt x="7787" y="1120"/>
                    <a:pt x="7764" y="1104"/>
                  </a:cubicBezTo>
                  <a:cubicBezTo>
                    <a:pt x="7740" y="1087"/>
                    <a:pt x="7720" y="1068"/>
                    <a:pt x="7704" y="1047"/>
                  </a:cubicBezTo>
                  <a:cubicBezTo>
                    <a:pt x="7688" y="1025"/>
                    <a:pt x="7680" y="998"/>
                    <a:pt x="7679" y="964"/>
                  </a:cubicBezTo>
                  <a:cubicBezTo>
                    <a:pt x="7678" y="925"/>
                    <a:pt x="7687" y="894"/>
                    <a:pt x="7706" y="871"/>
                  </a:cubicBezTo>
                  <a:cubicBezTo>
                    <a:pt x="7725" y="847"/>
                    <a:pt x="7751" y="833"/>
                    <a:pt x="7784" y="829"/>
                  </a:cubicBezTo>
                  <a:cubicBezTo>
                    <a:pt x="7806" y="825"/>
                    <a:pt x="7825" y="826"/>
                    <a:pt x="7838" y="832"/>
                  </a:cubicBezTo>
                  <a:cubicBezTo>
                    <a:pt x="7851" y="838"/>
                    <a:pt x="7862" y="846"/>
                    <a:pt x="7869" y="856"/>
                  </a:cubicBezTo>
                  <a:cubicBezTo>
                    <a:pt x="7877" y="866"/>
                    <a:pt x="7882" y="878"/>
                    <a:pt x="7886" y="890"/>
                  </a:cubicBezTo>
                  <a:cubicBezTo>
                    <a:pt x="7889" y="903"/>
                    <a:pt x="7893" y="915"/>
                    <a:pt x="7895" y="926"/>
                  </a:cubicBezTo>
                  <a:cubicBezTo>
                    <a:pt x="7898" y="936"/>
                    <a:pt x="7902" y="945"/>
                    <a:pt x="7906" y="953"/>
                  </a:cubicBezTo>
                  <a:cubicBezTo>
                    <a:pt x="7910" y="960"/>
                    <a:pt x="7916" y="963"/>
                    <a:pt x="7925" y="961"/>
                  </a:cubicBezTo>
                  <a:cubicBezTo>
                    <a:pt x="7927" y="961"/>
                    <a:pt x="7929" y="961"/>
                    <a:pt x="7932" y="961"/>
                  </a:cubicBezTo>
                  <a:cubicBezTo>
                    <a:pt x="7935" y="961"/>
                    <a:pt x="7939" y="961"/>
                    <a:pt x="7942" y="960"/>
                  </a:cubicBezTo>
                  <a:cubicBezTo>
                    <a:pt x="7947" y="959"/>
                    <a:pt x="7952" y="958"/>
                    <a:pt x="7955" y="955"/>
                  </a:cubicBezTo>
                  <a:cubicBezTo>
                    <a:pt x="7959" y="953"/>
                    <a:pt x="7961" y="948"/>
                    <a:pt x="7961" y="942"/>
                  </a:cubicBezTo>
                  <a:lnTo>
                    <a:pt x="7958" y="817"/>
                  </a:lnTo>
                  <a:cubicBezTo>
                    <a:pt x="7958" y="808"/>
                    <a:pt x="7957" y="800"/>
                    <a:pt x="7955" y="792"/>
                  </a:cubicBezTo>
                  <a:cubicBezTo>
                    <a:pt x="7954" y="783"/>
                    <a:pt x="7949" y="778"/>
                    <a:pt x="7941" y="774"/>
                  </a:cubicBezTo>
                  <a:lnTo>
                    <a:pt x="7940" y="774"/>
                  </a:lnTo>
                  <a:cubicBezTo>
                    <a:pt x="7925" y="766"/>
                    <a:pt x="7906" y="761"/>
                    <a:pt x="7884" y="759"/>
                  </a:cubicBezTo>
                  <a:cubicBezTo>
                    <a:pt x="7862" y="758"/>
                    <a:pt x="7843" y="758"/>
                    <a:pt x="7825" y="761"/>
                  </a:cubicBezTo>
                  <a:cubicBezTo>
                    <a:pt x="7793" y="766"/>
                    <a:pt x="7763" y="776"/>
                    <a:pt x="7735" y="791"/>
                  </a:cubicBezTo>
                  <a:cubicBezTo>
                    <a:pt x="7708" y="807"/>
                    <a:pt x="7684" y="827"/>
                    <a:pt x="7664" y="852"/>
                  </a:cubicBezTo>
                  <a:cubicBezTo>
                    <a:pt x="7644" y="877"/>
                    <a:pt x="7628" y="905"/>
                    <a:pt x="7617" y="938"/>
                  </a:cubicBezTo>
                  <a:cubicBezTo>
                    <a:pt x="7606" y="971"/>
                    <a:pt x="7601" y="1006"/>
                    <a:pt x="7601" y="1044"/>
                  </a:cubicBezTo>
                  <a:cubicBezTo>
                    <a:pt x="7602" y="1074"/>
                    <a:pt x="7606" y="1099"/>
                    <a:pt x="7612" y="1119"/>
                  </a:cubicBezTo>
                  <a:cubicBezTo>
                    <a:pt x="7618" y="1139"/>
                    <a:pt x="7627" y="1156"/>
                    <a:pt x="7638" y="1171"/>
                  </a:cubicBezTo>
                  <a:cubicBezTo>
                    <a:pt x="7650" y="1186"/>
                    <a:pt x="7663" y="1200"/>
                    <a:pt x="7679" y="1211"/>
                  </a:cubicBezTo>
                  <a:cubicBezTo>
                    <a:pt x="7695" y="1223"/>
                    <a:pt x="7713" y="1235"/>
                    <a:pt x="7733" y="1249"/>
                  </a:cubicBezTo>
                  <a:cubicBezTo>
                    <a:pt x="7752" y="1261"/>
                    <a:pt x="7773" y="1274"/>
                    <a:pt x="7794" y="1286"/>
                  </a:cubicBezTo>
                  <a:cubicBezTo>
                    <a:pt x="7816" y="1298"/>
                    <a:pt x="7836" y="1312"/>
                    <a:pt x="7854" y="1328"/>
                  </a:cubicBezTo>
                  <a:cubicBezTo>
                    <a:pt x="7872" y="1344"/>
                    <a:pt x="7887" y="1362"/>
                    <a:pt x="7899" y="1383"/>
                  </a:cubicBezTo>
                  <a:cubicBezTo>
                    <a:pt x="7912" y="1404"/>
                    <a:pt x="7918" y="1430"/>
                    <a:pt x="7919" y="1460"/>
                  </a:cubicBezTo>
                  <a:cubicBezTo>
                    <a:pt x="7920" y="1505"/>
                    <a:pt x="7909" y="1543"/>
                    <a:pt x="7886" y="1573"/>
                  </a:cubicBezTo>
                  <a:cubicBezTo>
                    <a:pt x="7863" y="1604"/>
                    <a:pt x="7832" y="1623"/>
                    <a:pt x="7793" y="1628"/>
                  </a:cubicBezTo>
                  <a:cubicBezTo>
                    <a:pt x="7762" y="1633"/>
                    <a:pt x="7738" y="1631"/>
                    <a:pt x="7722" y="1623"/>
                  </a:cubicBezTo>
                  <a:cubicBezTo>
                    <a:pt x="7705" y="1615"/>
                    <a:pt x="7693" y="1604"/>
                    <a:pt x="7685" y="1590"/>
                  </a:cubicBezTo>
                  <a:cubicBezTo>
                    <a:pt x="7677" y="1575"/>
                    <a:pt x="7672" y="1559"/>
                    <a:pt x="7670" y="1541"/>
                  </a:cubicBezTo>
                  <a:cubicBezTo>
                    <a:pt x="7668" y="1522"/>
                    <a:pt x="7666" y="1506"/>
                    <a:pt x="7664" y="1490"/>
                  </a:cubicBezTo>
                  <a:cubicBezTo>
                    <a:pt x="7663" y="1475"/>
                    <a:pt x="7660" y="1462"/>
                    <a:pt x="7655" y="1453"/>
                  </a:cubicBezTo>
                  <a:cubicBezTo>
                    <a:pt x="7651" y="1443"/>
                    <a:pt x="7642" y="1439"/>
                    <a:pt x="7628" y="1441"/>
                  </a:cubicBezTo>
                  <a:lnTo>
                    <a:pt x="7624" y="1442"/>
                  </a:lnTo>
                  <a:cubicBezTo>
                    <a:pt x="7615" y="1443"/>
                    <a:pt x="7607" y="1445"/>
                    <a:pt x="7601" y="1449"/>
                  </a:cubicBezTo>
                  <a:cubicBezTo>
                    <a:pt x="7596" y="1452"/>
                    <a:pt x="7593" y="1462"/>
                    <a:pt x="7593" y="1477"/>
                  </a:cubicBezTo>
                  <a:lnTo>
                    <a:pt x="7597" y="1627"/>
                  </a:lnTo>
                  <a:cubicBezTo>
                    <a:pt x="7597" y="1638"/>
                    <a:pt x="7598" y="1646"/>
                    <a:pt x="7600" y="1653"/>
                  </a:cubicBezTo>
                  <a:cubicBezTo>
                    <a:pt x="7602" y="1659"/>
                    <a:pt x="7608" y="1665"/>
                    <a:pt x="7617" y="1672"/>
                  </a:cubicBezTo>
                  <a:cubicBezTo>
                    <a:pt x="7636" y="1686"/>
                    <a:pt x="7659" y="1694"/>
                    <a:pt x="7685" y="1697"/>
                  </a:cubicBezTo>
                  <a:cubicBezTo>
                    <a:pt x="7712" y="1699"/>
                    <a:pt x="7737" y="1698"/>
                    <a:pt x="7760" y="1695"/>
                  </a:cubicBezTo>
                  <a:cubicBezTo>
                    <a:pt x="7797" y="1689"/>
                    <a:pt x="7830" y="1678"/>
                    <a:pt x="7859" y="1661"/>
                  </a:cubicBezTo>
                  <a:cubicBezTo>
                    <a:pt x="7889" y="1644"/>
                    <a:pt x="7915" y="1622"/>
                    <a:pt x="7936" y="1595"/>
                  </a:cubicBezTo>
                  <a:cubicBezTo>
                    <a:pt x="7958" y="1568"/>
                    <a:pt x="7974" y="1537"/>
                    <a:pt x="7985" y="1501"/>
                  </a:cubicBezTo>
                  <a:cubicBezTo>
                    <a:pt x="7997" y="1466"/>
                    <a:pt x="8002" y="1426"/>
                    <a:pt x="8001" y="1384"/>
                  </a:cubicBezTo>
                  <a:close/>
                  <a:moveTo>
                    <a:pt x="8780" y="1474"/>
                  </a:moveTo>
                  <a:lnTo>
                    <a:pt x="8777" y="1427"/>
                  </a:lnTo>
                  <a:cubicBezTo>
                    <a:pt x="8760" y="1430"/>
                    <a:pt x="8745" y="1430"/>
                    <a:pt x="8734" y="1425"/>
                  </a:cubicBezTo>
                  <a:cubicBezTo>
                    <a:pt x="8723" y="1421"/>
                    <a:pt x="8713" y="1413"/>
                    <a:pt x="8705" y="1404"/>
                  </a:cubicBezTo>
                  <a:cubicBezTo>
                    <a:pt x="8697" y="1394"/>
                    <a:pt x="8691" y="1382"/>
                    <a:pt x="8686" y="1369"/>
                  </a:cubicBezTo>
                  <a:cubicBezTo>
                    <a:pt x="8680" y="1355"/>
                    <a:pt x="8675" y="1341"/>
                    <a:pt x="8669" y="1326"/>
                  </a:cubicBezTo>
                  <a:cubicBezTo>
                    <a:pt x="8627" y="1213"/>
                    <a:pt x="8585" y="1101"/>
                    <a:pt x="8544" y="989"/>
                  </a:cubicBezTo>
                  <a:cubicBezTo>
                    <a:pt x="8502" y="878"/>
                    <a:pt x="8458" y="768"/>
                    <a:pt x="8411" y="658"/>
                  </a:cubicBezTo>
                  <a:lnTo>
                    <a:pt x="8264" y="685"/>
                  </a:lnTo>
                  <a:lnTo>
                    <a:pt x="8265" y="732"/>
                  </a:lnTo>
                  <a:lnTo>
                    <a:pt x="8354" y="715"/>
                  </a:lnTo>
                  <a:lnTo>
                    <a:pt x="8167" y="1445"/>
                  </a:lnTo>
                  <a:cubicBezTo>
                    <a:pt x="8163" y="1459"/>
                    <a:pt x="8159" y="1473"/>
                    <a:pt x="8155" y="1485"/>
                  </a:cubicBezTo>
                  <a:cubicBezTo>
                    <a:pt x="8151" y="1497"/>
                    <a:pt x="8145" y="1508"/>
                    <a:pt x="8139" y="1517"/>
                  </a:cubicBezTo>
                  <a:cubicBezTo>
                    <a:pt x="8133" y="1527"/>
                    <a:pt x="8125" y="1535"/>
                    <a:pt x="8116" y="1542"/>
                  </a:cubicBezTo>
                  <a:cubicBezTo>
                    <a:pt x="8107" y="1548"/>
                    <a:pt x="8095" y="1552"/>
                    <a:pt x="8081" y="1555"/>
                  </a:cubicBezTo>
                  <a:lnTo>
                    <a:pt x="8083" y="1601"/>
                  </a:lnTo>
                  <a:lnTo>
                    <a:pt x="8269" y="1567"/>
                  </a:lnTo>
                  <a:lnTo>
                    <a:pt x="8266" y="1521"/>
                  </a:lnTo>
                  <a:lnTo>
                    <a:pt x="8198" y="1533"/>
                  </a:lnTo>
                  <a:lnTo>
                    <a:pt x="8274" y="1205"/>
                  </a:lnTo>
                  <a:lnTo>
                    <a:pt x="8499" y="1164"/>
                  </a:lnTo>
                  <a:cubicBezTo>
                    <a:pt x="8517" y="1214"/>
                    <a:pt x="8534" y="1263"/>
                    <a:pt x="8552" y="1312"/>
                  </a:cubicBezTo>
                  <a:cubicBezTo>
                    <a:pt x="8570" y="1361"/>
                    <a:pt x="8589" y="1410"/>
                    <a:pt x="8609" y="1458"/>
                  </a:cubicBezTo>
                  <a:lnTo>
                    <a:pt x="8550" y="1469"/>
                  </a:lnTo>
                  <a:lnTo>
                    <a:pt x="8552" y="1515"/>
                  </a:lnTo>
                  <a:lnTo>
                    <a:pt x="8780" y="1474"/>
                  </a:lnTo>
                  <a:close/>
                  <a:moveTo>
                    <a:pt x="8479" y="1107"/>
                  </a:moveTo>
                  <a:lnTo>
                    <a:pt x="8292" y="1141"/>
                  </a:lnTo>
                  <a:lnTo>
                    <a:pt x="8378" y="788"/>
                  </a:lnTo>
                  <a:lnTo>
                    <a:pt x="8479" y="1107"/>
                  </a:lnTo>
                  <a:close/>
                  <a:moveTo>
                    <a:pt x="9397" y="1033"/>
                  </a:moveTo>
                  <a:cubicBezTo>
                    <a:pt x="9391" y="975"/>
                    <a:pt x="9372" y="930"/>
                    <a:pt x="9341" y="897"/>
                  </a:cubicBezTo>
                  <a:cubicBezTo>
                    <a:pt x="9309" y="865"/>
                    <a:pt x="9267" y="850"/>
                    <a:pt x="9216" y="854"/>
                  </a:cubicBezTo>
                  <a:lnTo>
                    <a:pt x="9212" y="855"/>
                  </a:lnTo>
                  <a:lnTo>
                    <a:pt x="9212" y="848"/>
                  </a:lnTo>
                  <a:lnTo>
                    <a:pt x="9215" y="847"/>
                  </a:lnTo>
                  <a:cubicBezTo>
                    <a:pt x="9246" y="821"/>
                    <a:pt x="9269" y="788"/>
                    <a:pt x="9284" y="750"/>
                  </a:cubicBezTo>
                  <a:cubicBezTo>
                    <a:pt x="9298" y="712"/>
                    <a:pt x="9303" y="672"/>
                    <a:pt x="9298" y="630"/>
                  </a:cubicBezTo>
                  <a:cubicBezTo>
                    <a:pt x="9294" y="598"/>
                    <a:pt x="9286" y="571"/>
                    <a:pt x="9275" y="550"/>
                  </a:cubicBezTo>
                  <a:cubicBezTo>
                    <a:pt x="9263" y="529"/>
                    <a:pt x="9248" y="513"/>
                    <a:pt x="9230" y="503"/>
                  </a:cubicBezTo>
                  <a:cubicBezTo>
                    <a:pt x="9213" y="492"/>
                    <a:pt x="9192" y="486"/>
                    <a:pt x="9170" y="485"/>
                  </a:cubicBezTo>
                  <a:cubicBezTo>
                    <a:pt x="9147" y="484"/>
                    <a:pt x="9122" y="487"/>
                    <a:pt x="9097" y="493"/>
                  </a:cubicBezTo>
                  <a:cubicBezTo>
                    <a:pt x="9053" y="505"/>
                    <a:pt x="9009" y="517"/>
                    <a:pt x="8966" y="530"/>
                  </a:cubicBezTo>
                  <a:cubicBezTo>
                    <a:pt x="8923" y="543"/>
                    <a:pt x="8879" y="555"/>
                    <a:pt x="8835" y="567"/>
                  </a:cubicBezTo>
                  <a:lnTo>
                    <a:pt x="8839" y="613"/>
                  </a:lnTo>
                  <a:lnTo>
                    <a:pt x="8907" y="595"/>
                  </a:lnTo>
                  <a:cubicBezTo>
                    <a:pt x="8907" y="687"/>
                    <a:pt x="8910" y="778"/>
                    <a:pt x="8917" y="867"/>
                  </a:cubicBezTo>
                  <a:cubicBezTo>
                    <a:pt x="8923" y="957"/>
                    <a:pt x="8932" y="1047"/>
                    <a:pt x="8942" y="1138"/>
                  </a:cubicBezTo>
                  <a:cubicBezTo>
                    <a:pt x="8946" y="1178"/>
                    <a:pt x="8951" y="1218"/>
                    <a:pt x="8957" y="1257"/>
                  </a:cubicBezTo>
                  <a:cubicBezTo>
                    <a:pt x="8963" y="1297"/>
                    <a:pt x="8969" y="1336"/>
                    <a:pt x="8976" y="1375"/>
                  </a:cubicBezTo>
                  <a:lnTo>
                    <a:pt x="8924" y="1389"/>
                  </a:lnTo>
                  <a:lnTo>
                    <a:pt x="8930" y="1437"/>
                  </a:lnTo>
                  <a:cubicBezTo>
                    <a:pt x="8959" y="1429"/>
                    <a:pt x="8989" y="1422"/>
                    <a:pt x="9019" y="1416"/>
                  </a:cubicBezTo>
                  <a:cubicBezTo>
                    <a:pt x="9049" y="1411"/>
                    <a:pt x="9078" y="1404"/>
                    <a:pt x="9108" y="1396"/>
                  </a:cubicBezTo>
                  <a:lnTo>
                    <a:pt x="9134" y="1389"/>
                  </a:lnTo>
                  <a:cubicBezTo>
                    <a:pt x="9169" y="1380"/>
                    <a:pt x="9204" y="1365"/>
                    <a:pt x="9238" y="1344"/>
                  </a:cubicBezTo>
                  <a:cubicBezTo>
                    <a:pt x="9272" y="1323"/>
                    <a:pt x="9301" y="1297"/>
                    <a:pt x="9327" y="1267"/>
                  </a:cubicBezTo>
                  <a:cubicBezTo>
                    <a:pt x="9352" y="1236"/>
                    <a:pt x="9372" y="1201"/>
                    <a:pt x="9385" y="1161"/>
                  </a:cubicBezTo>
                  <a:cubicBezTo>
                    <a:pt x="9399" y="1122"/>
                    <a:pt x="9403" y="1079"/>
                    <a:pt x="9397" y="1033"/>
                  </a:cubicBezTo>
                  <a:close/>
                  <a:moveTo>
                    <a:pt x="9297" y="1093"/>
                  </a:moveTo>
                  <a:cubicBezTo>
                    <a:pt x="9303" y="1150"/>
                    <a:pt x="9296" y="1199"/>
                    <a:pt x="9274" y="1239"/>
                  </a:cubicBezTo>
                  <a:cubicBezTo>
                    <a:pt x="9253" y="1279"/>
                    <a:pt x="9217" y="1306"/>
                    <a:pt x="9165" y="1319"/>
                  </a:cubicBezTo>
                  <a:cubicBezTo>
                    <a:pt x="9148" y="1324"/>
                    <a:pt x="9133" y="1327"/>
                    <a:pt x="9121" y="1329"/>
                  </a:cubicBezTo>
                  <a:cubicBezTo>
                    <a:pt x="9108" y="1330"/>
                    <a:pt x="9098" y="1329"/>
                    <a:pt x="9089" y="1325"/>
                  </a:cubicBezTo>
                  <a:cubicBezTo>
                    <a:pt x="9081" y="1320"/>
                    <a:pt x="9074" y="1312"/>
                    <a:pt x="9069" y="1301"/>
                  </a:cubicBezTo>
                  <a:cubicBezTo>
                    <a:pt x="9064" y="1290"/>
                    <a:pt x="9060" y="1274"/>
                    <a:pt x="9058" y="1253"/>
                  </a:cubicBezTo>
                  <a:lnTo>
                    <a:pt x="9024" y="954"/>
                  </a:lnTo>
                  <a:lnTo>
                    <a:pt x="9032" y="952"/>
                  </a:lnTo>
                  <a:cubicBezTo>
                    <a:pt x="9040" y="950"/>
                    <a:pt x="9048" y="947"/>
                    <a:pt x="9056" y="944"/>
                  </a:cubicBezTo>
                  <a:cubicBezTo>
                    <a:pt x="9064" y="942"/>
                    <a:pt x="9072" y="939"/>
                    <a:pt x="9079" y="937"/>
                  </a:cubicBezTo>
                  <a:cubicBezTo>
                    <a:pt x="9109" y="929"/>
                    <a:pt x="9136" y="926"/>
                    <a:pt x="9161" y="928"/>
                  </a:cubicBezTo>
                  <a:cubicBezTo>
                    <a:pt x="9186" y="930"/>
                    <a:pt x="9208" y="937"/>
                    <a:pt x="9227" y="949"/>
                  </a:cubicBezTo>
                  <a:cubicBezTo>
                    <a:pt x="9246" y="962"/>
                    <a:pt x="9261" y="980"/>
                    <a:pt x="9273" y="1003"/>
                  </a:cubicBezTo>
                  <a:cubicBezTo>
                    <a:pt x="9285" y="1027"/>
                    <a:pt x="9293" y="1057"/>
                    <a:pt x="9297" y="1093"/>
                  </a:cubicBezTo>
                  <a:close/>
                  <a:moveTo>
                    <a:pt x="9203" y="686"/>
                  </a:moveTo>
                  <a:cubicBezTo>
                    <a:pt x="9206" y="719"/>
                    <a:pt x="9205" y="747"/>
                    <a:pt x="9201" y="769"/>
                  </a:cubicBezTo>
                  <a:cubicBezTo>
                    <a:pt x="9196" y="791"/>
                    <a:pt x="9188" y="810"/>
                    <a:pt x="9176" y="825"/>
                  </a:cubicBezTo>
                  <a:cubicBezTo>
                    <a:pt x="9165" y="840"/>
                    <a:pt x="9149" y="852"/>
                    <a:pt x="9130" y="861"/>
                  </a:cubicBezTo>
                  <a:cubicBezTo>
                    <a:pt x="9110" y="870"/>
                    <a:pt x="9088" y="878"/>
                    <a:pt x="9062" y="885"/>
                  </a:cubicBezTo>
                  <a:lnTo>
                    <a:pt x="9017" y="897"/>
                  </a:lnTo>
                  <a:cubicBezTo>
                    <a:pt x="9011" y="844"/>
                    <a:pt x="9005" y="792"/>
                    <a:pt x="8998" y="740"/>
                  </a:cubicBezTo>
                  <a:cubicBezTo>
                    <a:pt x="8990" y="689"/>
                    <a:pt x="8983" y="637"/>
                    <a:pt x="8976" y="584"/>
                  </a:cubicBezTo>
                  <a:cubicBezTo>
                    <a:pt x="8986" y="582"/>
                    <a:pt x="8997" y="578"/>
                    <a:pt x="9007" y="575"/>
                  </a:cubicBezTo>
                  <a:cubicBezTo>
                    <a:pt x="9018" y="571"/>
                    <a:pt x="9028" y="568"/>
                    <a:pt x="9039" y="565"/>
                  </a:cubicBezTo>
                  <a:cubicBezTo>
                    <a:pt x="9085" y="553"/>
                    <a:pt x="9122" y="556"/>
                    <a:pt x="9151" y="574"/>
                  </a:cubicBezTo>
                  <a:cubicBezTo>
                    <a:pt x="9179" y="593"/>
                    <a:pt x="9197" y="630"/>
                    <a:pt x="9203" y="686"/>
                  </a:cubicBezTo>
                  <a:close/>
                  <a:moveTo>
                    <a:pt x="9997" y="906"/>
                  </a:moveTo>
                  <a:cubicBezTo>
                    <a:pt x="9996" y="900"/>
                    <a:pt x="9995" y="896"/>
                    <a:pt x="9995" y="894"/>
                  </a:cubicBezTo>
                  <a:cubicBezTo>
                    <a:pt x="9994" y="892"/>
                    <a:pt x="9991" y="892"/>
                    <a:pt x="9986" y="894"/>
                  </a:cubicBezTo>
                  <a:cubicBezTo>
                    <a:pt x="9969" y="899"/>
                    <a:pt x="9958" y="906"/>
                    <a:pt x="9951" y="916"/>
                  </a:cubicBezTo>
                  <a:cubicBezTo>
                    <a:pt x="9945" y="926"/>
                    <a:pt x="9941" y="937"/>
                    <a:pt x="9938" y="949"/>
                  </a:cubicBezTo>
                  <a:cubicBezTo>
                    <a:pt x="9936" y="962"/>
                    <a:pt x="9935" y="975"/>
                    <a:pt x="9934" y="988"/>
                  </a:cubicBezTo>
                  <a:cubicBezTo>
                    <a:pt x="9934" y="1002"/>
                    <a:pt x="9931" y="1015"/>
                    <a:pt x="9927" y="1028"/>
                  </a:cubicBezTo>
                  <a:cubicBezTo>
                    <a:pt x="9922" y="1042"/>
                    <a:pt x="9914" y="1054"/>
                    <a:pt x="9903" y="1065"/>
                  </a:cubicBezTo>
                  <a:cubicBezTo>
                    <a:pt x="9892" y="1076"/>
                    <a:pt x="9874" y="1086"/>
                    <a:pt x="9850" y="1093"/>
                  </a:cubicBezTo>
                  <a:cubicBezTo>
                    <a:pt x="9817" y="1103"/>
                    <a:pt x="9789" y="1112"/>
                    <a:pt x="9765" y="1118"/>
                  </a:cubicBezTo>
                  <a:cubicBezTo>
                    <a:pt x="9741" y="1124"/>
                    <a:pt x="9725" y="1125"/>
                    <a:pt x="9718" y="1119"/>
                  </a:cubicBezTo>
                  <a:cubicBezTo>
                    <a:pt x="9716" y="1117"/>
                    <a:pt x="9713" y="1111"/>
                    <a:pt x="9710" y="1099"/>
                  </a:cubicBezTo>
                  <a:cubicBezTo>
                    <a:pt x="9707" y="1088"/>
                    <a:pt x="9703" y="1074"/>
                    <a:pt x="9700" y="1058"/>
                  </a:cubicBezTo>
                  <a:cubicBezTo>
                    <a:pt x="9696" y="1041"/>
                    <a:pt x="9692" y="1023"/>
                    <a:pt x="9689" y="1004"/>
                  </a:cubicBezTo>
                  <a:cubicBezTo>
                    <a:pt x="9686" y="985"/>
                    <a:pt x="9683" y="966"/>
                    <a:pt x="9680" y="949"/>
                  </a:cubicBezTo>
                  <a:cubicBezTo>
                    <a:pt x="9677" y="932"/>
                    <a:pt x="9675" y="916"/>
                    <a:pt x="9672" y="902"/>
                  </a:cubicBezTo>
                  <a:cubicBezTo>
                    <a:pt x="9670" y="889"/>
                    <a:pt x="9669" y="879"/>
                    <a:pt x="9668" y="874"/>
                  </a:cubicBezTo>
                  <a:lnTo>
                    <a:pt x="9654" y="777"/>
                  </a:lnTo>
                  <a:lnTo>
                    <a:pt x="9831" y="721"/>
                  </a:lnTo>
                  <a:cubicBezTo>
                    <a:pt x="9841" y="718"/>
                    <a:pt x="9849" y="713"/>
                    <a:pt x="9853" y="707"/>
                  </a:cubicBezTo>
                  <a:cubicBezTo>
                    <a:pt x="9858" y="702"/>
                    <a:pt x="9859" y="692"/>
                    <a:pt x="9858" y="679"/>
                  </a:cubicBezTo>
                  <a:lnTo>
                    <a:pt x="9852" y="643"/>
                  </a:lnTo>
                  <a:lnTo>
                    <a:pt x="9644" y="708"/>
                  </a:lnTo>
                  <a:cubicBezTo>
                    <a:pt x="9634" y="656"/>
                    <a:pt x="9625" y="604"/>
                    <a:pt x="9616" y="553"/>
                  </a:cubicBezTo>
                  <a:cubicBezTo>
                    <a:pt x="9607" y="502"/>
                    <a:pt x="9598" y="451"/>
                    <a:pt x="9590" y="398"/>
                  </a:cubicBezTo>
                  <a:lnTo>
                    <a:pt x="9740" y="345"/>
                  </a:lnTo>
                  <a:cubicBezTo>
                    <a:pt x="9762" y="338"/>
                    <a:pt x="9779" y="337"/>
                    <a:pt x="9789" y="341"/>
                  </a:cubicBezTo>
                  <a:cubicBezTo>
                    <a:pt x="9800" y="345"/>
                    <a:pt x="9810" y="360"/>
                    <a:pt x="9819" y="385"/>
                  </a:cubicBezTo>
                  <a:cubicBezTo>
                    <a:pt x="9820" y="391"/>
                    <a:pt x="9822" y="398"/>
                    <a:pt x="9824" y="407"/>
                  </a:cubicBezTo>
                  <a:cubicBezTo>
                    <a:pt x="9826" y="415"/>
                    <a:pt x="9829" y="423"/>
                    <a:pt x="9832" y="431"/>
                  </a:cubicBezTo>
                  <a:cubicBezTo>
                    <a:pt x="9835" y="438"/>
                    <a:pt x="9840" y="444"/>
                    <a:pt x="9845" y="448"/>
                  </a:cubicBezTo>
                  <a:cubicBezTo>
                    <a:pt x="9850" y="453"/>
                    <a:pt x="9857" y="453"/>
                    <a:pt x="9864" y="451"/>
                  </a:cubicBezTo>
                  <a:cubicBezTo>
                    <a:pt x="9868" y="450"/>
                    <a:pt x="9871" y="449"/>
                    <a:pt x="9874" y="449"/>
                  </a:cubicBezTo>
                  <a:cubicBezTo>
                    <a:pt x="9876" y="448"/>
                    <a:pt x="9879" y="448"/>
                    <a:pt x="9881" y="447"/>
                  </a:cubicBezTo>
                  <a:cubicBezTo>
                    <a:pt x="9886" y="445"/>
                    <a:pt x="9889" y="443"/>
                    <a:pt x="9891" y="439"/>
                  </a:cubicBezTo>
                  <a:cubicBezTo>
                    <a:pt x="9892" y="436"/>
                    <a:pt x="9892" y="428"/>
                    <a:pt x="9891" y="416"/>
                  </a:cubicBezTo>
                  <a:lnTo>
                    <a:pt x="9871" y="268"/>
                  </a:lnTo>
                  <a:lnTo>
                    <a:pt x="9871" y="264"/>
                  </a:lnTo>
                  <a:cubicBezTo>
                    <a:pt x="9870" y="260"/>
                    <a:pt x="9869" y="256"/>
                    <a:pt x="9868" y="251"/>
                  </a:cubicBezTo>
                  <a:cubicBezTo>
                    <a:pt x="9867" y="247"/>
                    <a:pt x="9864" y="245"/>
                    <a:pt x="9861" y="246"/>
                  </a:cubicBezTo>
                  <a:lnTo>
                    <a:pt x="9448" y="376"/>
                  </a:lnTo>
                  <a:lnTo>
                    <a:pt x="9454" y="422"/>
                  </a:lnTo>
                  <a:lnTo>
                    <a:pt x="9520" y="401"/>
                  </a:lnTo>
                  <a:cubicBezTo>
                    <a:pt x="9525" y="492"/>
                    <a:pt x="9532" y="582"/>
                    <a:pt x="9542" y="672"/>
                  </a:cubicBezTo>
                  <a:cubicBezTo>
                    <a:pt x="9551" y="761"/>
                    <a:pt x="9562" y="851"/>
                    <a:pt x="9576" y="940"/>
                  </a:cubicBezTo>
                  <a:cubicBezTo>
                    <a:pt x="9581" y="980"/>
                    <a:pt x="9588" y="1020"/>
                    <a:pt x="9595" y="1060"/>
                  </a:cubicBezTo>
                  <a:cubicBezTo>
                    <a:pt x="9603" y="1099"/>
                    <a:pt x="9611" y="1139"/>
                    <a:pt x="9619" y="1179"/>
                  </a:cubicBezTo>
                  <a:lnTo>
                    <a:pt x="9568" y="1195"/>
                  </a:lnTo>
                  <a:lnTo>
                    <a:pt x="9575" y="1240"/>
                  </a:lnTo>
                  <a:lnTo>
                    <a:pt x="9996" y="1109"/>
                  </a:lnTo>
                  <a:cubicBezTo>
                    <a:pt x="10001" y="1107"/>
                    <a:pt x="10004" y="1096"/>
                    <a:pt x="10005" y="1077"/>
                  </a:cubicBezTo>
                  <a:cubicBezTo>
                    <a:pt x="10006" y="1058"/>
                    <a:pt x="10005" y="1036"/>
                    <a:pt x="10004" y="1013"/>
                  </a:cubicBezTo>
                  <a:cubicBezTo>
                    <a:pt x="10002" y="989"/>
                    <a:pt x="10001" y="967"/>
                    <a:pt x="9999" y="946"/>
                  </a:cubicBezTo>
                  <a:cubicBezTo>
                    <a:pt x="9998" y="925"/>
                    <a:pt x="9997" y="912"/>
                    <a:pt x="9997" y="906"/>
                  </a:cubicBezTo>
                  <a:close/>
                  <a:moveTo>
                    <a:pt x="10783" y="820"/>
                  </a:moveTo>
                  <a:lnTo>
                    <a:pt x="10766" y="784"/>
                  </a:lnTo>
                  <a:cubicBezTo>
                    <a:pt x="10762" y="787"/>
                    <a:pt x="10758" y="789"/>
                    <a:pt x="10754" y="791"/>
                  </a:cubicBezTo>
                  <a:cubicBezTo>
                    <a:pt x="10750" y="793"/>
                    <a:pt x="10746" y="795"/>
                    <a:pt x="10740" y="797"/>
                  </a:cubicBezTo>
                  <a:cubicBezTo>
                    <a:pt x="10722" y="804"/>
                    <a:pt x="10704" y="802"/>
                    <a:pt x="10688" y="792"/>
                  </a:cubicBezTo>
                  <a:cubicBezTo>
                    <a:pt x="10671" y="782"/>
                    <a:pt x="10655" y="767"/>
                    <a:pt x="10640" y="747"/>
                  </a:cubicBezTo>
                  <a:cubicBezTo>
                    <a:pt x="10624" y="727"/>
                    <a:pt x="10610" y="705"/>
                    <a:pt x="10595" y="680"/>
                  </a:cubicBezTo>
                  <a:cubicBezTo>
                    <a:pt x="10581" y="656"/>
                    <a:pt x="10567" y="632"/>
                    <a:pt x="10552" y="608"/>
                  </a:cubicBezTo>
                  <a:cubicBezTo>
                    <a:pt x="10538" y="585"/>
                    <a:pt x="10524" y="565"/>
                    <a:pt x="10509" y="547"/>
                  </a:cubicBezTo>
                  <a:cubicBezTo>
                    <a:pt x="10495" y="530"/>
                    <a:pt x="10480" y="518"/>
                    <a:pt x="10464" y="513"/>
                  </a:cubicBezTo>
                  <a:cubicBezTo>
                    <a:pt x="10508" y="474"/>
                    <a:pt x="10541" y="429"/>
                    <a:pt x="10561" y="379"/>
                  </a:cubicBezTo>
                  <a:cubicBezTo>
                    <a:pt x="10581" y="329"/>
                    <a:pt x="10585" y="273"/>
                    <a:pt x="10575" y="210"/>
                  </a:cubicBezTo>
                  <a:cubicBezTo>
                    <a:pt x="10569" y="169"/>
                    <a:pt x="10558" y="137"/>
                    <a:pt x="10543" y="112"/>
                  </a:cubicBezTo>
                  <a:cubicBezTo>
                    <a:pt x="10528" y="87"/>
                    <a:pt x="10510" y="69"/>
                    <a:pt x="10489" y="58"/>
                  </a:cubicBezTo>
                  <a:cubicBezTo>
                    <a:pt x="10467" y="46"/>
                    <a:pt x="10443" y="41"/>
                    <a:pt x="10415" y="42"/>
                  </a:cubicBezTo>
                  <a:cubicBezTo>
                    <a:pt x="10387" y="43"/>
                    <a:pt x="10357" y="49"/>
                    <a:pt x="10325" y="60"/>
                  </a:cubicBezTo>
                  <a:cubicBezTo>
                    <a:pt x="10284" y="74"/>
                    <a:pt x="10244" y="88"/>
                    <a:pt x="10204" y="104"/>
                  </a:cubicBezTo>
                  <a:cubicBezTo>
                    <a:pt x="10164" y="120"/>
                    <a:pt x="10124" y="135"/>
                    <a:pt x="10083" y="149"/>
                  </a:cubicBezTo>
                  <a:lnTo>
                    <a:pt x="10089" y="195"/>
                  </a:lnTo>
                  <a:lnTo>
                    <a:pt x="10155" y="173"/>
                  </a:lnTo>
                  <a:cubicBezTo>
                    <a:pt x="10161" y="258"/>
                    <a:pt x="10168" y="341"/>
                    <a:pt x="10178" y="423"/>
                  </a:cubicBezTo>
                  <a:cubicBezTo>
                    <a:pt x="10188" y="505"/>
                    <a:pt x="10199" y="588"/>
                    <a:pt x="10213" y="670"/>
                  </a:cubicBezTo>
                  <a:cubicBezTo>
                    <a:pt x="10222" y="717"/>
                    <a:pt x="10230" y="764"/>
                    <a:pt x="10239" y="810"/>
                  </a:cubicBezTo>
                  <a:cubicBezTo>
                    <a:pt x="10248" y="856"/>
                    <a:pt x="10258" y="902"/>
                    <a:pt x="10268" y="948"/>
                  </a:cubicBezTo>
                  <a:lnTo>
                    <a:pt x="10218" y="965"/>
                  </a:lnTo>
                  <a:lnTo>
                    <a:pt x="10226" y="1011"/>
                  </a:lnTo>
                  <a:lnTo>
                    <a:pt x="10425" y="943"/>
                  </a:lnTo>
                  <a:lnTo>
                    <a:pt x="10417" y="897"/>
                  </a:lnTo>
                  <a:lnTo>
                    <a:pt x="10353" y="919"/>
                  </a:lnTo>
                  <a:cubicBezTo>
                    <a:pt x="10346" y="864"/>
                    <a:pt x="10338" y="809"/>
                    <a:pt x="10330" y="756"/>
                  </a:cubicBezTo>
                  <a:cubicBezTo>
                    <a:pt x="10321" y="702"/>
                    <a:pt x="10313" y="647"/>
                    <a:pt x="10304" y="593"/>
                  </a:cubicBezTo>
                  <a:cubicBezTo>
                    <a:pt x="10318" y="588"/>
                    <a:pt x="10333" y="583"/>
                    <a:pt x="10347" y="577"/>
                  </a:cubicBezTo>
                  <a:cubicBezTo>
                    <a:pt x="10361" y="571"/>
                    <a:pt x="10375" y="566"/>
                    <a:pt x="10389" y="561"/>
                  </a:cubicBezTo>
                  <a:lnTo>
                    <a:pt x="10394" y="560"/>
                  </a:lnTo>
                  <a:cubicBezTo>
                    <a:pt x="10404" y="580"/>
                    <a:pt x="10416" y="602"/>
                    <a:pt x="10429" y="626"/>
                  </a:cubicBezTo>
                  <a:cubicBezTo>
                    <a:pt x="10441" y="651"/>
                    <a:pt x="10455" y="676"/>
                    <a:pt x="10471" y="701"/>
                  </a:cubicBezTo>
                  <a:cubicBezTo>
                    <a:pt x="10486" y="726"/>
                    <a:pt x="10503" y="750"/>
                    <a:pt x="10521" y="773"/>
                  </a:cubicBezTo>
                  <a:cubicBezTo>
                    <a:pt x="10539" y="796"/>
                    <a:pt x="10558" y="815"/>
                    <a:pt x="10579" y="831"/>
                  </a:cubicBezTo>
                  <a:cubicBezTo>
                    <a:pt x="10599" y="847"/>
                    <a:pt x="10621" y="858"/>
                    <a:pt x="10643" y="864"/>
                  </a:cubicBezTo>
                  <a:cubicBezTo>
                    <a:pt x="10665" y="870"/>
                    <a:pt x="10689" y="869"/>
                    <a:pt x="10713" y="861"/>
                  </a:cubicBezTo>
                  <a:cubicBezTo>
                    <a:pt x="10726" y="856"/>
                    <a:pt x="10738" y="851"/>
                    <a:pt x="10749" y="843"/>
                  </a:cubicBezTo>
                  <a:cubicBezTo>
                    <a:pt x="10761" y="836"/>
                    <a:pt x="10772" y="828"/>
                    <a:pt x="10783" y="820"/>
                  </a:cubicBezTo>
                  <a:close/>
                  <a:moveTo>
                    <a:pt x="10480" y="282"/>
                  </a:moveTo>
                  <a:cubicBezTo>
                    <a:pt x="10490" y="342"/>
                    <a:pt x="10486" y="392"/>
                    <a:pt x="10466" y="430"/>
                  </a:cubicBezTo>
                  <a:cubicBezTo>
                    <a:pt x="10447" y="468"/>
                    <a:pt x="10411" y="496"/>
                    <a:pt x="10359" y="514"/>
                  </a:cubicBezTo>
                  <a:cubicBezTo>
                    <a:pt x="10350" y="517"/>
                    <a:pt x="10340" y="520"/>
                    <a:pt x="10329" y="522"/>
                  </a:cubicBezTo>
                  <a:cubicBezTo>
                    <a:pt x="10319" y="523"/>
                    <a:pt x="10309" y="526"/>
                    <a:pt x="10300" y="529"/>
                  </a:cubicBezTo>
                  <a:lnTo>
                    <a:pt x="10294" y="531"/>
                  </a:lnTo>
                  <a:cubicBezTo>
                    <a:pt x="10283" y="468"/>
                    <a:pt x="10271" y="406"/>
                    <a:pt x="10259" y="344"/>
                  </a:cubicBezTo>
                  <a:cubicBezTo>
                    <a:pt x="10247" y="283"/>
                    <a:pt x="10235" y="221"/>
                    <a:pt x="10222" y="159"/>
                  </a:cubicBezTo>
                  <a:lnTo>
                    <a:pt x="10229" y="156"/>
                  </a:lnTo>
                  <a:cubicBezTo>
                    <a:pt x="10236" y="154"/>
                    <a:pt x="10243" y="151"/>
                    <a:pt x="10250" y="148"/>
                  </a:cubicBezTo>
                  <a:cubicBezTo>
                    <a:pt x="10257" y="145"/>
                    <a:pt x="10264" y="142"/>
                    <a:pt x="10271" y="139"/>
                  </a:cubicBezTo>
                  <a:cubicBezTo>
                    <a:pt x="10330" y="119"/>
                    <a:pt x="10377" y="120"/>
                    <a:pt x="10411" y="142"/>
                  </a:cubicBezTo>
                  <a:cubicBezTo>
                    <a:pt x="10445" y="163"/>
                    <a:pt x="10468" y="210"/>
                    <a:pt x="10480" y="282"/>
                  </a:cubicBezTo>
                  <a:close/>
                </a:path>
              </a:pathLst>
            </a:custGeom>
            <a:solidFill>
              <a:srgbClr val="00A5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1" name="Freeform 181">
              <a:extLst>
                <a:ext uri="{FF2B5EF4-FFF2-40B4-BE49-F238E27FC236}">
                  <a16:creationId xmlns:a16="http://schemas.microsoft.com/office/drawing/2014/main" id="{E04FD9BD-DCBF-5675-B828-9788F6AA3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55" y="320040"/>
              <a:ext cx="818515" cy="930910"/>
            </a:xfrm>
            <a:custGeom>
              <a:avLst/>
              <a:gdLst>
                <a:gd name="T0" fmla="*/ 14207 w 14486"/>
                <a:gd name="T1" fmla="*/ 483 h 16184"/>
                <a:gd name="T2" fmla="*/ 14209 w 14486"/>
                <a:gd name="T3" fmla="*/ 9669 h 16184"/>
                <a:gd name="T4" fmla="*/ 13699 w 14486"/>
                <a:gd name="T5" fmla="*/ 12104 h 16184"/>
                <a:gd name="T6" fmla="*/ 10976 w 14486"/>
                <a:gd name="T7" fmla="*/ 14640 h 16184"/>
                <a:gd name="T8" fmla="*/ 7319 w 14486"/>
                <a:gd name="T9" fmla="*/ 15826 h 16184"/>
                <a:gd name="T10" fmla="*/ 3588 w 14486"/>
                <a:gd name="T11" fmla="*/ 14695 h 16184"/>
                <a:gd name="T12" fmla="*/ 484 w 14486"/>
                <a:gd name="T13" fmla="*/ 6475 h 16184"/>
                <a:gd name="T14" fmla="*/ 490 w 14486"/>
                <a:gd name="T15" fmla="*/ 273 h 16184"/>
                <a:gd name="T16" fmla="*/ 532 w 14486"/>
                <a:gd name="T17" fmla="*/ 273 h 16184"/>
                <a:gd name="T18" fmla="*/ 532 w 14486"/>
                <a:gd name="T19" fmla="*/ 8 h 16184"/>
                <a:gd name="T20" fmla="*/ 158 w 14486"/>
                <a:gd name="T21" fmla="*/ 8 h 16184"/>
                <a:gd name="T22" fmla="*/ 151 w 14486"/>
                <a:gd name="T23" fmla="*/ 5155 h 16184"/>
                <a:gd name="T24" fmla="*/ 152 w 14486"/>
                <a:gd name="T25" fmla="*/ 10296 h 16184"/>
                <a:gd name="T26" fmla="*/ 1515 w 14486"/>
                <a:gd name="T27" fmla="*/ 13570 h 16184"/>
                <a:gd name="T28" fmla="*/ 4100 w 14486"/>
                <a:gd name="T29" fmla="*/ 15182 h 16184"/>
                <a:gd name="T30" fmla="*/ 7216 w 14486"/>
                <a:gd name="T31" fmla="*/ 16123 h 16184"/>
                <a:gd name="T32" fmla="*/ 12955 w 14486"/>
                <a:gd name="T33" fmla="*/ 13664 h 16184"/>
                <a:gd name="T34" fmla="*/ 13913 w 14486"/>
                <a:gd name="T35" fmla="*/ 12401 h 16184"/>
                <a:gd name="T36" fmla="*/ 14481 w 14486"/>
                <a:gd name="T37" fmla="*/ 10632 h 16184"/>
                <a:gd name="T38" fmla="*/ 14486 w 14486"/>
                <a:gd name="T39" fmla="*/ 0 h 16184"/>
                <a:gd name="T40" fmla="*/ 14260 w 14486"/>
                <a:gd name="T41" fmla="*/ 0 h 16184"/>
                <a:gd name="T42" fmla="*/ 14260 w 14486"/>
                <a:gd name="T43" fmla="*/ 429 h 16184"/>
                <a:gd name="T44" fmla="*/ 14260 w 14486"/>
                <a:gd name="T45" fmla="*/ 483 h 16184"/>
                <a:gd name="T46" fmla="*/ 14207 w 14486"/>
                <a:gd name="T47" fmla="*/ 483 h 16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486" h="16184">
                  <a:moveTo>
                    <a:pt x="14207" y="483"/>
                  </a:moveTo>
                  <a:cubicBezTo>
                    <a:pt x="14265" y="3412"/>
                    <a:pt x="14189" y="6671"/>
                    <a:pt x="14209" y="9669"/>
                  </a:cubicBezTo>
                  <a:cubicBezTo>
                    <a:pt x="14215" y="10636"/>
                    <a:pt x="14126" y="11317"/>
                    <a:pt x="13699" y="12104"/>
                  </a:cubicBezTo>
                  <a:cubicBezTo>
                    <a:pt x="12927" y="13527"/>
                    <a:pt x="12197" y="14079"/>
                    <a:pt x="10976" y="14640"/>
                  </a:cubicBezTo>
                  <a:cubicBezTo>
                    <a:pt x="10018" y="15080"/>
                    <a:pt x="8329" y="15591"/>
                    <a:pt x="7319" y="15826"/>
                  </a:cubicBezTo>
                  <a:cubicBezTo>
                    <a:pt x="6780" y="15951"/>
                    <a:pt x="4224" y="14988"/>
                    <a:pt x="3588" y="14695"/>
                  </a:cubicBezTo>
                  <a:cubicBezTo>
                    <a:pt x="0" y="13041"/>
                    <a:pt x="484" y="10204"/>
                    <a:pt x="484" y="6475"/>
                  </a:cubicBezTo>
                  <a:cubicBezTo>
                    <a:pt x="484" y="4429"/>
                    <a:pt x="439" y="2310"/>
                    <a:pt x="490" y="273"/>
                  </a:cubicBezTo>
                  <a:lnTo>
                    <a:pt x="532" y="273"/>
                  </a:lnTo>
                  <a:lnTo>
                    <a:pt x="532" y="8"/>
                  </a:lnTo>
                  <a:lnTo>
                    <a:pt x="158" y="8"/>
                  </a:lnTo>
                  <a:cubicBezTo>
                    <a:pt x="122" y="1687"/>
                    <a:pt x="134" y="3472"/>
                    <a:pt x="151" y="5155"/>
                  </a:cubicBezTo>
                  <a:cubicBezTo>
                    <a:pt x="168" y="6827"/>
                    <a:pt x="87" y="8656"/>
                    <a:pt x="152" y="10296"/>
                  </a:cubicBezTo>
                  <a:cubicBezTo>
                    <a:pt x="201" y="11548"/>
                    <a:pt x="810" y="12817"/>
                    <a:pt x="1515" y="13570"/>
                  </a:cubicBezTo>
                  <a:cubicBezTo>
                    <a:pt x="2268" y="14374"/>
                    <a:pt x="3189" y="14816"/>
                    <a:pt x="4100" y="15182"/>
                  </a:cubicBezTo>
                  <a:cubicBezTo>
                    <a:pt x="4634" y="15397"/>
                    <a:pt x="6783" y="16184"/>
                    <a:pt x="7216" y="16123"/>
                  </a:cubicBezTo>
                  <a:cubicBezTo>
                    <a:pt x="8612" y="15925"/>
                    <a:pt x="11845" y="14814"/>
                    <a:pt x="12955" y="13664"/>
                  </a:cubicBezTo>
                  <a:cubicBezTo>
                    <a:pt x="13357" y="13248"/>
                    <a:pt x="13614" y="12979"/>
                    <a:pt x="13913" y="12401"/>
                  </a:cubicBezTo>
                  <a:cubicBezTo>
                    <a:pt x="14140" y="11961"/>
                    <a:pt x="14483" y="11171"/>
                    <a:pt x="14481" y="10632"/>
                  </a:cubicBezTo>
                  <a:lnTo>
                    <a:pt x="14486" y="0"/>
                  </a:lnTo>
                  <a:lnTo>
                    <a:pt x="14260" y="0"/>
                  </a:lnTo>
                  <a:lnTo>
                    <a:pt x="14260" y="429"/>
                  </a:lnTo>
                  <a:lnTo>
                    <a:pt x="14260" y="483"/>
                  </a:lnTo>
                  <a:lnTo>
                    <a:pt x="14207" y="48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2" name="Freeform 182">
              <a:extLst>
                <a:ext uri="{FF2B5EF4-FFF2-40B4-BE49-F238E27FC236}">
                  <a16:creationId xmlns:a16="http://schemas.microsoft.com/office/drawing/2014/main" id="{66BD2B7A-99C1-F544-864E-499ADD830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" y="320040"/>
              <a:ext cx="945515" cy="1001395"/>
            </a:xfrm>
            <a:custGeom>
              <a:avLst/>
              <a:gdLst>
                <a:gd name="T0" fmla="*/ 16413 w 16735"/>
                <a:gd name="T1" fmla="*/ 510 h 17410"/>
                <a:gd name="T2" fmla="*/ 16414 w 16735"/>
                <a:gd name="T3" fmla="*/ 10205 h 17410"/>
                <a:gd name="T4" fmla="*/ 15825 w 16735"/>
                <a:gd name="T5" fmla="*/ 12777 h 17410"/>
                <a:gd name="T6" fmla="*/ 12680 w 16735"/>
                <a:gd name="T7" fmla="*/ 15453 h 17410"/>
                <a:gd name="T8" fmla="*/ 8629 w 16735"/>
                <a:gd name="T9" fmla="*/ 16993 h 17410"/>
                <a:gd name="T10" fmla="*/ 4144 w 16735"/>
                <a:gd name="T11" fmla="*/ 15511 h 17410"/>
                <a:gd name="T12" fmla="*/ 559 w 16735"/>
                <a:gd name="T13" fmla="*/ 6834 h 17410"/>
                <a:gd name="T14" fmla="*/ 565 w 16735"/>
                <a:gd name="T15" fmla="*/ 288 h 17410"/>
                <a:gd name="T16" fmla="*/ 615 w 16735"/>
                <a:gd name="T17" fmla="*/ 288 h 17410"/>
                <a:gd name="T18" fmla="*/ 615 w 16735"/>
                <a:gd name="T19" fmla="*/ 8 h 17410"/>
                <a:gd name="T20" fmla="*/ 181 w 16735"/>
                <a:gd name="T21" fmla="*/ 9 h 17410"/>
                <a:gd name="T22" fmla="*/ 174 w 16735"/>
                <a:gd name="T23" fmla="*/ 5442 h 17410"/>
                <a:gd name="T24" fmla="*/ 175 w 16735"/>
                <a:gd name="T25" fmla="*/ 10868 h 17410"/>
                <a:gd name="T26" fmla="*/ 1750 w 16735"/>
                <a:gd name="T27" fmla="*/ 14324 h 17410"/>
                <a:gd name="T28" fmla="*/ 4737 w 16735"/>
                <a:gd name="T29" fmla="*/ 16025 h 17410"/>
                <a:gd name="T30" fmla="*/ 8576 w 16735"/>
                <a:gd name="T31" fmla="*/ 17410 h 17410"/>
                <a:gd name="T32" fmla="*/ 14967 w 16735"/>
                <a:gd name="T33" fmla="*/ 14423 h 17410"/>
                <a:gd name="T34" fmla="*/ 16073 w 16735"/>
                <a:gd name="T35" fmla="*/ 13089 h 17410"/>
                <a:gd name="T36" fmla="*/ 16729 w 16735"/>
                <a:gd name="T37" fmla="*/ 11222 h 17410"/>
                <a:gd name="T38" fmla="*/ 16735 w 16735"/>
                <a:gd name="T39" fmla="*/ 0 h 17410"/>
                <a:gd name="T40" fmla="*/ 16474 w 16735"/>
                <a:gd name="T41" fmla="*/ 0 h 17410"/>
                <a:gd name="T42" fmla="*/ 16474 w 16735"/>
                <a:gd name="T43" fmla="*/ 452 h 17410"/>
                <a:gd name="T44" fmla="*/ 16474 w 16735"/>
                <a:gd name="T45" fmla="*/ 510 h 17410"/>
                <a:gd name="T46" fmla="*/ 16413 w 16735"/>
                <a:gd name="T47" fmla="*/ 510 h 17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735" h="17410">
                  <a:moveTo>
                    <a:pt x="16413" y="510"/>
                  </a:moveTo>
                  <a:cubicBezTo>
                    <a:pt x="16480" y="3602"/>
                    <a:pt x="16391" y="7041"/>
                    <a:pt x="16414" y="10205"/>
                  </a:cubicBezTo>
                  <a:cubicBezTo>
                    <a:pt x="16422" y="11227"/>
                    <a:pt x="16319" y="11945"/>
                    <a:pt x="15825" y="12777"/>
                  </a:cubicBezTo>
                  <a:cubicBezTo>
                    <a:pt x="14964" y="14215"/>
                    <a:pt x="14150" y="14740"/>
                    <a:pt x="12680" y="15453"/>
                  </a:cubicBezTo>
                  <a:cubicBezTo>
                    <a:pt x="11583" y="15905"/>
                    <a:pt x="9723" y="16669"/>
                    <a:pt x="8629" y="16993"/>
                  </a:cubicBezTo>
                  <a:cubicBezTo>
                    <a:pt x="9031" y="17050"/>
                    <a:pt x="4987" y="15784"/>
                    <a:pt x="4144" y="15511"/>
                  </a:cubicBezTo>
                  <a:cubicBezTo>
                    <a:pt x="0" y="13765"/>
                    <a:pt x="559" y="10771"/>
                    <a:pt x="559" y="6834"/>
                  </a:cubicBezTo>
                  <a:cubicBezTo>
                    <a:pt x="559" y="4675"/>
                    <a:pt x="506" y="2438"/>
                    <a:pt x="565" y="288"/>
                  </a:cubicBezTo>
                  <a:lnTo>
                    <a:pt x="615" y="288"/>
                  </a:lnTo>
                  <a:lnTo>
                    <a:pt x="615" y="8"/>
                  </a:lnTo>
                  <a:lnTo>
                    <a:pt x="181" y="9"/>
                  </a:lnTo>
                  <a:cubicBezTo>
                    <a:pt x="141" y="1781"/>
                    <a:pt x="154" y="3665"/>
                    <a:pt x="174" y="5442"/>
                  </a:cubicBezTo>
                  <a:cubicBezTo>
                    <a:pt x="193" y="7206"/>
                    <a:pt x="100" y="9136"/>
                    <a:pt x="175" y="10868"/>
                  </a:cubicBezTo>
                  <a:cubicBezTo>
                    <a:pt x="232" y="12189"/>
                    <a:pt x="935" y="13529"/>
                    <a:pt x="1750" y="14324"/>
                  </a:cubicBezTo>
                  <a:cubicBezTo>
                    <a:pt x="2619" y="15172"/>
                    <a:pt x="3684" y="15639"/>
                    <a:pt x="4737" y="16025"/>
                  </a:cubicBezTo>
                  <a:cubicBezTo>
                    <a:pt x="5467" y="16198"/>
                    <a:pt x="8479" y="17284"/>
                    <a:pt x="8576" y="17410"/>
                  </a:cubicBezTo>
                  <a:cubicBezTo>
                    <a:pt x="10048" y="16672"/>
                    <a:pt x="13658" y="15540"/>
                    <a:pt x="14967" y="14423"/>
                  </a:cubicBezTo>
                  <a:cubicBezTo>
                    <a:pt x="15431" y="13984"/>
                    <a:pt x="15728" y="13700"/>
                    <a:pt x="16073" y="13089"/>
                  </a:cubicBezTo>
                  <a:cubicBezTo>
                    <a:pt x="16335" y="12625"/>
                    <a:pt x="16731" y="11791"/>
                    <a:pt x="16729" y="11222"/>
                  </a:cubicBezTo>
                  <a:lnTo>
                    <a:pt x="16735" y="0"/>
                  </a:lnTo>
                  <a:lnTo>
                    <a:pt x="16474" y="0"/>
                  </a:lnTo>
                  <a:lnTo>
                    <a:pt x="16474" y="452"/>
                  </a:lnTo>
                  <a:lnTo>
                    <a:pt x="16474" y="510"/>
                  </a:lnTo>
                  <a:lnTo>
                    <a:pt x="16413" y="51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3" name="Freeform 183">
              <a:extLst>
                <a:ext uri="{FF2B5EF4-FFF2-40B4-BE49-F238E27FC236}">
                  <a16:creationId xmlns:a16="http://schemas.microsoft.com/office/drawing/2014/main" id="{D20EF6A4-4B18-DDA8-7DD4-7C51868CB9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3495" y="95885"/>
              <a:ext cx="211455" cy="209550"/>
            </a:xfrm>
            <a:custGeom>
              <a:avLst/>
              <a:gdLst>
                <a:gd name="T0" fmla="*/ 1894 w 3743"/>
                <a:gd name="T1" fmla="*/ 1237 h 3639"/>
                <a:gd name="T2" fmla="*/ 1694 w 3743"/>
                <a:gd name="T3" fmla="*/ 1383 h 3639"/>
                <a:gd name="T4" fmla="*/ 1832 w 3743"/>
                <a:gd name="T5" fmla="*/ 1247 h 3639"/>
                <a:gd name="T6" fmla="*/ 1894 w 3743"/>
                <a:gd name="T7" fmla="*/ 1237 h 3639"/>
                <a:gd name="T8" fmla="*/ 1894 w 3743"/>
                <a:gd name="T9" fmla="*/ 1237 h 3639"/>
                <a:gd name="T10" fmla="*/ 3306 w 3743"/>
                <a:gd name="T11" fmla="*/ 1940 h 3639"/>
                <a:gd name="T12" fmla="*/ 2152 w 3743"/>
                <a:gd name="T13" fmla="*/ 3149 h 3639"/>
                <a:gd name="T14" fmla="*/ 593 w 3743"/>
                <a:gd name="T15" fmla="*/ 2225 h 3639"/>
                <a:gd name="T16" fmla="*/ 546 w 3743"/>
                <a:gd name="T17" fmla="*/ 1430 h 3639"/>
                <a:gd name="T18" fmla="*/ 1098 w 3743"/>
                <a:gd name="T19" fmla="*/ 581 h 3639"/>
                <a:gd name="T20" fmla="*/ 648 w 3743"/>
                <a:gd name="T21" fmla="*/ 2075 h 3639"/>
                <a:gd name="T22" fmla="*/ 2784 w 3743"/>
                <a:gd name="T23" fmla="*/ 2750 h 3639"/>
                <a:gd name="T24" fmla="*/ 3171 w 3743"/>
                <a:gd name="T25" fmla="*/ 1965 h 3639"/>
                <a:gd name="T26" fmla="*/ 2308 w 3743"/>
                <a:gd name="T27" fmla="*/ 1176 h 3639"/>
                <a:gd name="T28" fmla="*/ 1894 w 3743"/>
                <a:gd name="T29" fmla="*/ 1237 h 3639"/>
                <a:gd name="T30" fmla="*/ 2630 w 3743"/>
                <a:gd name="T31" fmla="*/ 140 h 3639"/>
                <a:gd name="T32" fmla="*/ 1184 w 3743"/>
                <a:gd name="T33" fmla="*/ 458 h 3639"/>
                <a:gd name="T34" fmla="*/ 1305 w 3743"/>
                <a:gd name="T35" fmla="*/ 3036 h 3639"/>
                <a:gd name="T36" fmla="*/ 3268 w 3743"/>
                <a:gd name="T37" fmla="*/ 1616 h 3639"/>
                <a:gd name="T38" fmla="*/ 1853 w 3743"/>
                <a:gd name="T39" fmla="*/ 1163 h 3639"/>
                <a:gd name="T40" fmla="*/ 1864 w 3743"/>
                <a:gd name="T41" fmla="*/ 2402 h 3639"/>
                <a:gd name="T42" fmla="*/ 2297 w 3743"/>
                <a:gd name="T43" fmla="*/ 1615 h 3639"/>
                <a:gd name="T44" fmla="*/ 1953 w 3743"/>
                <a:gd name="T45" fmla="*/ 2278 h 3639"/>
                <a:gd name="T46" fmla="*/ 2690 w 3743"/>
                <a:gd name="T47" fmla="*/ 1433 h 3639"/>
                <a:gd name="T48" fmla="*/ 3025 w 3743"/>
                <a:gd name="T49" fmla="*/ 1922 h 3639"/>
                <a:gd name="T50" fmla="*/ 2319 w 3743"/>
                <a:gd name="T51" fmla="*/ 2852 h 3639"/>
                <a:gd name="T52" fmla="*/ 1492 w 3743"/>
                <a:gd name="T53" fmla="*/ 433 h 3639"/>
                <a:gd name="T54" fmla="*/ 2630 w 3743"/>
                <a:gd name="T55" fmla="*/ 140 h 3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39">
                  <a:moveTo>
                    <a:pt x="1894" y="1237"/>
                  </a:moveTo>
                  <a:cubicBezTo>
                    <a:pt x="1847" y="1287"/>
                    <a:pt x="1750" y="1348"/>
                    <a:pt x="1694" y="1383"/>
                  </a:cubicBezTo>
                  <a:lnTo>
                    <a:pt x="1832" y="1247"/>
                  </a:lnTo>
                  <a:cubicBezTo>
                    <a:pt x="1894" y="1217"/>
                    <a:pt x="1846" y="1235"/>
                    <a:pt x="1894" y="1237"/>
                  </a:cubicBezTo>
                  <a:close/>
                  <a:moveTo>
                    <a:pt x="1894" y="1237"/>
                  </a:moveTo>
                  <a:cubicBezTo>
                    <a:pt x="2127" y="997"/>
                    <a:pt x="3146" y="1064"/>
                    <a:pt x="3306" y="1940"/>
                  </a:cubicBezTo>
                  <a:cubicBezTo>
                    <a:pt x="3396" y="2437"/>
                    <a:pt x="2926" y="3059"/>
                    <a:pt x="2152" y="3149"/>
                  </a:cubicBezTo>
                  <a:cubicBezTo>
                    <a:pt x="1499" y="3225"/>
                    <a:pt x="807" y="2761"/>
                    <a:pt x="593" y="2225"/>
                  </a:cubicBezTo>
                  <a:cubicBezTo>
                    <a:pt x="498" y="1989"/>
                    <a:pt x="466" y="1735"/>
                    <a:pt x="546" y="1430"/>
                  </a:cubicBezTo>
                  <a:cubicBezTo>
                    <a:pt x="650" y="1032"/>
                    <a:pt x="805" y="884"/>
                    <a:pt x="1098" y="581"/>
                  </a:cubicBezTo>
                  <a:cubicBezTo>
                    <a:pt x="647" y="1134"/>
                    <a:pt x="472" y="1570"/>
                    <a:pt x="648" y="2075"/>
                  </a:cubicBezTo>
                  <a:cubicBezTo>
                    <a:pt x="927" y="2878"/>
                    <a:pt x="2029" y="3337"/>
                    <a:pt x="2784" y="2750"/>
                  </a:cubicBezTo>
                  <a:cubicBezTo>
                    <a:pt x="3040" y="2551"/>
                    <a:pt x="3194" y="2210"/>
                    <a:pt x="3171" y="1965"/>
                  </a:cubicBezTo>
                  <a:cubicBezTo>
                    <a:pt x="3133" y="1552"/>
                    <a:pt x="2783" y="1203"/>
                    <a:pt x="2308" y="1176"/>
                  </a:cubicBezTo>
                  <a:cubicBezTo>
                    <a:pt x="2061" y="1162"/>
                    <a:pt x="2021" y="1222"/>
                    <a:pt x="1894" y="1237"/>
                  </a:cubicBezTo>
                  <a:close/>
                  <a:moveTo>
                    <a:pt x="2630" y="140"/>
                  </a:moveTo>
                  <a:cubicBezTo>
                    <a:pt x="2299" y="0"/>
                    <a:pt x="1548" y="210"/>
                    <a:pt x="1184" y="458"/>
                  </a:cubicBezTo>
                  <a:cubicBezTo>
                    <a:pt x="229" y="1107"/>
                    <a:pt x="144" y="2465"/>
                    <a:pt x="1305" y="3036"/>
                  </a:cubicBezTo>
                  <a:cubicBezTo>
                    <a:pt x="2531" y="3639"/>
                    <a:pt x="3743" y="2527"/>
                    <a:pt x="3268" y="1616"/>
                  </a:cubicBezTo>
                  <a:cubicBezTo>
                    <a:pt x="2986" y="1076"/>
                    <a:pt x="2305" y="933"/>
                    <a:pt x="1853" y="1163"/>
                  </a:cubicBezTo>
                  <a:cubicBezTo>
                    <a:pt x="1290" y="1449"/>
                    <a:pt x="1254" y="2184"/>
                    <a:pt x="1864" y="2402"/>
                  </a:cubicBezTo>
                  <a:cubicBezTo>
                    <a:pt x="2563" y="2651"/>
                    <a:pt x="2968" y="1724"/>
                    <a:pt x="2297" y="1615"/>
                  </a:cubicBezTo>
                  <a:cubicBezTo>
                    <a:pt x="2898" y="1980"/>
                    <a:pt x="2354" y="2429"/>
                    <a:pt x="1953" y="2278"/>
                  </a:cubicBezTo>
                  <a:cubicBezTo>
                    <a:pt x="1210" y="1999"/>
                    <a:pt x="1888" y="943"/>
                    <a:pt x="2690" y="1433"/>
                  </a:cubicBezTo>
                  <a:cubicBezTo>
                    <a:pt x="2927" y="1579"/>
                    <a:pt x="2989" y="1748"/>
                    <a:pt x="3025" y="1922"/>
                  </a:cubicBezTo>
                  <a:cubicBezTo>
                    <a:pt x="3105" y="2317"/>
                    <a:pt x="2719" y="2759"/>
                    <a:pt x="2319" y="2852"/>
                  </a:cubicBezTo>
                  <a:cubicBezTo>
                    <a:pt x="894" y="3185"/>
                    <a:pt x="0" y="1362"/>
                    <a:pt x="1492" y="433"/>
                  </a:cubicBezTo>
                  <a:cubicBezTo>
                    <a:pt x="1997" y="118"/>
                    <a:pt x="2287" y="188"/>
                    <a:pt x="2630" y="14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4" name="Freeform 184">
              <a:extLst>
                <a:ext uri="{FF2B5EF4-FFF2-40B4-BE49-F238E27FC236}">
                  <a16:creationId xmlns:a16="http://schemas.microsoft.com/office/drawing/2014/main" id="{75BDB1E2-94F2-9BE6-6276-D1F247B9C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90" y="96520"/>
              <a:ext cx="4445" cy="5080"/>
            </a:xfrm>
            <a:custGeom>
              <a:avLst/>
              <a:gdLst>
                <a:gd name="T0" fmla="*/ 0 w 74"/>
                <a:gd name="T1" fmla="*/ 0 h 86"/>
                <a:gd name="T2" fmla="*/ 58 w 74"/>
                <a:gd name="T3" fmla="*/ 34 h 86"/>
                <a:gd name="T4" fmla="*/ 74 w 74"/>
                <a:gd name="T5" fmla="*/ 86 h 86"/>
                <a:gd name="T6" fmla="*/ 0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0" y="0"/>
                  </a:moveTo>
                  <a:lnTo>
                    <a:pt x="58" y="34"/>
                  </a:lnTo>
                  <a:cubicBezTo>
                    <a:pt x="64" y="51"/>
                    <a:pt x="69" y="69"/>
                    <a:pt x="74" y="86"/>
                  </a:cubicBezTo>
                  <a:cubicBezTo>
                    <a:pt x="49" y="66"/>
                    <a:pt x="24" y="36"/>
                    <a:pt x="0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5" name="Freeform 185">
              <a:extLst>
                <a:ext uri="{FF2B5EF4-FFF2-40B4-BE49-F238E27FC236}">
                  <a16:creationId xmlns:a16="http://schemas.microsoft.com/office/drawing/2014/main" id="{FB44E183-9796-1159-10D9-5D807E40B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28905"/>
              <a:ext cx="165735" cy="158750"/>
            </a:xfrm>
            <a:custGeom>
              <a:avLst/>
              <a:gdLst>
                <a:gd name="T0" fmla="*/ 1428 w 2930"/>
                <a:gd name="T1" fmla="*/ 656 h 2756"/>
                <a:gd name="T2" fmla="*/ 1842 w 2930"/>
                <a:gd name="T3" fmla="*/ 595 h 2756"/>
                <a:gd name="T4" fmla="*/ 2705 w 2930"/>
                <a:gd name="T5" fmla="*/ 1384 h 2756"/>
                <a:gd name="T6" fmla="*/ 2318 w 2930"/>
                <a:gd name="T7" fmla="*/ 2169 h 2756"/>
                <a:gd name="T8" fmla="*/ 182 w 2930"/>
                <a:gd name="T9" fmla="*/ 1494 h 2756"/>
                <a:gd name="T10" fmla="*/ 632 w 2930"/>
                <a:gd name="T11" fmla="*/ 0 h 2756"/>
                <a:gd name="T12" fmla="*/ 80 w 2930"/>
                <a:gd name="T13" fmla="*/ 849 h 2756"/>
                <a:gd name="T14" fmla="*/ 127 w 2930"/>
                <a:gd name="T15" fmla="*/ 1644 h 2756"/>
                <a:gd name="T16" fmla="*/ 1686 w 2930"/>
                <a:gd name="T17" fmla="*/ 2568 h 2756"/>
                <a:gd name="T18" fmla="*/ 2840 w 2930"/>
                <a:gd name="T19" fmla="*/ 1359 h 2756"/>
                <a:gd name="T20" fmla="*/ 1428 w 2930"/>
                <a:gd name="T21" fmla="*/ 656 h 2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6">
                  <a:moveTo>
                    <a:pt x="1428" y="656"/>
                  </a:moveTo>
                  <a:cubicBezTo>
                    <a:pt x="1555" y="641"/>
                    <a:pt x="1595" y="581"/>
                    <a:pt x="1842" y="595"/>
                  </a:cubicBezTo>
                  <a:cubicBezTo>
                    <a:pt x="2317" y="622"/>
                    <a:pt x="2667" y="971"/>
                    <a:pt x="2705" y="1384"/>
                  </a:cubicBezTo>
                  <a:cubicBezTo>
                    <a:pt x="2728" y="1629"/>
                    <a:pt x="2574" y="1970"/>
                    <a:pt x="2318" y="2169"/>
                  </a:cubicBezTo>
                  <a:cubicBezTo>
                    <a:pt x="1563" y="2756"/>
                    <a:pt x="461" y="2297"/>
                    <a:pt x="182" y="1494"/>
                  </a:cubicBezTo>
                  <a:cubicBezTo>
                    <a:pt x="6" y="989"/>
                    <a:pt x="181" y="553"/>
                    <a:pt x="632" y="0"/>
                  </a:cubicBezTo>
                  <a:cubicBezTo>
                    <a:pt x="339" y="303"/>
                    <a:pt x="184" y="451"/>
                    <a:pt x="80" y="849"/>
                  </a:cubicBezTo>
                  <a:cubicBezTo>
                    <a:pt x="0" y="1154"/>
                    <a:pt x="32" y="1408"/>
                    <a:pt x="127" y="1644"/>
                  </a:cubicBezTo>
                  <a:cubicBezTo>
                    <a:pt x="341" y="2180"/>
                    <a:pt x="1033" y="2644"/>
                    <a:pt x="1686" y="2568"/>
                  </a:cubicBezTo>
                  <a:cubicBezTo>
                    <a:pt x="2460" y="2478"/>
                    <a:pt x="2930" y="1856"/>
                    <a:pt x="2840" y="1359"/>
                  </a:cubicBezTo>
                  <a:cubicBezTo>
                    <a:pt x="2680" y="483"/>
                    <a:pt x="1661" y="416"/>
                    <a:pt x="1428" y="65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6" name="Freeform 186">
              <a:extLst>
                <a:ext uri="{FF2B5EF4-FFF2-40B4-BE49-F238E27FC236}">
                  <a16:creationId xmlns:a16="http://schemas.microsoft.com/office/drawing/2014/main" id="{DCCF9BBC-CEBA-5C29-D6A3-B86668A1F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" y="102235"/>
              <a:ext cx="8255" cy="2540"/>
            </a:xfrm>
            <a:custGeom>
              <a:avLst/>
              <a:gdLst>
                <a:gd name="T0" fmla="*/ 144 w 144"/>
                <a:gd name="T1" fmla="*/ 16 h 43"/>
                <a:gd name="T2" fmla="*/ 31 w 144"/>
                <a:gd name="T3" fmla="*/ 0 h 43"/>
                <a:gd name="T4" fmla="*/ 0 w 144"/>
                <a:gd name="T5" fmla="*/ 43 h 43"/>
                <a:gd name="T6" fmla="*/ 144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144" y="16"/>
                  </a:moveTo>
                  <a:cubicBezTo>
                    <a:pt x="104" y="9"/>
                    <a:pt x="67" y="4"/>
                    <a:pt x="31" y="0"/>
                  </a:cubicBezTo>
                  <a:lnTo>
                    <a:pt x="0" y="43"/>
                  </a:lnTo>
                  <a:cubicBezTo>
                    <a:pt x="59" y="37"/>
                    <a:pt x="109" y="28"/>
                    <a:pt x="144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7" name="Freeform 187">
              <a:extLst>
                <a:ext uri="{FF2B5EF4-FFF2-40B4-BE49-F238E27FC236}">
                  <a16:creationId xmlns:a16="http://schemas.microsoft.com/office/drawing/2014/main" id="{AAB8C62C-B0F9-CA5C-EF94-63A779803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90" y="165735"/>
              <a:ext cx="11430" cy="9525"/>
            </a:xfrm>
            <a:custGeom>
              <a:avLst/>
              <a:gdLst>
                <a:gd name="T0" fmla="*/ 200 w 200"/>
                <a:gd name="T1" fmla="*/ 20 h 166"/>
                <a:gd name="T2" fmla="*/ 138 w 200"/>
                <a:gd name="T3" fmla="*/ 30 h 166"/>
                <a:gd name="T4" fmla="*/ 0 w 200"/>
                <a:gd name="T5" fmla="*/ 166 h 166"/>
                <a:gd name="T6" fmla="*/ 200 w 200"/>
                <a:gd name="T7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6">
                  <a:moveTo>
                    <a:pt x="200" y="20"/>
                  </a:moveTo>
                  <a:cubicBezTo>
                    <a:pt x="152" y="18"/>
                    <a:pt x="200" y="0"/>
                    <a:pt x="138" y="30"/>
                  </a:cubicBezTo>
                  <a:lnTo>
                    <a:pt x="0" y="166"/>
                  </a:lnTo>
                  <a:cubicBezTo>
                    <a:pt x="56" y="131"/>
                    <a:pt x="153" y="70"/>
                    <a:pt x="20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8" name="Freeform 188">
              <a:extLst>
                <a:ext uri="{FF2B5EF4-FFF2-40B4-BE49-F238E27FC236}">
                  <a16:creationId xmlns:a16="http://schemas.microsoft.com/office/drawing/2014/main" id="{57B38BE9-84D8-0192-7ECC-65004A6D6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095" y="101600"/>
              <a:ext cx="4445" cy="3175"/>
            </a:xfrm>
            <a:custGeom>
              <a:avLst/>
              <a:gdLst>
                <a:gd name="T0" fmla="*/ 37 w 80"/>
                <a:gd name="T1" fmla="*/ 0 h 65"/>
                <a:gd name="T2" fmla="*/ 0 w 80"/>
                <a:gd name="T3" fmla="*/ 44 h 65"/>
                <a:gd name="T4" fmla="*/ 68 w 80"/>
                <a:gd name="T5" fmla="*/ 65 h 65"/>
                <a:gd name="T6" fmla="*/ 37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37" y="0"/>
                  </a:moveTo>
                  <a:lnTo>
                    <a:pt x="0" y="44"/>
                  </a:lnTo>
                  <a:lnTo>
                    <a:pt x="68" y="65"/>
                  </a:lnTo>
                  <a:cubicBezTo>
                    <a:pt x="68" y="7"/>
                    <a:pt x="80" y="43"/>
                    <a:pt x="37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89" name="Freeform 189">
              <a:extLst>
                <a:ext uri="{FF2B5EF4-FFF2-40B4-BE49-F238E27FC236}">
                  <a16:creationId xmlns:a16="http://schemas.microsoft.com/office/drawing/2014/main" id="{04A31736-B0FE-BBB7-38D7-66147DCF93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8520" y="97155"/>
              <a:ext cx="211455" cy="208915"/>
            </a:xfrm>
            <a:custGeom>
              <a:avLst/>
              <a:gdLst>
                <a:gd name="T0" fmla="*/ 1848 w 3743"/>
                <a:gd name="T1" fmla="*/ 1238 h 3640"/>
                <a:gd name="T2" fmla="*/ 2048 w 3743"/>
                <a:gd name="T3" fmla="*/ 1383 h 3640"/>
                <a:gd name="T4" fmla="*/ 1910 w 3743"/>
                <a:gd name="T5" fmla="*/ 1248 h 3640"/>
                <a:gd name="T6" fmla="*/ 1848 w 3743"/>
                <a:gd name="T7" fmla="*/ 1238 h 3640"/>
                <a:gd name="T8" fmla="*/ 1848 w 3743"/>
                <a:gd name="T9" fmla="*/ 1238 h 3640"/>
                <a:gd name="T10" fmla="*/ 436 w 3743"/>
                <a:gd name="T11" fmla="*/ 1941 h 3640"/>
                <a:gd name="T12" fmla="*/ 1590 w 3743"/>
                <a:gd name="T13" fmla="*/ 3150 h 3640"/>
                <a:gd name="T14" fmla="*/ 3149 w 3743"/>
                <a:gd name="T15" fmla="*/ 2226 h 3640"/>
                <a:gd name="T16" fmla="*/ 3197 w 3743"/>
                <a:gd name="T17" fmla="*/ 1431 h 3640"/>
                <a:gd name="T18" fmla="*/ 2644 w 3743"/>
                <a:gd name="T19" fmla="*/ 581 h 3640"/>
                <a:gd name="T20" fmla="*/ 3094 w 3743"/>
                <a:gd name="T21" fmla="*/ 2076 h 3640"/>
                <a:gd name="T22" fmla="*/ 958 w 3743"/>
                <a:gd name="T23" fmla="*/ 2751 h 3640"/>
                <a:gd name="T24" fmla="*/ 571 w 3743"/>
                <a:gd name="T25" fmla="*/ 1966 h 3640"/>
                <a:gd name="T26" fmla="*/ 1434 w 3743"/>
                <a:gd name="T27" fmla="*/ 1177 h 3640"/>
                <a:gd name="T28" fmla="*/ 1848 w 3743"/>
                <a:gd name="T29" fmla="*/ 1238 h 3640"/>
                <a:gd name="T30" fmla="*/ 1112 w 3743"/>
                <a:gd name="T31" fmla="*/ 141 h 3640"/>
                <a:gd name="T32" fmla="*/ 2558 w 3743"/>
                <a:gd name="T33" fmla="*/ 458 h 3640"/>
                <a:gd name="T34" fmla="*/ 2437 w 3743"/>
                <a:gd name="T35" fmla="*/ 3037 h 3640"/>
                <a:gd name="T36" fmla="*/ 475 w 3743"/>
                <a:gd name="T37" fmla="*/ 1617 h 3640"/>
                <a:gd name="T38" fmla="*/ 1889 w 3743"/>
                <a:gd name="T39" fmla="*/ 1164 h 3640"/>
                <a:gd name="T40" fmla="*/ 1879 w 3743"/>
                <a:gd name="T41" fmla="*/ 2402 h 3640"/>
                <a:gd name="T42" fmla="*/ 1445 w 3743"/>
                <a:gd name="T43" fmla="*/ 1616 h 3640"/>
                <a:gd name="T44" fmla="*/ 1789 w 3743"/>
                <a:gd name="T45" fmla="*/ 2279 h 3640"/>
                <a:gd name="T46" fmla="*/ 1053 w 3743"/>
                <a:gd name="T47" fmla="*/ 1434 h 3640"/>
                <a:gd name="T48" fmla="*/ 718 w 3743"/>
                <a:gd name="T49" fmla="*/ 1923 h 3640"/>
                <a:gd name="T50" fmla="*/ 1424 w 3743"/>
                <a:gd name="T51" fmla="*/ 2853 h 3640"/>
                <a:gd name="T52" fmla="*/ 2251 w 3743"/>
                <a:gd name="T53" fmla="*/ 434 h 3640"/>
                <a:gd name="T54" fmla="*/ 1112 w 3743"/>
                <a:gd name="T55" fmla="*/ 141 h 3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43" h="3640">
                  <a:moveTo>
                    <a:pt x="1848" y="1238"/>
                  </a:moveTo>
                  <a:cubicBezTo>
                    <a:pt x="1895" y="1287"/>
                    <a:pt x="1992" y="1349"/>
                    <a:pt x="2048" y="1383"/>
                  </a:cubicBezTo>
                  <a:lnTo>
                    <a:pt x="1910" y="1248"/>
                  </a:lnTo>
                  <a:cubicBezTo>
                    <a:pt x="1848" y="1218"/>
                    <a:pt x="1896" y="1235"/>
                    <a:pt x="1848" y="1238"/>
                  </a:cubicBezTo>
                  <a:close/>
                  <a:moveTo>
                    <a:pt x="1848" y="1238"/>
                  </a:moveTo>
                  <a:cubicBezTo>
                    <a:pt x="1615" y="998"/>
                    <a:pt x="596" y="1065"/>
                    <a:pt x="436" y="1941"/>
                  </a:cubicBezTo>
                  <a:cubicBezTo>
                    <a:pt x="346" y="2438"/>
                    <a:pt x="816" y="3060"/>
                    <a:pt x="1590" y="3150"/>
                  </a:cubicBezTo>
                  <a:cubicBezTo>
                    <a:pt x="2243" y="3226"/>
                    <a:pt x="2935" y="2762"/>
                    <a:pt x="3149" y="2226"/>
                  </a:cubicBezTo>
                  <a:cubicBezTo>
                    <a:pt x="3244" y="1989"/>
                    <a:pt x="3276" y="1735"/>
                    <a:pt x="3197" y="1431"/>
                  </a:cubicBezTo>
                  <a:cubicBezTo>
                    <a:pt x="3093" y="1033"/>
                    <a:pt x="2937" y="885"/>
                    <a:pt x="2644" y="581"/>
                  </a:cubicBezTo>
                  <a:cubicBezTo>
                    <a:pt x="3095" y="1135"/>
                    <a:pt x="3270" y="1570"/>
                    <a:pt x="3094" y="2076"/>
                  </a:cubicBezTo>
                  <a:cubicBezTo>
                    <a:pt x="2815" y="2878"/>
                    <a:pt x="1713" y="3338"/>
                    <a:pt x="958" y="2751"/>
                  </a:cubicBezTo>
                  <a:cubicBezTo>
                    <a:pt x="703" y="2552"/>
                    <a:pt x="548" y="2210"/>
                    <a:pt x="571" y="1966"/>
                  </a:cubicBezTo>
                  <a:cubicBezTo>
                    <a:pt x="609" y="1552"/>
                    <a:pt x="959" y="1204"/>
                    <a:pt x="1434" y="1177"/>
                  </a:cubicBezTo>
                  <a:cubicBezTo>
                    <a:pt x="1681" y="1163"/>
                    <a:pt x="1721" y="1223"/>
                    <a:pt x="1848" y="1238"/>
                  </a:cubicBezTo>
                  <a:close/>
                  <a:moveTo>
                    <a:pt x="1112" y="141"/>
                  </a:moveTo>
                  <a:cubicBezTo>
                    <a:pt x="1444" y="0"/>
                    <a:pt x="2194" y="211"/>
                    <a:pt x="2558" y="458"/>
                  </a:cubicBezTo>
                  <a:cubicBezTo>
                    <a:pt x="3513" y="1108"/>
                    <a:pt x="3598" y="2466"/>
                    <a:pt x="2437" y="3037"/>
                  </a:cubicBezTo>
                  <a:cubicBezTo>
                    <a:pt x="1211" y="3640"/>
                    <a:pt x="0" y="2528"/>
                    <a:pt x="475" y="1617"/>
                  </a:cubicBezTo>
                  <a:cubicBezTo>
                    <a:pt x="756" y="1077"/>
                    <a:pt x="1438" y="934"/>
                    <a:pt x="1889" y="1164"/>
                  </a:cubicBezTo>
                  <a:cubicBezTo>
                    <a:pt x="2452" y="1450"/>
                    <a:pt x="2488" y="2185"/>
                    <a:pt x="1879" y="2402"/>
                  </a:cubicBezTo>
                  <a:cubicBezTo>
                    <a:pt x="1179" y="2652"/>
                    <a:pt x="775" y="1725"/>
                    <a:pt x="1445" y="1616"/>
                  </a:cubicBezTo>
                  <a:cubicBezTo>
                    <a:pt x="844" y="1981"/>
                    <a:pt x="1388" y="2429"/>
                    <a:pt x="1789" y="2279"/>
                  </a:cubicBezTo>
                  <a:cubicBezTo>
                    <a:pt x="2532" y="2000"/>
                    <a:pt x="1854" y="943"/>
                    <a:pt x="1053" y="1434"/>
                  </a:cubicBezTo>
                  <a:cubicBezTo>
                    <a:pt x="815" y="1579"/>
                    <a:pt x="753" y="1748"/>
                    <a:pt x="718" y="1923"/>
                  </a:cubicBezTo>
                  <a:cubicBezTo>
                    <a:pt x="638" y="2318"/>
                    <a:pt x="1023" y="2760"/>
                    <a:pt x="1424" y="2853"/>
                  </a:cubicBezTo>
                  <a:cubicBezTo>
                    <a:pt x="2848" y="3186"/>
                    <a:pt x="3743" y="1363"/>
                    <a:pt x="2251" y="434"/>
                  </a:cubicBezTo>
                  <a:cubicBezTo>
                    <a:pt x="1745" y="119"/>
                    <a:pt x="1455" y="189"/>
                    <a:pt x="1112" y="141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0" name="Freeform 190">
              <a:extLst>
                <a:ext uri="{FF2B5EF4-FFF2-40B4-BE49-F238E27FC236}">
                  <a16:creationId xmlns:a16="http://schemas.microsoft.com/office/drawing/2014/main" id="{D347E1DE-7BAF-072F-AD5A-70B7D2348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5" y="97790"/>
              <a:ext cx="4445" cy="4445"/>
            </a:xfrm>
            <a:custGeom>
              <a:avLst/>
              <a:gdLst>
                <a:gd name="T0" fmla="*/ 74 w 74"/>
                <a:gd name="T1" fmla="*/ 0 h 86"/>
                <a:gd name="T2" fmla="*/ 16 w 74"/>
                <a:gd name="T3" fmla="*/ 34 h 86"/>
                <a:gd name="T4" fmla="*/ 0 w 74"/>
                <a:gd name="T5" fmla="*/ 86 h 86"/>
                <a:gd name="T6" fmla="*/ 74 w 74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86">
                  <a:moveTo>
                    <a:pt x="74" y="0"/>
                  </a:moveTo>
                  <a:lnTo>
                    <a:pt x="16" y="34"/>
                  </a:lnTo>
                  <a:cubicBezTo>
                    <a:pt x="11" y="51"/>
                    <a:pt x="5" y="68"/>
                    <a:pt x="0" y="86"/>
                  </a:cubicBezTo>
                  <a:cubicBezTo>
                    <a:pt x="26" y="65"/>
                    <a:pt x="50" y="36"/>
                    <a:pt x="74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1" name="Freeform 191">
              <a:extLst>
                <a:ext uri="{FF2B5EF4-FFF2-40B4-BE49-F238E27FC236}">
                  <a16:creationId xmlns:a16="http://schemas.microsoft.com/office/drawing/2014/main" id="{C214619F-C022-7BFE-6C01-B387F1960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570" y="130175"/>
              <a:ext cx="165735" cy="158750"/>
            </a:xfrm>
            <a:custGeom>
              <a:avLst/>
              <a:gdLst>
                <a:gd name="T0" fmla="*/ 1502 w 2930"/>
                <a:gd name="T1" fmla="*/ 657 h 2757"/>
                <a:gd name="T2" fmla="*/ 1088 w 2930"/>
                <a:gd name="T3" fmla="*/ 596 h 2757"/>
                <a:gd name="T4" fmla="*/ 225 w 2930"/>
                <a:gd name="T5" fmla="*/ 1385 h 2757"/>
                <a:gd name="T6" fmla="*/ 612 w 2930"/>
                <a:gd name="T7" fmla="*/ 2170 h 2757"/>
                <a:gd name="T8" fmla="*/ 2748 w 2930"/>
                <a:gd name="T9" fmla="*/ 1495 h 2757"/>
                <a:gd name="T10" fmla="*/ 2298 w 2930"/>
                <a:gd name="T11" fmla="*/ 0 h 2757"/>
                <a:gd name="T12" fmla="*/ 2851 w 2930"/>
                <a:gd name="T13" fmla="*/ 850 h 2757"/>
                <a:gd name="T14" fmla="*/ 2803 w 2930"/>
                <a:gd name="T15" fmla="*/ 1645 h 2757"/>
                <a:gd name="T16" fmla="*/ 1244 w 2930"/>
                <a:gd name="T17" fmla="*/ 2569 h 2757"/>
                <a:gd name="T18" fmla="*/ 90 w 2930"/>
                <a:gd name="T19" fmla="*/ 1360 h 2757"/>
                <a:gd name="T20" fmla="*/ 1502 w 2930"/>
                <a:gd name="T21" fmla="*/ 657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30" h="2757">
                  <a:moveTo>
                    <a:pt x="1502" y="657"/>
                  </a:moveTo>
                  <a:cubicBezTo>
                    <a:pt x="1375" y="642"/>
                    <a:pt x="1335" y="582"/>
                    <a:pt x="1088" y="596"/>
                  </a:cubicBezTo>
                  <a:cubicBezTo>
                    <a:pt x="613" y="623"/>
                    <a:pt x="263" y="971"/>
                    <a:pt x="225" y="1385"/>
                  </a:cubicBezTo>
                  <a:cubicBezTo>
                    <a:pt x="202" y="1629"/>
                    <a:pt x="357" y="1971"/>
                    <a:pt x="612" y="2170"/>
                  </a:cubicBezTo>
                  <a:cubicBezTo>
                    <a:pt x="1367" y="2757"/>
                    <a:pt x="2469" y="2297"/>
                    <a:pt x="2748" y="1495"/>
                  </a:cubicBezTo>
                  <a:cubicBezTo>
                    <a:pt x="2924" y="989"/>
                    <a:pt x="2749" y="554"/>
                    <a:pt x="2298" y="0"/>
                  </a:cubicBezTo>
                  <a:cubicBezTo>
                    <a:pt x="2591" y="304"/>
                    <a:pt x="2747" y="452"/>
                    <a:pt x="2851" y="850"/>
                  </a:cubicBezTo>
                  <a:cubicBezTo>
                    <a:pt x="2930" y="1154"/>
                    <a:pt x="2898" y="1408"/>
                    <a:pt x="2803" y="1645"/>
                  </a:cubicBezTo>
                  <a:cubicBezTo>
                    <a:pt x="2589" y="2181"/>
                    <a:pt x="1897" y="2645"/>
                    <a:pt x="1244" y="2569"/>
                  </a:cubicBezTo>
                  <a:cubicBezTo>
                    <a:pt x="470" y="2479"/>
                    <a:pt x="0" y="1857"/>
                    <a:pt x="90" y="1360"/>
                  </a:cubicBezTo>
                  <a:cubicBezTo>
                    <a:pt x="250" y="484"/>
                    <a:pt x="1269" y="417"/>
                    <a:pt x="1502" y="657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2" name="Freeform 192">
              <a:extLst>
                <a:ext uri="{FF2B5EF4-FFF2-40B4-BE49-F238E27FC236}">
                  <a16:creationId xmlns:a16="http://schemas.microsoft.com/office/drawing/2014/main" id="{844C50D2-8D34-0EDA-FF85-C6353BDDF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460" y="103505"/>
              <a:ext cx="8255" cy="1905"/>
            </a:xfrm>
            <a:custGeom>
              <a:avLst/>
              <a:gdLst>
                <a:gd name="T0" fmla="*/ 0 w 144"/>
                <a:gd name="T1" fmla="*/ 16 h 43"/>
                <a:gd name="T2" fmla="*/ 113 w 144"/>
                <a:gd name="T3" fmla="*/ 0 h 43"/>
                <a:gd name="T4" fmla="*/ 144 w 144"/>
                <a:gd name="T5" fmla="*/ 43 h 43"/>
                <a:gd name="T6" fmla="*/ 0 w 144"/>
                <a:gd name="T7" fmla="*/ 1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43">
                  <a:moveTo>
                    <a:pt x="0" y="16"/>
                  </a:moveTo>
                  <a:cubicBezTo>
                    <a:pt x="41" y="9"/>
                    <a:pt x="78" y="4"/>
                    <a:pt x="113" y="0"/>
                  </a:cubicBezTo>
                  <a:lnTo>
                    <a:pt x="144" y="43"/>
                  </a:lnTo>
                  <a:cubicBezTo>
                    <a:pt x="85" y="37"/>
                    <a:pt x="35" y="28"/>
                    <a:pt x="0" y="16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3" name="Freeform 193">
              <a:extLst>
                <a:ext uri="{FF2B5EF4-FFF2-40B4-BE49-F238E27FC236}">
                  <a16:creationId xmlns:a16="http://schemas.microsoft.com/office/drawing/2014/main" id="{CE6459BE-CD90-6FA0-298F-7BDFD287E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60" y="167005"/>
              <a:ext cx="11430" cy="9525"/>
            </a:xfrm>
            <a:custGeom>
              <a:avLst/>
              <a:gdLst>
                <a:gd name="T0" fmla="*/ 0 w 200"/>
                <a:gd name="T1" fmla="*/ 20 h 165"/>
                <a:gd name="T2" fmla="*/ 62 w 200"/>
                <a:gd name="T3" fmla="*/ 30 h 165"/>
                <a:gd name="T4" fmla="*/ 200 w 200"/>
                <a:gd name="T5" fmla="*/ 165 h 165"/>
                <a:gd name="T6" fmla="*/ 0 w 200"/>
                <a:gd name="T7" fmla="*/ 2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165">
                  <a:moveTo>
                    <a:pt x="0" y="20"/>
                  </a:moveTo>
                  <a:cubicBezTo>
                    <a:pt x="48" y="17"/>
                    <a:pt x="0" y="0"/>
                    <a:pt x="62" y="30"/>
                  </a:cubicBezTo>
                  <a:lnTo>
                    <a:pt x="200" y="165"/>
                  </a:lnTo>
                  <a:cubicBezTo>
                    <a:pt x="144" y="131"/>
                    <a:pt x="47" y="69"/>
                    <a:pt x="0" y="2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4" name="Freeform 194">
              <a:extLst>
                <a:ext uri="{FF2B5EF4-FFF2-40B4-BE49-F238E27FC236}">
                  <a16:creationId xmlns:a16="http://schemas.microsoft.com/office/drawing/2014/main" id="{1AD875FB-5351-2BE5-4860-F87FC92DD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940" y="102235"/>
              <a:ext cx="4445" cy="3810"/>
            </a:xfrm>
            <a:custGeom>
              <a:avLst/>
              <a:gdLst>
                <a:gd name="T0" fmla="*/ 43 w 80"/>
                <a:gd name="T1" fmla="*/ 0 h 65"/>
                <a:gd name="T2" fmla="*/ 80 w 80"/>
                <a:gd name="T3" fmla="*/ 44 h 65"/>
                <a:gd name="T4" fmla="*/ 13 w 80"/>
                <a:gd name="T5" fmla="*/ 65 h 65"/>
                <a:gd name="T6" fmla="*/ 43 w 80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65">
                  <a:moveTo>
                    <a:pt x="43" y="0"/>
                  </a:moveTo>
                  <a:lnTo>
                    <a:pt x="80" y="44"/>
                  </a:lnTo>
                  <a:lnTo>
                    <a:pt x="13" y="65"/>
                  </a:lnTo>
                  <a:cubicBezTo>
                    <a:pt x="12" y="6"/>
                    <a:pt x="0" y="43"/>
                    <a:pt x="43" y="0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5" name="Freeform 195">
              <a:extLst>
                <a:ext uri="{FF2B5EF4-FFF2-40B4-BE49-F238E27FC236}">
                  <a16:creationId xmlns:a16="http://schemas.microsoft.com/office/drawing/2014/main" id="{CCC64F93-EE4C-C01D-83B6-41FFED015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5" y="-19050"/>
              <a:ext cx="513080" cy="149860"/>
            </a:xfrm>
            <a:custGeom>
              <a:avLst/>
              <a:gdLst>
                <a:gd name="T0" fmla="*/ 138 w 9072"/>
                <a:gd name="T1" fmla="*/ 2182 h 2602"/>
                <a:gd name="T2" fmla="*/ 6417 w 9072"/>
                <a:gd name="T3" fmla="*/ 2104 h 2602"/>
                <a:gd name="T4" fmla="*/ 8192 w 9072"/>
                <a:gd name="T5" fmla="*/ 835 h 2602"/>
                <a:gd name="T6" fmla="*/ 6960 w 9072"/>
                <a:gd name="T7" fmla="*/ 1290 h 2602"/>
                <a:gd name="T8" fmla="*/ 7365 w 9072"/>
                <a:gd name="T9" fmla="*/ 969 h 2602"/>
                <a:gd name="T10" fmla="*/ 7232 w 9072"/>
                <a:gd name="T11" fmla="*/ 888 h 2602"/>
                <a:gd name="T12" fmla="*/ 7363 w 9072"/>
                <a:gd name="T13" fmla="*/ 935 h 2602"/>
                <a:gd name="T14" fmla="*/ 6859 w 9072"/>
                <a:gd name="T15" fmla="*/ 1359 h 2602"/>
                <a:gd name="T16" fmla="*/ 8355 w 9072"/>
                <a:gd name="T17" fmla="*/ 747 h 2602"/>
                <a:gd name="T18" fmla="*/ 6442 w 9072"/>
                <a:gd name="T19" fmla="*/ 2323 h 2602"/>
                <a:gd name="T20" fmla="*/ 238 w 9072"/>
                <a:gd name="T21" fmla="*/ 2469 h 2602"/>
                <a:gd name="T22" fmla="*/ 27 w 9072"/>
                <a:gd name="T23" fmla="*/ 2370 h 2602"/>
                <a:gd name="T24" fmla="*/ 138 w 9072"/>
                <a:gd name="T25" fmla="*/ 2182 h 2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2">
                  <a:moveTo>
                    <a:pt x="138" y="2182"/>
                  </a:moveTo>
                  <a:cubicBezTo>
                    <a:pt x="2834" y="1544"/>
                    <a:pt x="3817" y="2348"/>
                    <a:pt x="6417" y="2104"/>
                  </a:cubicBezTo>
                  <a:cubicBezTo>
                    <a:pt x="6970" y="2052"/>
                    <a:pt x="8782" y="1754"/>
                    <a:pt x="8192" y="835"/>
                  </a:cubicBezTo>
                  <a:cubicBezTo>
                    <a:pt x="7817" y="251"/>
                    <a:pt x="6332" y="503"/>
                    <a:pt x="6960" y="1290"/>
                  </a:cubicBezTo>
                  <a:cubicBezTo>
                    <a:pt x="7082" y="1442"/>
                    <a:pt x="8678" y="1331"/>
                    <a:pt x="7365" y="969"/>
                  </a:cubicBezTo>
                  <a:cubicBezTo>
                    <a:pt x="7272" y="944"/>
                    <a:pt x="7359" y="916"/>
                    <a:pt x="7232" y="888"/>
                  </a:cubicBezTo>
                  <a:cubicBezTo>
                    <a:pt x="7346" y="864"/>
                    <a:pt x="7305" y="921"/>
                    <a:pt x="7363" y="935"/>
                  </a:cubicBezTo>
                  <a:cubicBezTo>
                    <a:pt x="8892" y="1308"/>
                    <a:pt x="7086" y="1623"/>
                    <a:pt x="6859" y="1359"/>
                  </a:cubicBezTo>
                  <a:cubicBezTo>
                    <a:pt x="6069" y="441"/>
                    <a:pt x="7852" y="0"/>
                    <a:pt x="8355" y="747"/>
                  </a:cubicBezTo>
                  <a:cubicBezTo>
                    <a:pt x="9072" y="1811"/>
                    <a:pt x="7157" y="2245"/>
                    <a:pt x="6442" y="2323"/>
                  </a:cubicBezTo>
                  <a:cubicBezTo>
                    <a:pt x="3891" y="2602"/>
                    <a:pt x="2811" y="1827"/>
                    <a:pt x="238" y="2469"/>
                  </a:cubicBezTo>
                  <a:cubicBezTo>
                    <a:pt x="149" y="2494"/>
                    <a:pt x="55" y="2449"/>
                    <a:pt x="27" y="2370"/>
                  </a:cubicBezTo>
                  <a:cubicBezTo>
                    <a:pt x="0" y="2291"/>
                    <a:pt x="49" y="2207"/>
                    <a:pt x="138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6" name="Freeform 196">
              <a:extLst>
                <a:ext uri="{FF2B5EF4-FFF2-40B4-BE49-F238E27FC236}">
                  <a16:creationId xmlns:a16="http://schemas.microsoft.com/office/drawing/2014/main" id="{CE4C88ED-665D-3A71-54F4-56220BAE2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" y="-17780"/>
              <a:ext cx="512445" cy="149860"/>
            </a:xfrm>
            <a:custGeom>
              <a:avLst/>
              <a:gdLst>
                <a:gd name="T0" fmla="*/ 8933 w 9072"/>
                <a:gd name="T1" fmla="*/ 2182 h 2601"/>
                <a:gd name="T2" fmla="*/ 2655 w 9072"/>
                <a:gd name="T3" fmla="*/ 2104 h 2601"/>
                <a:gd name="T4" fmla="*/ 880 w 9072"/>
                <a:gd name="T5" fmla="*/ 834 h 2601"/>
                <a:gd name="T6" fmla="*/ 2111 w 9072"/>
                <a:gd name="T7" fmla="*/ 1290 h 2601"/>
                <a:gd name="T8" fmla="*/ 1706 w 9072"/>
                <a:gd name="T9" fmla="*/ 969 h 2601"/>
                <a:gd name="T10" fmla="*/ 1840 w 9072"/>
                <a:gd name="T11" fmla="*/ 888 h 2601"/>
                <a:gd name="T12" fmla="*/ 1709 w 9072"/>
                <a:gd name="T13" fmla="*/ 935 h 2601"/>
                <a:gd name="T14" fmla="*/ 2212 w 9072"/>
                <a:gd name="T15" fmla="*/ 1359 h 2601"/>
                <a:gd name="T16" fmla="*/ 716 w 9072"/>
                <a:gd name="T17" fmla="*/ 747 h 2601"/>
                <a:gd name="T18" fmla="*/ 2629 w 9072"/>
                <a:gd name="T19" fmla="*/ 2322 h 2601"/>
                <a:gd name="T20" fmla="*/ 8833 w 9072"/>
                <a:gd name="T21" fmla="*/ 2469 h 2601"/>
                <a:gd name="T22" fmla="*/ 9044 w 9072"/>
                <a:gd name="T23" fmla="*/ 2370 h 2601"/>
                <a:gd name="T24" fmla="*/ 8933 w 9072"/>
                <a:gd name="T25" fmla="*/ 2182 h 2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2" h="2601">
                  <a:moveTo>
                    <a:pt x="8933" y="2182"/>
                  </a:moveTo>
                  <a:cubicBezTo>
                    <a:pt x="6238" y="1543"/>
                    <a:pt x="5254" y="2348"/>
                    <a:pt x="2655" y="2104"/>
                  </a:cubicBezTo>
                  <a:cubicBezTo>
                    <a:pt x="2101" y="2052"/>
                    <a:pt x="289" y="1754"/>
                    <a:pt x="880" y="834"/>
                  </a:cubicBezTo>
                  <a:cubicBezTo>
                    <a:pt x="1255" y="251"/>
                    <a:pt x="2739" y="503"/>
                    <a:pt x="2111" y="1290"/>
                  </a:cubicBezTo>
                  <a:cubicBezTo>
                    <a:pt x="1990" y="1442"/>
                    <a:pt x="393" y="1331"/>
                    <a:pt x="1706" y="969"/>
                  </a:cubicBezTo>
                  <a:cubicBezTo>
                    <a:pt x="1799" y="944"/>
                    <a:pt x="1713" y="916"/>
                    <a:pt x="1840" y="888"/>
                  </a:cubicBezTo>
                  <a:cubicBezTo>
                    <a:pt x="1726" y="864"/>
                    <a:pt x="1766" y="921"/>
                    <a:pt x="1709" y="935"/>
                  </a:cubicBezTo>
                  <a:cubicBezTo>
                    <a:pt x="179" y="1308"/>
                    <a:pt x="1985" y="1622"/>
                    <a:pt x="2212" y="1359"/>
                  </a:cubicBezTo>
                  <a:cubicBezTo>
                    <a:pt x="3002" y="441"/>
                    <a:pt x="1219" y="0"/>
                    <a:pt x="716" y="747"/>
                  </a:cubicBezTo>
                  <a:cubicBezTo>
                    <a:pt x="0" y="1811"/>
                    <a:pt x="1915" y="2244"/>
                    <a:pt x="2629" y="2322"/>
                  </a:cubicBezTo>
                  <a:cubicBezTo>
                    <a:pt x="5181" y="2601"/>
                    <a:pt x="6261" y="1827"/>
                    <a:pt x="8833" y="2469"/>
                  </a:cubicBezTo>
                  <a:cubicBezTo>
                    <a:pt x="8922" y="2493"/>
                    <a:pt x="9016" y="2449"/>
                    <a:pt x="9044" y="2370"/>
                  </a:cubicBezTo>
                  <a:cubicBezTo>
                    <a:pt x="9072" y="2291"/>
                    <a:pt x="9022" y="2207"/>
                    <a:pt x="8933" y="2182"/>
                  </a:cubicBez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7" name="Freeform 197">
              <a:extLst>
                <a:ext uri="{FF2B5EF4-FFF2-40B4-BE49-F238E27FC236}">
                  <a16:creationId xmlns:a16="http://schemas.microsoft.com/office/drawing/2014/main" id="{35FFFC47-003B-7CCE-8903-6B24CEDF0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515" y="492760"/>
              <a:ext cx="73660" cy="80010"/>
            </a:xfrm>
            <a:custGeom>
              <a:avLst/>
              <a:gdLst>
                <a:gd name="T0" fmla="*/ 600 w 1310"/>
                <a:gd name="T1" fmla="*/ 516 h 1396"/>
                <a:gd name="T2" fmla="*/ 576 w 1310"/>
                <a:gd name="T3" fmla="*/ 513 h 1396"/>
                <a:gd name="T4" fmla="*/ 551 w 1310"/>
                <a:gd name="T5" fmla="*/ 283 h 1396"/>
                <a:gd name="T6" fmla="*/ 498 w 1310"/>
                <a:gd name="T7" fmla="*/ 334 h 1396"/>
                <a:gd name="T8" fmla="*/ 434 w 1310"/>
                <a:gd name="T9" fmla="*/ 195 h 1396"/>
                <a:gd name="T10" fmla="*/ 402 w 1310"/>
                <a:gd name="T11" fmla="*/ 229 h 1396"/>
                <a:gd name="T12" fmla="*/ 318 w 1310"/>
                <a:gd name="T13" fmla="*/ 75 h 1396"/>
                <a:gd name="T14" fmla="*/ 284 w 1310"/>
                <a:gd name="T15" fmla="*/ 141 h 1396"/>
                <a:gd name="T16" fmla="*/ 185 w 1310"/>
                <a:gd name="T17" fmla="*/ 30 h 1396"/>
                <a:gd name="T18" fmla="*/ 194 w 1310"/>
                <a:gd name="T19" fmla="*/ 91 h 1396"/>
                <a:gd name="T20" fmla="*/ 43 w 1310"/>
                <a:gd name="T21" fmla="*/ 0 h 1396"/>
                <a:gd name="T22" fmla="*/ 220 w 1310"/>
                <a:gd name="T23" fmla="*/ 340 h 1396"/>
                <a:gd name="T24" fmla="*/ 243 w 1310"/>
                <a:gd name="T25" fmla="*/ 680 h 1396"/>
                <a:gd name="T26" fmla="*/ 288 w 1310"/>
                <a:gd name="T27" fmla="*/ 754 h 1396"/>
                <a:gd name="T28" fmla="*/ 0 w 1310"/>
                <a:gd name="T29" fmla="*/ 806 h 1396"/>
                <a:gd name="T30" fmla="*/ 524 w 1310"/>
                <a:gd name="T31" fmla="*/ 1185 h 1396"/>
                <a:gd name="T32" fmla="*/ 919 w 1310"/>
                <a:gd name="T33" fmla="*/ 1200 h 1396"/>
                <a:gd name="T34" fmla="*/ 1045 w 1310"/>
                <a:gd name="T35" fmla="*/ 1301 h 1396"/>
                <a:gd name="T36" fmla="*/ 1173 w 1310"/>
                <a:gd name="T37" fmla="*/ 1384 h 1396"/>
                <a:gd name="T38" fmla="*/ 1172 w 1310"/>
                <a:gd name="T39" fmla="*/ 1273 h 1396"/>
                <a:gd name="T40" fmla="*/ 1251 w 1310"/>
                <a:gd name="T41" fmla="*/ 1265 h 1396"/>
                <a:gd name="T42" fmla="*/ 1204 w 1310"/>
                <a:gd name="T43" fmla="*/ 1180 h 1396"/>
                <a:gd name="T44" fmla="*/ 1310 w 1310"/>
                <a:gd name="T45" fmla="*/ 1127 h 1396"/>
                <a:gd name="T46" fmla="*/ 1209 w 1310"/>
                <a:gd name="T47" fmla="*/ 1069 h 1396"/>
                <a:gd name="T48" fmla="*/ 1272 w 1310"/>
                <a:gd name="T49" fmla="*/ 984 h 1396"/>
                <a:gd name="T50" fmla="*/ 984 w 1310"/>
                <a:gd name="T51" fmla="*/ 1037 h 1396"/>
                <a:gd name="T52" fmla="*/ 711 w 1310"/>
                <a:gd name="T53" fmla="*/ 970 h 1396"/>
                <a:gd name="T54" fmla="*/ 901 w 1310"/>
                <a:gd name="T55" fmla="*/ 920 h 1396"/>
                <a:gd name="T56" fmla="*/ 1001 w 1310"/>
                <a:gd name="T57" fmla="*/ 787 h 1396"/>
                <a:gd name="T58" fmla="*/ 951 w 1310"/>
                <a:gd name="T59" fmla="*/ 778 h 1396"/>
                <a:gd name="T60" fmla="*/ 1003 w 1310"/>
                <a:gd name="T61" fmla="*/ 720 h 1396"/>
                <a:gd name="T62" fmla="*/ 1033 w 1310"/>
                <a:gd name="T63" fmla="*/ 638 h 1396"/>
                <a:gd name="T64" fmla="*/ 994 w 1310"/>
                <a:gd name="T65" fmla="*/ 625 h 1396"/>
                <a:gd name="T66" fmla="*/ 1062 w 1310"/>
                <a:gd name="T67" fmla="*/ 459 h 1396"/>
                <a:gd name="T68" fmla="*/ 1012 w 1310"/>
                <a:gd name="T69" fmla="*/ 468 h 1396"/>
                <a:gd name="T70" fmla="*/ 1038 w 1310"/>
                <a:gd name="T71" fmla="*/ 310 h 1396"/>
                <a:gd name="T72" fmla="*/ 960 w 1310"/>
                <a:gd name="T73" fmla="*/ 328 h 1396"/>
                <a:gd name="T74" fmla="*/ 1011 w 1310"/>
                <a:gd name="T75" fmla="*/ 212 h 1396"/>
                <a:gd name="T76" fmla="*/ 1031 w 1310"/>
                <a:gd name="T77" fmla="*/ 111 h 1396"/>
                <a:gd name="T78" fmla="*/ 1018 w 1310"/>
                <a:gd name="T79" fmla="*/ 82 h 1396"/>
                <a:gd name="T80" fmla="*/ 854 w 1310"/>
                <a:gd name="T81" fmla="*/ 317 h 1396"/>
                <a:gd name="T82" fmla="*/ 652 w 1310"/>
                <a:gd name="T83" fmla="*/ 507 h 1396"/>
                <a:gd name="T84" fmla="*/ 541 w 1310"/>
                <a:gd name="T85" fmla="*/ 595 h 1396"/>
                <a:gd name="T86" fmla="*/ 474 w 1310"/>
                <a:gd name="T87" fmla="*/ 954 h 1396"/>
                <a:gd name="T88" fmla="*/ 408 w 1310"/>
                <a:gd name="T89" fmla="*/ 709 h 1396"/>
                <a:gd name="T90" fmla="*/ 500 w 1310"/>
                <a:gd name="T91" fmla="*/ 608 h 1396"/>
                <a:gd name="T92" fmla="*/ 600 w 1310"/>
                <a:gd name="T93" fmla="*/ 51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10" h="1396">
                  <a:moveTo>
                    <a:pt x="600" y="516"/>
                  </a:moveTo>
                  <a:lnTo>
                    <a:pt x="576" y="513"/>
                  </a:lnTo>
                  <a:cubicBezTo>
                    <a:pt x="572" y="445"/>
                    <a:pt x="589" y="339"/>
                    <a:pt x="551" y="283"/>
                  </a:cubicBezTo>
                  <a:cubicBezTo>
                    <a:pt x="507" y="286"/>
                    <a:pt x="523" y="306"/>
                    <a:pt x="498" y="334"/>
                  </a:cubicBezTo>
                  <a:cubicBezTo>
                    <a:pt x="451" y="304"/>
                    <a:pt x="476" y="228"/>
                    <a:pt x="434" y="195"/>
                  </a:cubicBezTo>
                  <a:cubicBezTo>
                    <a:pt x="408" y="206"/>
                    <a:pt x="426" y="211"/>
                    <a:pt x="402" y="229"/>
                  </a:cubicBezTo>
                  <a:cubicBezTo>
                    <a:pt x="371" y="191"/>
                    <a:pt x="363" y="95"/>
                    <a:pt x="318" y="75"/>
                  </a:cubicBezTo>
                  <a:cubicBezTo>
                    <a:pt x="288" y="93"/>
                    <a:pt x="304" y="114"/>
                    <a:pt x="284" y="141"/>
                  </a:cubicBezTo>
                  <a:cubicBezTo>
                    <a:pt x="249" y="113"/>
                    <a:pt x="237" y="34"/>
                    <a:pt x="185" y="30"/>
                  </a:cubicBezTo>
                  <a:lnTo>
                    <a:pt x="194" y="91"/>
                  </a:lnTo>
                  <a:cubicBezTo>
                    <a:pt x="149" y="81"/>
                    <a:pt x="111" y="8"/>
                    <a:pt x="43" y="0"/>
                  </a:cubicBezTo>
                  <a:cubicBezTo>
                    <a:pt x="32" y="97"/>
                    <a:pt x="198" y="205"/>
                    <a:pt x="220" y="340"/>
                  </a:cubicBezTo>
                  <a:cubicBezTo>
                    <a:pt x="241" y="470"/>
                    <a:pt x="158" y="551"/>
                    <a:pt x="243" y="680"/>
                  </a:cubicBezTo>
                  <a:cubicBezTo>
                    <a:pt x="265" y="712"/>
                    <a:pt x="293" y="722"/>
                    <a:pt x="288" y="754"/>
                  </a:cubicBezTo>
                  <a:cubicBezTo>
                    <a:pt x="252" y="761"/>
                    <a:pt x="144" y="670"/>
                    <a:pt x="0" y="806"/>
                  </a:cubicBezTo>
                  <a:cubicBezTo>
                    <a:pt x="210" y="859"/>
                    <a:pt x="160" y="1180"/>
                    <a:pt x="524" y="1185"/>
                  </a:cubicBezTo>
                  <a:cubicBezTo>
                    <a:pt x="675" y="1188"/>
                    <a:pt x="764" y="1125"/>
                    <a:pt x="919" y="1200"/>
                  </a:cubicBezTo>
                  <a:cubicBezTo>
                    <a:pt x="961" y="1221"/>
                    <a:pt x="1012" y="1271"/>
                    <a:pt x="1045" y="1301"/>
                  </a:cubicBezTo>
                  <a:cubicBezTo>
                    <a:pt x="1075" y="1327"/>
                    <a:pt x="1134" y="1396"/>
                    <a:pt x="1173" y="1384"/>
                  </a:cubicBezTo>
                  <a:cubicBezTo>
                    <a:pt x="1194" y="1342"/>
                    <a:pt x="1170" y="1314"/>
                    <a:pt x="1172" y="1273"/>
                  </a:cubicBezTo>
                  <a:cubicBezTo>
                    <a:pt x="1211" y="1268"/>
                    <a:pt x="1218" y="1288"/>
                    <a:pt x="1251" y="1265"/>
                  </a:cubicBezTo>
                  <a:cubicBezTo>
                    <a:pt x="1243" y="1212"/>
                    <a:pt x="1210" y="1215"/>
                    <a:pt x="1204" y="1180"/>
                  </a:cubicBezTo>
                  <a:cubicBezTo>
                    <a:pt x="1249" y="1172"/>
                    <a:pt x="1294" y="1183"/>
                    <a:pt x="1310" y="1127"/>
                  </a:cubicBezTo>
                  <a:cubicBezTo>
                    <a:pt x="1268" y="1067"/>
                    <a:pt x="1241" y="1097"/>
                    <a:pt x="1209" y="1069"/>
                  </a:cubicBezTo>
                  <a:cubicBezTo>
                    <a:pt x="1214" y="1037"/>
                    <a:pt x="1268" y="1043"/>
                    <a:pt x="1272" y="984"/>
                  </a:cubicBezTo>
                  <a:cubicBezTo>
                    <a:pt x="1227" y="977"/>
                    <a:pt x="1050" y="1030"/>
                    <a:pt x="984" y="1037"/>
                  </a:cubicBezTo>
                  <a:cubicBezTo>
                    <a:pt x="920" y="1044"/>
                    <a:pt x="730" y="1047"/>
                    <a:pt x="711" y="970"/>
                  </a:cubicBezTo>
                  <a:cubicBezTo>
                    <a:pt x="724" y="961"/>
                    <a:pt x="858" y="937"/>
                    <a:pt x="901" y="920"/>
                  </a:cubicBezTo>
                  <a:cubicBezTo>
                    <a:pt x="943" y="902"/>
                    <a:pt x="1013" y="838"/>
                    <a:pt x="1001" y="787"/>
                  </a:cubicBezTo>
                  <a:lnTo>
                    <a:pt x="951" y="778"/>
                  </a:lnTo>
                  <a:cubicBezTo>
                    <a:pt x="955" y="749"/>
                    <a:pt x="981" y="745"/>
                    <a:pt x="1003" y="720"/>
                  </a:cubicBezTo>
                  <a:cubicBezTo>
                    <a:pt x="1025" y="693"/>
                    <a:pt x="1033" y="675"/>
                    <a:pt x="1033" y="638"/>
                  </a:cubicBezTo>
                  <a:lnTo>
                    <a:pt x="994" y="625"/>
                  </a:lnTo>
                  <a:cubicBezTo>
                    <a:pt x="1006" y="571"/>
                    <a:pt x="1088" y="518"/>
                    <a:pt x="1062" y="459"/>
                  </a:cubicBezTo>
                  <a:cubicBezTo>
                    <a:pt x="1033" y="454"/>
                    <a:pt x="1052" y="469"/>
                    <a:pt x="1012" y="468"/>
                  </a:cubicBezTo>
                  <a:cubicBezTo>
                    <a:pt x="1015" y="410"/>
                    <a:pt x="1064" y="387"/>
                    <a:pt x="1038" y="310"/>
                  </a:cubicBezTo>
                  <a:cubicBezTo>
                    <a:pt x="986" y="299"/>
                    <a:pt x="1000" y="328"/>
                    <a:pt x="960" y="328"/>
                  </a:cubicBezTo>
                  <a:cubicBezTo>
                    <a:pt x="955" y="290"/>
                    <a:pt x="996" y="248"/>
                    <a:pt x="1011" y="212"/>
                  </a:cubicBezTo>
                  <a:cubicBezTo>
                    <a:pt x="1022" y="185"/>
                    <a:pt x="1034" y="142"/>
                    <a:pt x="1031" y="111"/>
                  </a:cubicBezTo>
                  <a:cubicBezTo>
                    <a:pt x="1029" y="88"/>
                    <a:pt x="1023" y="87"/>
                    <a:pt x="1018" y="82"/>
                  </a:cubicBezTo>
                  <a:cubicBezTo>
                    <a:pt x="969" y="110"/>
                    <a:pt x="898" y="265"/>
                    <a:pt x="854" y="317"/>
                  </a:cubicBezTo>
                  <a:cubicBezTo>
                    <a:pt x="789" y="391"/>
                    <a:pt x="731" y="444"/>
                    <a:pt x="652" y="507"/>
                  </a:cubicBezTo>
                  <a:cubicBezTo>
                    <a:pt x="617" y="535"/>
                    <a:pt x="575" y="565"/>
                    <a:pt x="541" y="595"/>
                  </a:cubicBezTo>
                  <a:cubicBezTo>
                    <a:pt x="260" y="839"/>
                    <a:pt x="461" y="904"/>
                    <a:pt x="474" y="954"/>
                  </a:cubicBezTo>
                  <a:cubicBezTo>
                    <a:pt x="411" y="951"/>
                    <a:pt x="323" y="821"/>
                    <a:pt x="408" y="709"/>
                  </a:cubicBezTo>
                  <a:cubicBezTo>
                    <a:pt x="434" y="674"/>
                    <a:pt x="469" y="637"/>
                    <a:pt x="500" y="608"/>
                  </a:cubicBezTo>
                  <a:lnTo>
                    <a:pt x="600" y="51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8" name="Freeform 198">
              <a:extLst>
                <a:ext uri="{FF2B5EF4-FFF2-40B4-BE49-F238E27FC236}">
                  <a16:creationId xmlns:a16="http://schemas.microsoft.com/office/drawing/2014/main" id="{D8ACFB41-81E9-B4F5-0EC2-D97A07D2B2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4990" y="491490"/>
              <a:ext cx="84455" cy="83820"/>
            </a:xfrm>
            <a:custGeom>
              <a:avLst/>
              <a:gdLst>
                <a:gd name="T0" fmla="*/ 101 w 1496"/>
                <a:gd name="T1" fmla="*/ 837 h 1459"/>
                <a:gd name="T2" fmla="*/ 120 w 1496"/>
                <a:gd name="T3" fmla="*/ 794 h 1459"/>
                <a:gd name="T4" fmla="*/ 113 w 1496"/>
                <a:gd name="T5" fmla="*/ 758 h 1459"/>
                <a:gd name="T6" fmla="*/ 132 w 1496"/>
                <a:gd name="T7" fmla="*/ 696 h 1459"/>
                <a:gd name="T8" fmla="*/ 135 w 1496"/>
                <a:gd name="T9" fmla="*/ 767 h 1459"/>
                <a:gd name="T10" fmla="*/ 147 w 1496"/>
                <a:gd name="T11" fmla="*/ 779 h 1459"/>
                <a:gd name="T12" fmla="*/ 119 w 1496"/>
                <a:gd name="T13" fmla="*/ 827 h 1459"/>
                <a:gd name="T14" fmla="*/ 62 w 1496"/>
                <a:gd name="T15" fmla="*/ 687 h 1459"/>
                <a:gd name="T16" fmla="*/ 767 w 1496"/>
                <a:gd name="T17" fmla="*/ 533 h 1459"/>
                <a:gd name="T18" fmla="*/ 575 w 1496"/>
                <a:gd name="T19" fmla="*/ 726 h 1459"/>
                <a:gd name="T20" fmla="*/ 708 w 1496"/>
                <a:gd name="T21" fmla="*/ 612 h 1459"/>
                <a:gd name="T22" fmla="*/ 1021 w 1496"/>
                <a:gd name="T23" fmla="*/ 334 h 1459"/>
                <a:gd name="T24" fmla="*/ 1198 w 1496"/>
                <a:gd name="T25" fmla="*/ 128 h 1459"/>
                <a:gd name="T26" fmla="*/ 1127 w 1496"/>
                <a:gd name="T27" fmla="*/ 345 h 1459"/>
                <a:gd name="T28" fmla="*/ 1179 w 1496"/>
                <a:gd name="T29" fmla="*/ 485 h 1459"/>
                <a:gd name="T30" fmla="*/ 1161 w 1496"/>
                <a:gd name="T31" fmla="*/ 642 h 1459"/>
                <a:gd name="T32" fmla="*/ 1170 w 1496"/>
                <a:gd name="T33" fmla="*/ 737 h 1459"/>
                <a:gd name="T34" fmla="*/ 1168 w 1496"/>
                <a:gd name="T35" fmla="*/ 804 h 1459"/>
                <a:gd name="T36" fmla="*/ 878 w 1496"/>
                <a:gd name="T37" fmla="*/ 987 h 1459"/>
                <a:gd name="T38" fmla="*/ 1439 w 1496"/>
                <a:gd name="T39" fmla="*/ 1001 h 1459"/>
                <a:gd name="T40" fmla="*/ 1477 w 1496"/>
                <a:gd name="T41" fmla="*/ 1144 h 1459"/>
                <a:gd name="T42" fmla="*/ 1418 w 1496"/>
                <a:gd name="T43" fmla="*/ 1282 h 1459"/>
                <a:gd name="T44" fmla="*/ 1340 w 1496"/>
                <a:gd name="T45" fmla="*/ 1401 h 1459"/>
                <a:gd name="T46" fmla="*/ 1086 w 1496"/>
                <a:gd name="T47" fmla="*/ 1217 h 1459"/>
                <a:gd name="T48" fmla="*/ 167 w 1496"/>
                <a:gd name="T49" fmla="*/ 823 h 1459"/>
                <a:gd name="T50" fmla="*/ 410 w 1496"/>
                <a:gd name="T51" fmla="*/ 697 h 1459"/>
                <a:gd name="T52" fmla="*/ 210 w 1496"/>
                <a:gd name="T53" fmla="*/ 17 h 1459"/>
                <a:gd name="T54" fmla="*/ 352 w 1496"/>
                <a:gd name="T55" fmla="*/ 47 h 1459"/>
                <a:gd name="T56" fmla="*/ 485 w 1496"/>
                <a:gd name="T57" fmla="*/ 92 h 1459"/>
                <a:gd name="T58" fmla="*/ 601 w 1496"/>
                <a:gd name="T59" fmla="*/ 212 h 1459"/>
                <a:gd name="T60" fmla="*/ 718 w 1496"/>
                <a:gd name="T61" fmla="*/ 300 h 1459"/>
                <a:gd name="T62" fmla="*/ 767 w 1496"/>
                <a:gd name="T63" fmla="*/ 533 h 1459"/>
                <a:gd name="T64" fmla="*/ 412 w 1496"/>
                <a:gd name="T65" fmla="*/ 736 h 1459"/>
                <a:gd name="T66" fmla="*/ 263 w 1496"/>
                <a:gd name="T67" fmla="*/ 737 h 1459"/>
                <a:gd name="T68" fmla="*/ 185 w 1496"/>
                <a:gd name="T69" fmla="*/ 738 h 1459"/>
                <a:gd name="T70" fmla="*/ 155 w 1496"/>
                <a:gd name="T71" fmla="*/ 679 h 1459"/>
                <a:gd name="T72" fmla="*/ 84 w 1496"/>
                <a:gd name="T73" fmla="*/ 753 h 1459"/>
                <a:gd name="T74" fmla="*/ 90 w 1496"/>
                <a:gd name="T75" fmla="*/ 805 h 1459"/>
                <a:gd name="T76" fmla="*/ 174 w 1496"/>
                <a:gd name="T77" fmla="*/ 851 h 1459"/>
                <a:gd name="T78" fmla="*/ 204 w 1496"/>
                <a:gd name="T79" fmla="*/ 864 h 1459"/>
                <a:gd name="T80" fmla="*/ 726 w 1496"/>
                <a:gd name="T81" fmla="*/ 1222 h 1459"/>
                <a:gd name="T82" fmla="*/ 1352 w 1496"/>
                <a:gd name="T83" fmla="*/ 1421 h 1459"/>
                <a:gd name="T84" fmla="*/ 1437 w 1496"/>
                <a:gd name="T85" fmla="*/ 1302 h 1459"/>
                <a:gd name="T86" fmla="*/ 1493 w 1496"/>
                <a:gd name="T87" fmla="*/ 1150 h 1459"/>
                <a:gd name="T88" fmla="*/ 1456 w 1496"/>
                <a:gd name="T89" fmla="*/ 987 h 1459"/>
                <a:gd name="T90" fmla="*/ 909 w 1496"/>
                <a:gd name="T91" fmla="*/ 1001 h 1459"/>
                <a:gd name="T92" fmla="*/ 1186 w 1496"/>
                <a:gd name="T93" fmla="*/ 801 h 1459"/>
                <a:gd name="T94" fmla="*/ 1213 w 1496"/>
                <a:gd name="T95" fmla="*/ 643 h 1459"/>
                <a:gd name="T96" fmla="*/ 1214 w 1496"/>
                <a:gd name="T97" fmla="*/ 451 h 1459"/>
                <a:gd name="T98" fmla="*/ 1193 w 1496"/>
                <a:gd name="T99" fmla="*/ 79 h 1459"/>
                <a:gd name="T100" fmla="*/ 767 w 1496"/>
                <a:gd name="T101" fmla="*/ 533 h 1459"/>
                <a:gd name="T102" fmla="*/ 670 w 1496"/>
                <a:gd name="T103" fmla="*/ 304 h 1459"/>
                <a:gd name="T104" fmla="*/ 656 w 1496"/>
                <a:gd name="T105" fmla="*/ 301 h 1459"/>
                <a:gd name="T106" fmla="*/ 569 w 1496"/>
                <a:gd name="T107" fmla="*/ 205 h 1459"/>
                <a:gd name="T108" fmla="*/ 444 w 1496"/>
                <a:gd name="T109" fmla="*/ 113 h 1459"/>
                <a:gd name="T110" fmla="*/ 334 w 1496"/>
                <a:gd name="T111" fmla="*/ 51 h 1459"/>
                <a:gd name="T112" fmla="*/ 326 w 1496"/>
                <a:gd name="T113" fmla="*/ 64 h 1459"/>
                <a:gd name="T114" fmla="*/ 354 w 1496"/>
                <a:gd name="T115" fmla="*/ 313 h 1459"/>
                <a:gd name="T116" fmla="*/ 400 w 1496"/>
                <a:gd name="T117" fmla="*/ 728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96" h="1459">
                  <a:moveTo>
                    <a:pt x="119" y="827"/>
                  </a:moveTo>
                  <a:lnTo>
                    <a:pt x="101" y="837"/>
                  </a:lnTo>
                  <a:cubicBezTo>
                    <a:pt x="102" y="809"/>
                    <a:pt x="102" y="825"/>
                    <a:pt x="109" y="817"/>
                  </a:cubicBezTo>
                  <a:lnTo>
                    <a:pt x="120" y="794"/>
                  </a:lnTo>
                  <a:lnTo>
                    <a:pt x="76" y="788"/>
                  </a:lnTo>
                  <a:cubicBezTo>
                    <a:pt x="81" y="764"/>
                    <a:pt x="90" y="769"/>
                    <a:pt x="113" y="758"/>
                  </a:cubicBezTo>
                  <a:lnTo>
                    <a:pt x="109" y="745"/>
                  </a:lnTo>
                  <a:lnTo>
                    <a:pt x="132" y="696"/>
                  </a:lnTo>
                  <a:cubicBezTo>
                    <a:pt x="144" y="713"/>
                    <a:pt x="143" y="693"/>
                    <a:pt x="139" y="729"/>
                  </a:cubicBezTo>
                  <a:cubicBezTo>
                    <a:pt x="136" y="749"/>
                    <a:pt x="134" y="744"/>
                    <a:pt x="135" y="767"/>
                  </a:cubicBezTo>
                  <a:lnTo>
                    <a:pt x="160" y="745"/>
                  </a:lnTo>
                  <a:cubicBezTo>
                    <a:pt x="157" y="779"/>
                    <a:pt x="157" y="753"/>
                    <a:pt x="147" y="779"/>
                  </a:cubicBezTo>
                  <a:cubicBezTo>
                    <a:pt x="141" y="796"/>
                    <a:pt x="145" y="800"/>
                    <a:pt x="140" y="820"/>
                  </a:cubicBezTo>
                  <a:lnTo>
                    <a:pt x="119" y="827"/>
                  </a:lnTo>
                  <a:close/>
                  <a:moveTo>
                    <a:pt x="109" y="745"/>
                  </a:moveTo>
                  <a:cubicBezTo>
                    <a:pt x="77" y="738"/>
                    <a:pt x="60" y="722"/>
                    <a:pt x="62" y="687"/>
                  </a:cubicBezTo>
                  <a:cubicBezTo>
                    <a:pt x="85" y="698"/>
                    <a:pt x="99" y="722"/>
                    <a:pt x="109" y="745"/>
                  </a:cubicBezTo>
                  <a:close/>
                  <a:moveTo>
                    <a:pt x="767" y="533"/>
                  </a:moveTo>
                  <a:lnTo>
                    <a:pt x="667" y="625"/>
                  </a:lnTo>
                  <a:cubicBezTo>
                    <a:pt x="636" y="654"/>
                    <a:pt x="601" y="691"/>
                    <a:pt x="575" y="726"/>
                  </a:cubicBezTo>
                  <a:cubicBezTo>
                    <a:pt x="490" y="838"/>
                    <a:pt x="578" y="968"/>
                    <a:pt x="641" y="971"/>
                  </a:cubicBezTo>
                  <a:cubicBezTo>
                    <a:pt x="628" y="921"/>
                    <a:pt x="427" y="856"/>
                    <a:pt x="708" y="612"/>
                  </a:cubicBezTo>
                  <a:cubicBezTo>
                    <a:pt x="742" y="582"/>
                    <a:pt x="784" y="552"/>
                    <a:pt x="819" y="524"/>
                  </a:cubicBezTo>
                  <a:cubicBezTo>
                    <a:pt x="898" y="461"/>
                    <a:pt x="956" y="408"/>
                    <a:pt x="1021" y="334"/>
                  </a:cubicBezTo>
                  <a:cubicBezTo>
                    <a:pt x="1065" y="282"/>
                    <a:pt x="1136" y="127"/>
                    <a:pt x="1185" y="99"/>
                  </a:cubicBezTo>
                  <a:cubicBezTo>
                    <a:pt x="1190" y="104"/>
                    <a:pt x="1196" y="105"/>
                    <a:pt x="1198" y="128"/>
                  </a:cubicBezTo>
                  <a:cubicBezTo>
                    <a:pt x="1201" y="159"/>
                    <a:pt x="1189" y="202"/>
                    <a:pt x="1178" y="229"/>
                  </a:cubicBezTo>
                  <a:cubicBezTo>
                    <a:pt x="1163" y="265"/>
                    <a:pt x="1122" y="307"/>
                    <a:pt x="1127" y="345"/>
                  </a:cubicBezTo>
                  <a:cubicBezTo>
                    <a:pt x="1167" y="345"/>
                    <a:pt x="1153" y="316"/>
                    <a:pt x="1205" y="327"/>
                  </a:cubicBezTo>
                  <a:cubicBezTo>
                    <a:pt x="1231" y="404"/>
                    <a:pt x="1182" y="427"/>
                    <a:pt x="1179" y="485"/>
                  </a:cubicBezTo>
                  <a:cubicBezTo>
                    <a:pt x="1219" y="486"/>
                    <a:pt x="1200" y="471"/>
                    <a:pt x="1229" y="476"/>
                  </a:cubicBezTo>
                  <a:cubicBezTo>
                    <a:pt x="1255" y="535"/>
                    <a:pt x="1173" y="588"/>
                    <a:pt x="1161" y="642"/>
                  </a:cubicBezTo>
                  <a:lnTo>
                    <a:pt x="1200" y="655"/>
                  </a:lnTo>
                  <a:cubicBezTo>
                    <a:pt x="1200" y="692"/>
                    <a:pt x="1192" y="710"/>
                    <a:pt x="1170" y="737"/>
                  </a:cubicBezTo>
                  <a:cubicBezTo>
                    <a:pt x="1148" y="762"/>
                    <a:pt x="1122" y="766"/>
                    <a:pt x="1118" y="795"/>
                  </a:cubicBezTo>
                  <a:lnTo>
                    <a:pt x="1168" y="804"/>
                  </a:lnTo>
                  <a:cubicBezTo>
                    <a:pt x="1180" y="855"/>
                    <a:pt x="1110" y="919"/>
                    <a:pt x="1068" y="937"/>
                  </a:cubicBezTo>
                  <a:cubicBezTo>
                    <a:pt x="1025" y="954"/>
                    <a:pt x="891" y="978"/>
                    <a:pt x="878" y="987"/>
                  </a:cubicBezTo>
                  <a:cubicBezTo>
                    <a:pt x="897" y="1064"/>
                    <a:pt x="1087" y="1061"/>
                    <a:pt x="1151" y="1054"/>
                  </a:cubicBezTo>
                  <a:cubicBezTo>
                    <a:pt x="1217" y="1047"/>
                    <a:pt x="1394" y="994"/>
                    <a:pt x="1439" y="1001"/>
                  </a:cubicBezTo>
                  <a:cubicBezTo>
                    <a:pt x="1435" y="1060"/>
                    <a:pt x="1381" y="1054"/>
                    <a:pt x="1376" y="1086"/>
                  </a:cubicBezTo>
                  <a:cubicBezTo>
                    <a:pt x="1408" y="1114"/>
                    <a:pt x="1435" y="1084"/>
                    <a:pt x="1477" y="1144"/>
                  </a:cubicBezTo>
                  <a:cubicBezTo>
                    <a:pt x="1461" y="1200"/>
                    <a:pt x="1416" y="1189"/>
                    <a:pt x="1371" y="1197"/>
                  </a:cubicBezTo>
                  <a:cubicBezTo>
                    <a:pt x="1377" y="1232"/>
                    <a:pt x="1410" y="1229"/>
                    <a:pt x="1418" y="1282"/>
                  </a:cubicBezTo>
                  <a:cubicBezTo>
                    <a:pt x="1385" y="1305"/>
                    <a:pt x="1378" y="1285"/>
                    <a:pt x="1339" y="1290"/>
                  </a:cubicBezTo>
                  <a:cubicBezTo>
                    <a:pt x="1337" y="1331"/>
                    <a:pt x="1361" y="1359"/>
                    <a:pt x="1340" y="1401"/>
                  </a:cubicBezTo>
                  <a:cubicBezTo>
                    <a:pt x="1301" y="1413"/>
                    <a:pt x="1242" y="1344"/>
                    <a:pt x="1212" y="1318"/>
                  </a:cubicBezTo>
                  <a:cubicBezTo>
                    <a:pt x="1179" y="1288"/>
                    <a:pt x="1128" y="1238"/>
                    <a:pt x="1086" y="1217"/>
                  </a:cubicBezTo>
                  <a:cubicBezTo>
                    <a:pt x="931" y="1142"/>
                    <a:pt x="842" y="1205"/>
                    <a:pt x="691" y="1202"/>
                  </a:cubicBezTo>
                  <a:cubicBezTo>
                    <a:pt x="327" y="1197"/>
                    <a:pt x="377" y="876"/>
                    <a:pt x="167" y="823"/>
                  </a:cubicBezTo>
                  <a:cubicBezTo>
                    <a:pt x="311" y="687"/>
                    <a:pt x="419" y="778"/>
                    <a:pt x="455" y="771"/>
                  </a:cubicBezTo>
                  <a:cubicBezTo>
                    <a:pt x="460" y="739"/>
                    <a:pt x="432" y="729"/>
                    <a:pt x="410" y="697"/>
                  </a:cubicBezTo>
                  <a:cubicBezTo>
                    <a:pt x="325" y="568"/>
                    <a:pt x="408" y="487"/>
                    <a:pt x="387" y="357"/>
                  </a:cubicBezTo>
                  <a:cubicBezTo>
                    <a:pt x="365" y="222"/>
                    <a:pt x="199" y="114"/>
                    <a:pt x="210" y="17"/>
                  </a:cubicBezTo>
                  <a:cubicBezTo>
                    <a:pt x="278" y="25"/>
                    <a:pt x="316" y="98"/>
                    <a:pt x="361" y="108"/>
                  </a:cubicBezTo>
                  <a:lnTo>
                    <a:pt x="352" y="47"/>
                  </a:lnTo>
                  <a:cubicBezTo>
                    <a:pt x="404" y="51"/>
                    <a:pt x="416" y="130"/>
                    <a:pt x="451" y="158"/>
                  </a:cubicBezTo>
                  <a:cubicBezTo>
                    <a:pt x="471" y="131"/>
                    <a:pt x="455" y="110"/>
                    <a:pt x="485" y="92"/>
                  </a:cubicBezTo>
                  <a:cubicBezTo>
                    <a:pt x="530" y="112"/>
                    <a:pt x="538" y="208"/>
                    <a:pt x="569" y="246"/>
                  </a:cubicBezTo>
                  <a:cubicBezTo>
                    <a:pt x="593" y="228"/>
                    <a:pt x="575" y="223"/>
                    <a:pt x="601" y="212"/>
                  </a:cubicBezTo>
                  <a:cubicBezTo>
                    <a:pt x="643" y="245"/>
                    <a:pt x="618" y="321"/>
                    <a:pt x="665" y="351"/>
                  </a:cubicBezTo>
                  <a:cubicBezTo>
                    <a:pt x="690" y="323"/>
                    <a:pt x="674" y="303"/>
                    <a:pt x="718" y="300"/>
                  </a:cubicBezTo>
                  <a:cubicBezTo>
                    <a:pt x="756" y="356"/>
                    <a:pt x="739" y="462"/>
                    <a:pt x="743" y="530"/>
                  </a:cubicBezTo>
                  <a:lnTo>
                    <a:pt x="767" y="533"/>
                  </a:lnTo>
                  <a:close/>
                  <a:moveTo>
                    <a:pt x="400" y="728"/>
                  </a:moveTo>
                  <a:lnTo>
                    <a:pt x="412" y="736"/>
                  </a:lnTo>
                  <a:lnTo>
                    <a:pt x="398" y="729"/>
                  </a:lnTo>
                  <a:cubicBezTo>
                    <a:pt x="339" y="728"/>
                    <a:pt x="327" y="715"/>
                    <a:pt x="263" y="737"/>
                  </a:cubicBezTo>
                  <a:cubicBezTo>
                    <a:pt x="220" y="752"/>
                    <a:pt x="196" y="779"/>
                    <a:pt x="165" y="792"/>
                  </a:cubicBezTo>
                  <a:cubicBezTo>
                    <a:pt x="176" y="762"/>
                    <a:pt x="181" y="772"/>
                    <a:pt x="185" y="738"/>
                  </a:cubicBezTo>
                  <a:lnTo>
                    <a:pt x="158" y="723"/>
                  </a:lnTo>
                  <a:lnTo>
                    <a:pt x="155" y="679"/>
                  </a:lnTo>
                  <a:cubicBezTo>
                    <a:pt x="126" y="677"/>
                    <a:pt x="123" y="697"/>
                    <a:pt x="107" y="714"/>
                  </a:cubicBezTo>
                  <a:cubicBezTo>
                    <a:pt x="75" y="626"/>
                    <a:pt x="0" y="690"/>
                    <a:pt x="84" y="753"/>
                  </a:cubicBezTo>
                  <a:cubicBezTo>
                    <a:pt x="65" y="767"/>
                    <a:pt x="58" y="767"/>
                    <a:pt x="56" y="791"/>
                  </a:cubicBezTo>
                  <a:lnTo>
                    <a:pt x="90" y="805"/>
                  </a:lnTo>
                  <a:cubicBezTo>
                    <a:pt x="85" y="829"/>
                    <a:pt x="81" y="820"/>
                    <a:pt x="93" y="842"/>
                  </a:cubicBezTo>
                  <a:cubicBezTo>
                    <a:pt x="131" y="849"/>
                    <a:pt x="149" y="822"/>
                    <a:pt x="174" y="851"/>
                  </a:cubicBezTo>
                  <a:cubicBezTo>
                    <a:pt x="195" y="877"/>
                    <a:pt x="183" y="911"/>
                    <a:pt x="210" y="926"/>
                  </a:cubicBezTo>
                  <a:cubicBezTo>
                    <a:pt x="220" y="902"/>
                    <a:pt x="207" y="891"/>
                    <a:pt x="204" y="864"/>
                  </a:cubicBezTo>
                  <a:cubicBezTo>
                    <a:pt x="285" y="897"/>
                    <a:pt x="344" y="1037"/>
                    <a:pt x="399" y="1107"/>
                  </a:cubicBezTo>
                  <a:cubicBezTo>
                    <a:pt x="466" y="1190"/>
                    <a:pt x="622" y="1230"/>
                    <a:pt x="726" y="1222"/>
                  </a:cubicBezTo>
                  <a:cubicBezTo>
                    <a:pt x="861" y="1213"/>
                    <a:pt x="967" y="1166"/>
                    <a:pt x="1094" y="1250"/>
                  </a:cubicBezTo>
                  <a:cubicBezTo>
                    <a:pt x="1168" y="1299"/>
                    <a:pt x="1298" y="1459"/>
                    <a:pt x="1352" y="1421"/>
                  </a:cubicBezTo>
                  <a:cubicBezTo>
                    <a:pt x="1375" y="1389"/>
                    <a:pt x="1362" y="1351"/>
                    <a:pt x="1360" y="1311"/>
                  </a:cubicBezTo>
                  <a:lnTo>
                    <a:pt x="1437" y="1302"/>
                  </a:lnTo>
                  <a:cubicBezTo>
                    <a:pt x="1436" y="1265"/>
                    <a:pt x="1423" y="1237"/>
                    <a:pt x="1408" y="1213"/>
                  </a:cubicBezTo>
                  <a:cubicBezTo>
                    <a:pt x="1442" y="1206"/>
                    <a:pt x="1490" y="1193"/>
                    <a:pt x="1493" y="1150"/>
                  </a:cubicBezTo>
                  <a:cubicBezTo>
                    <a:pt x="1496" y="1104"/>
                    <a:pt x="1447" y="1091"/>
                    <a:pt x="1415" y="1075"/>
                  </a:cubicBezTo>
                  <a:cubicBezTo>
                    <a:pt x="1439" y="1048"/>
                    <a:pt x="1475" y="1027"/>
                    <a:pt x="1456" y="987"/>
                  </a:cubicBezTo>
                  <a:cubicBezTo>
                    <a:pt x="1425" y="945"/>
                    <a:pt x="1200" y="1049"/>
                    <a:pt x="1042" y="1036"/>
                  </a:cubicBezTo>
                  <a:cubicBezTo>
                    <a:pt x="968" y="1030"/>
                    <a:pt x="971" y="1022"/>
                    <a:pt x="909" y="1001"/>
                  </a:cubicBezTo>
                  <a:cubicBezTo>
                    <a:pt x="936" y="984"/>
                    <a:pt x="1038" y="971"/>
                    <a:pt x="1089" y="944"/>
                  </a:cubicBezTo>
                  <a:cubicBezTo>
                    <a:pt x="1136" y="919"/>
                    <a:pt x="1194" y="860"/>
                    <a:pt x="1186" y="801"/>
                  </a:cubicBezTo>
                  <a:lnTo>
                    <a:pt x="1156" y="776"/>
                  </a:lnTo>
                  <a:cubicBezTo>
                    <a:pt x="1195" y="746"/>
                    <a:pt x="1222" y="698"/>
                    <a:pt x="1213" y="643"/>
                  </a:cubicBezTo>
                  <a:lnTo>
                    <a:pt x="1190" y="624"/>
                  </a:lnTo>
                  <a:cubicBezTo>
                    <a:pt x="1229" y="564"/>
                    <a:pt x="1301" y="475"/>
                    <a:pt x="1214" y="451"/>
                  </a:cubicBezTo>
                  <a:cubicBezTo>
                    <a:pt x="1225" y="382"/>
                    <a:pt x="1270" y="298"/>
                    <a:pt x="1161" y="305"/>
                  </a:cubicBezTo>
                  <a:cubicBezTo>
                    <a:pt x="1186" y="239"/>
                    <a:pt x="1259" y="152"/>
                    <a:pt x="1193" y="79"/>
                  </a:cubicBezTo>
                  <a:cubicBezTo>
                    <a:pt x="1126" y="89"/>
                    <a:pt x="1049" y="271"/>
                    <a:pt x="1000" y="327"/>
                  </a:cubicBezTo>
                  <a:cubicBezTo>
                    <a:pt x="959" y="374"/>
                    <a:pt x="823" y="513"/>
                    <a:pt x="767" y="533"/>
                  </a:cubicBezTo>
                  <a:cubicBezTo>
                    <a:pt x="755" y="474"/>
                    <a:pt x="784" y="317"/>
                    <a:pt x="727" y="283"/>
                  </a:cubicBezTo>
                  <a:cubicBezTo>
                    <a:pt x="700" y="277"/>
                    <a:pt x="689" y="286"/>
                    <a:pt x="670" y="304"/>
                  </a:cubicBezTo>
                  <a:lnTo>
                    <a:pt x="662" y="316"/>
                  </a:lnTo>
                  <a:lnTo>
                    <a:pt x="656" y="301"/>
                  </a:lnTo>
                  <a:cubicBezTo>
                    <a:pt x="652" y="257"/>
                    <a:pt x="641" y="217"/>
                    <a:pt x="609" y="194"/>
                  </a:cubicBezTo>
                  <a:lnTo>
                    <a:pt x="569" y="205"/>
                  </a:lnTo>
                  <a:cubicBezTo>
                    <a:pt x="555" y="169"/>
                    <a:pt x="549" y="139"/>
                    <a:pt x="525" y="101"/>
                  </a:cubicBezTo>
                  <a:cubicBezTo>
                    <a:pt x="486" y="41"/>
                    <a:pt x="467" y="86"/>
                    <a:pt x="444" y="113"/>
                  </a:cubicBezTo>
                  <a:cubicBezTo>
                    <a:pt x="414" y="68"/>
                    <a:pt x="399" y="21"/>
                    <a:pt x="340" y="31"/>
                  </a:cubicBezTo>
                  <a:lnTo>
                    <a:pt x="334" y="51"/>
                  </a:lnTo>
                  <a:lnTo>
                    <a:pt x="341" y="74"/>
                  </a:lnTo>
                  <a:cubicBezTo>
                    <a:pt x="314" y="73"/>
                    <a:pt x="334" y="75"/>
                    <a:pt x="326" y="64"/>
                  </a:cubicBezTo>
                  <a:cubicBezTo>
                    <a:pt x="288" y="37"/>
                    <a:pt x="254" y="0"/>
                    <a:pt x="203" y="4"/>
                  </a:cubicBezTo>
                  <a:cubicBezTo>
                    <a:pt x="151" y="85"/>
                    <a:pt x="324" y="229"/>
                    <a:pt x="354" y="313"/>
                  </a:cubicBezTo>
                  <a:cubicBezTo>
                    <a:pt x="402" y="448"/>
                    <a:pt x="326" y="508"/>
                    <a:pt x="361" y="643"/>
                  </a:cubicBezTo>
                  <a:cubicBezTo>
                    <a:pt x="371" y="684"/>
                    <a:pt x="390" y="697"/>
                    <a:pt x="400" y="728"/>
                  </a:cubicBezTo>
                  <a:close/>
                </a:path>
              </a:pathLst>
            </a:custGeom>
            <a:solidFill>
              <a:srgbClr val="0A08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199" name="Freeform 199">
              <a:extLst>
                <a:ext uri="{FF2B5EF4-FFF2-40B4-BE49-F238E27FC236}">
                  <a16:creationId xmlns:a16="http://schemas.microsoft.com/office/drawing/2014/main" id="{ED7B2F08-28EE-354C-847E-1683C3761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" y="531495"/>
              <a:ext cx="5080" cy="7620"/>
            </a:xfrm>
            <a:custGeom>
              <a:avLst/>
              <a:gdLst>
                <a:gd name="T0" fmla="*/ 33 w 84"/>
                <a:gd name="T1" fmla="*/ 52 h 135"/>
                <a:gd name="T2" fmla="*/ 37 w 84"/>
                <a:gd name="T3" fmla="*/ 65 h 135"/>
                <a:gd name="T4" fmla="*/ 0 w 84"/>
                <a:gd name="T5" fmla="*/ 95 h 135"/>
                <a:gd name="T6" fmla="*/ 44 w 84"/>
                <a:gd name="T7" fmla="*/ 101 h 135"/>
                <a:gd name="T8" fmla="*/ 33 w 84"/>
                <a:gd name="T9" fmla="*/ 124 h 135"/>
                <a:gd name="T10" fmla="*/ 29 w 84"/>
                <a:gd name="T11" fmla="*/ 135 h 135"/>
                <a:gd name="T12" fmla="*/ 43 w 84"/>
                <a:gd name="T13" fmla="*/ 134 h 135"/>
                <a:gd name="T14" fmla="*/ 64 w 84"/>
                <a:gd name="T15" fmla="*/ 127 h 135"/>
                <a:gd name="T16" fmla="*/ 71 w 84"/>
                <a:gd name="T17" fmla="*/ 86 h 135"/>
                <a:gd name="T18" fmla="*/ 84 w 84"/>
                <a:gd name="T19" fmla="*/ 52 h 135"/>
                <a:gd name="T20" fmla="*/ 59 w 84"/>
                <a:gd name="T21" fmla="*/ 74 h 135"/>
                <a:gd name="T22" fmla="*/ 63 w 84"/>
                <a:gd name="T23" fmla="*/ 36 h 135"/>
                <a:gd name="T24" fmla="*/ 56 w 84"/>
                <a:gd name="T25" fmla="*/ 3 h 135"/>
                <a:gd name="T26" fmla="*/ 33 w 84"/>
                <a:gd name="T27" fmla="*/ 5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135">
                  <a:moveTo>
                    <a:pt x="33" y="52"/>
                  </a:moveTo>
                  <a:lnTo>
                    <a:pt x="37" y="65"/>
                  </a:lnTo>
                  <a:cubicBezTo>
                    <a:pt x="14" y="76"/>
                    <a:pt x="5" y="71"/>
                    <a:pt x="0" y="95"/>
                  </a:cubicBezTo>
                  <a:lnTo>
                    <a:pt x="44" y="101"/>
                  </a:lnTo>
                  <a:lnTo>
                    <a:pt x="33" y="124"/>
                  </a:lnTo>
                  <a:lnTo>
                    <a:pt x="29" y="135"/>
                  </a:lnTo>
                  <a:lnTo>
                    <a:pt x="43" y="134"/>
                  </a:lnTo>
                  <a:lnTo>
                    <a:pt x="64" y="127"/>
                  </a:lnTo>
                  <a:cubicBezTo>
                    <a:pt x="69" y="107"/>
                    <a:pt x="65" y="103"/>
                    <a:pt x="71" y="86"/>
                  </a:cubicBezTo>
                  <a:cubicBezTo>
                    <a:pt x="81" y="60"/>
                    <a:pt x="81" y="86"/>
                    <a:pt x="84" y="52"/>
                  </a:cubicBezTo>
                  <a:lnTo>
                    <a:pt x="59" y="74"/>
                  </a:lnTo>
                  <a:cubicBezTo>
                    <a:pt x="58" y="51"/>
                    <a:pt x="60" y="56"/>
                    <a:pt x="63" y="36"/>
                  </a:cubicBezTo>
                  <a:cubicBezTo>
                    <a:pt x="67" y="0"/>
                    <a:pt x="68" y="20"/>
                    <a:pt x="56" y="3"/>
                  </a:cubicBezTo>
                  <a:lnTo>
                    <a:pt x="33" y="52"/>
                  </a:ln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0" name="Freeform 200">
              <a:extLst>
                <a:ext uri="{FF2B5EF4-FFF2-40B4-BE49-F238E27FC236}">
                  <a16:creationId xmlns:a16="http://schemas.microsoft.com/office/drawing/2014/main" id="{FB9A814D-C5F1-8B52-F962-E4358CB8C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" y="530860"/>
              <a:ext cx="2540" cy="3810"/>
            </a:xfrm>
            <a:custGeom>
              <a:avLst/>
              <a:gdLst>
                <a:gd name="T0" fmla="*/ 49 w 49"/>
                <a:gd name="T1" fmla="*/ 58 h 58"/>
                <a:gd name="T2" fmla="*/ 2 w 49"/>
                <a:gd name="T3" fmla="*/ 0 h 58"/>
                <a:gd name="T4" fmla="*/ 49 w 49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58">
                  <a:moveTo>
                    <a:pt x="49" y="58"/>
                  </a:moveTo>
                  <a:cubicBezTo>
                    <a:pt x="39" y="35"/>
                    <a:pt x="25" y="11"/>
                    <a:pt x="2" y="0"/>
                  </a:cubicBezTo>
                  <a:cubicBezTo>
                    <a:pt x="0" y="35"/>
                    <a:pt x="17" y="51"/>
                    <a:pt x="49" y="58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1" name="Freeform 201">
              <a:extLst>
                <a:ext uri="{FF2B5EF4-FFF2-40B4-BE49-F238E27FC236}">
                  <a16:creationId xmlns:a16="http://schemas.microsoft.com/office/drawing/2014/main" id="{C381DE8E-444E-6395-92D8-5B4E61E6F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770" y="494665"/>
              <a:ext cx="1270" cy="1270"/>
            </a:xfrm>
            <a:custGeom>
              <a:avLst/>
              <a:gdLst>
                <a:gd name="T0" fmla="*/ 12 w 27"/>
                <a:gd name="T1" fmla="*/ 13 h 27"/>
                <a:gd name="T2" fmla="*/ 27 w 27"/>
                <a:gd name="T3" fmla="*/ 23 h 27"/>
                <a:gd name="T4" fmla="*/ 20 w 27"/>
                <a:gd name="T5" fmla="*/ 0 h 27"/>
                <a:gd name="T6" fmla="*/ 12 w 27"/>
                <a:gd name="T7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27">
                  <a:moveTo>
                    <a:pt x="12" y="13"/>
                  </a:moveTo>
                  <a:cubicBezTo>
                    <a:pt x="20" y="24"/>
                    <a:pt x="0" y="22"/>
                    <a:pt x="27" y="23"/>
                  </a:cubicBezTo>
                  <a:lnTo>
                    <a:pt x="20" y="0"/>
                  </a:lnTo>
                  <a:cubicBezTo>
                    <a:pt x="18" y="27"/>
                    <a:pt x="22" y="10"/>
                    <a:pt x="12" y="13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2" name="Freeform 202">
              <a:extLst>
                <a:ext uri="{FF2B5EF4-FFF2-40B4-BE49-F238E27FC236}">
                  <a16:creationId xmlns:a16="http://schemas.microsoft.com/office/drawing/2014/main" id="{717F8EFE-8734-5F56-6166-F5DEABB19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705" y="537845"/>
              <a:ext cx="635" cy="1905"/>
            </a:xfrm>
            <a:custGeom>
              <a:avLst/>
              <a:gdLst>
                <a:gd name="T0" fmla="*/ 18 w 18"/>
                <a:gd name="T1" fmla="*/ 18 h 28"/>
                <a:gd name="T2" fmla="*/ 4 w 18"/>
                <a:gd name="T3" fmla="*/ 19 h 28"/>
                <a:gd name="T4" fmla="*/ 8 w 18"/>
                <a:gd name="T5" fmla="*/ 8 h 28"/>
                <a:gd name="T6" fmla="*/ 0 w 18"/>
                <a:gd name="T7" fmla="*/ 28 h 28"/>
                <a:gd name="T8" fmla="*/ 18 w 18"/>
                <a:gd name="T9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8">
                  <a:moveTo>
                    <a:pt x="18" y="18"/>
                  </a:moveTo>
                  <a:lnTo>
                    <a:pt x="4" y="19"/>
                  </a:lnTo>
                  <a:lnTo>
                    <a:pt x="8" y="8"/>
                  </a:lnTo>
                  <a:cubicBezTo>
                    <a:pt x="1" y="16"/>
                    <a:pt x="1" y="0"/>
                    <a:pt x="0" y="28"/>
                  </a:cubicBezTo>
                  <a:lnTo>
                    <a:pt x="18" y="18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3" name="Freeform 203">
              <a:extLst>
                <a:ext uri="{FF2B5EF4-FFF2-40B4-BE49-F238E27FC236}">
                  <a16:creationId xmlns:a16="http://schemas.microsoft.com/office/drawing/2014/main" id="{6F8AE511-B237-2C4F-E091-16DE8052F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820" y="508635"/>
              <a:ext cx="635" cy="1270"/>
            </a:xfrm>
            <a:custGeom>
              <a:avLst/>
              <a:gdLst>
                <a:gd name="T0" fmla="*/ 14 w 14"/>
                <a:gd name="T1" fmla="*/ 3 h 15"/>
                <a:gd name="T2" fmla="*/ 0 w 14"/>
                <a:gd name="T3" fmla="*/ 0 h 15"/>
                <a:gd name="T4" fmla="*/ 6 w 14"/>
                <a:gd name="T5" fmla="*/ 15 h 15"/>
                <a:gd name="T6" fmla="*/ 14 w 14"/>
                <a:gd name="T7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5">
                  <a:moveTo>
                    <a:pt x="14" y="3"/>
                  </a:moveTo>
                  <a:lnTo>
                    <a:pt x="0" y="0"/>
                  </a:lnTo>
                  <a:lnTo>
                    <a:pt x="6" y="15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9998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4" name="Freeform 204">
              <a:extLst>
                <a:ext uri="{FF2B5EF4-FFF2-40B4-BE49-F238E27FC236}">
                  <a16:creationId xmlns:a16="http://schemas.microsoft.com/office/drawing/2014/main" id="{F57970E4-5CB4-BE59-124C-D39C0998B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215" y="533400"/>
              <a:ext cx="635" cy="635"/>
            </a:xfrm>
            <a:custGeom>
              <a:avLst/>
              <a:gdLst>
                <a:gd name="T0" fmla="*/ 0 w 14"/>
                <a:gd name="T1" fmla="*/ 1 h 8"/>
                <a:gd name="T2" fmla="*/ 14 w 14"/>
                <a:gd name="T3" fmla="*/ 8 h 8"/>
                <a:gd name="T4" fmla="*/ 2 w 14"/>
                <a:gd name="T5" fmla="*/ 0 h 8"/>
                <a:gd name="T6" fmla="*/ 0 w 14"/>
                <a:gd name="T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8">
                  <a:moveTo>
                    <a:pt x="0" y="1"/>
                  </a:moveTo>
                  <a:lnTo>
                    <a:pt x="14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sp>
          <p:nvSpPr>
            <p:cNvPr id="205" name="Rectangle 155">
              <a:extLst>
                <a:ext uri="{FF2B5EF4-FFF2-40B4-BE49-F238E27FC236}">
                  <a16:creationId xmlns:a16="http://schemas.microsoft.com/office/drawing/2014/main" id="{B6F600A3-BC8D-18C5-71F5-FF306DEDB4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200000">
              <a:off x="164465" y="268605"/>
              <a:ext cx="1651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J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6" name="Rectangle 179">
              <a:extLst>
                <a:ext uri="{FF2B5EF4-FFF2-40B4-BE49-F238E27FC236}">
                  <a16:creationId xmlns:a16="http://schemas.microsoft.com/office/drawing/2014/main" id="{78A10174-D4B3-0FE7-A9E4-0566221F19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40000">
              <a:off x="832485" y="316865"/>
              <a:ext cx="24130" cy="198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400">
                  <a:solidFill>
                    <a:srgbClr val="00A550"/>
                  </a:solidFill>
                  <a:effectLst/>
                  <a:latin typeface="Devroye"/>
                  <a:ea typeface="Calibri" panose="020F0502020204030204" pitchFamily="34" charset="0"/>
                  <a:cs typeface="Devroye"/>
                </a:rPr>
                <a:t>Z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11" name="Imagen 210">
            <a:extLst>
              <a:ext uri="{FF2B5EF4-FFF2-40B4-BE49-F238E27FC236}">
                <a16:creationId xmlns:a16="http://schemas.microsoft.com/office/drawing/2014/main" id="{D85A5348-0063-2FE9-3E1A-A6EBBA460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73" t="24824" r="26303" b="10670"/>
          <a:stretch/>
        </p:blipFill>
        <p:spPr>
          <a:xfrm>
            <a:off x="5797843" y="3503321"/>
            <a:ext cx="3895794" cy="3004596"/>
          </a:xfrm>
          <a:prstGeom prst="rect">
            <a:avLst/>
          </a:prstGeom>
        </p:spPr>
      </p:pic>
      <p:pic>
        <p:nvPicPr>
          <p:cNvPr id="213" name="Imagen 212">
            <a:extLst>
              <a:ext uri="{FF2B5EF4-FFF2-40B4-BE49-F238E27FC236}">
                <a16:creationId xmlns:a16="http://schemas.microsoft.com/office/drawing/2014/main" id="{55C7C5CC-4261-32DE-D06E-7B636BF8D7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740" t="25997" r="21874" b="10688"/>
          <a:stretch/>
        </p:blipFill>
        <p:spPr>
          <a:xfrm>
            <a:off x="364763" y="3239490"/>
            <a:ext cx="5323115" cy="342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07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509</Words>
  <Application>Microsoft Office PowerPoint</Application>
  <PresentationFormat>Personalizado</PresentationFormat>
  <Paragraphs>133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Crowny - Personal Use</vt:lpstr>
      <vt:lpstr>Devroye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ADAMARY SARAHI ARIZPE ALVAREZ</dc:creator>
  <cp:lastModifiedBy>ADAMARY SARAHI ARIZPE ALVAREZ</cp:lastModifiedBy>
  <cp:revision>3</cp:revision>
  <dcterms:created xsi:type="dcterms:W3CDTF">2022-11-17T15:44:07Z</dcterms:created>
  <dcterms:modified xsi:type="dcterms:W3CDTF">2022-11-17T19:37:01Z</dcterms:modified>
</cp:coreProperties>
</file>