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4" d="100"/>
          <a:sy n="64" d="100"/>
        </p:scale>
        <p:origin x="20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6307-05A0-4FC0-AA2A-0276C000D2EA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000B-66EA-4224-B2B6-B15DED2608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152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6307-05A0-4FC0-AA2A-0276C000D2EA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000B-66EA-4224-B2B6-B15DED2608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184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6307-05A0-4FC0-AA2A-0276C000D2EA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000B-66EA-4224-B2B6-B15DED2608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724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6307-05A0-4FC0-AA2A-0276C000D2EA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000B-66EA-4224-B2B6-B15DED2608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656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6307-05A0-4FC0-AA2A-0276C000D2EA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000B-66EA-4224-B2B6-B15DED2608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65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6307-05A0-4FC0-AA2A-0276C000D2EA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000B-66EA-4224-B2B6-B15DED2608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7408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6307-05A0-4FC0-AA2A-0276C000D2EA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000B-66EA-4224-B2B6-B15DED2608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206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6307-05A0-4FC0-AA2A-0276C000D2EA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000B-66EA-4224-B2B6-B15DED2608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324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6307-05A0-4FC0-AA2A-0276C000D2EA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000B-66EA-4224-B2B6-B15DED2608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152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6307-05A0-4FC0-AA2A-0276C000D2EA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000B-66EA-4224-B2B6-B15DED2608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225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6307-05A0-4FC0-AA2A-0276C000D2EA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000B-66EA-4224-B2B6-B15DED2608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8238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16307-05A0-4FC0-AA2A-0276C000D2EA}" type="datetimeFigureOut">
              <a:rPr lang="es-MX" smtClean="0"/>
              <a:t>17/11/2022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D000B-66EA-4224-B2B6-B15DED2608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6009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6704FD3-A892-4F1E-9086-BBF76DFDCA74}"/>
              </a:ext>
            </a:extLst>
          </p:cNvPr>
          <p:cNvSpPr txBox="1"/>
          <p:nvPr/>
        </p:nvSpPr>
        <p:spPr>
          <a:xfrm>
            <a:off x="221105" y="1415935"/>
            <a:ext cx="6415790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Escuela Normal De Educación Preescolar Del Estado De Coahuila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Licenciatura de Educación Preescolar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Ciclo Escolar 2022-2023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Instrumentos de Evaluación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Nombre: Natalia Elizabeth Ramírez Hernández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Grado: 3°        Sección: B          Número de Lista: 17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Curso: Innovación y Trabajo Docente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Titular: Gerardo Garza Alcalá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Saltillo, Coahuila de Zaragoza                 Noviembre 2022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0DB0CE8-D1B6-4A24-9225-0A32DA664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1870" y="3014667"/>
            <a:ext cx="774259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19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E85A59B-45F7-479D-9A4C-F58298DB8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393070"/>
              </p:ext>
            </p:extLst>
          </p:nvPr>
        </p:nvGraphicFramePr>
        <p:xfrm>
          <a:off x="622942" y="1631151"/>
          <a:ext cx="5612116" cy="17694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72545">
                  <a:extLst>
                    <a:ext uri="{9D8B030D-6E8A-4147-A177-3AD203B41FA5}">
                      <a16:colId xmlns:a16="http://schemas.microsoft.com/office/drawing/2014/main" val="1973092206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1360083800"/>
                    </a:ext>
                  </a:extLst>
                </a:gridCol>
                <a:gridCol w="1565256">
                  <a:extLst>
                    <a:ext uri="{9D8B030D-6E8A-4147-A177-3AD203B41FA5}">
                      <a16:colId xmlns:a16="http://schemas.microsoft.com/office/drawing/2014/main" val="3625148063"/>
                    </a:ext>
                  </a:extLst>
                </a:gridCol>
                <a:gridCol w="1721815">
                  <a:extLst>
                    <a:ext uri="{9D8B030D-6E8A-4147-A177-3AD203B41FA5}">
                      <a16:colId xmlns:a16="http://schemas.microsoft.com/office/drawing/2014/main" val="567883996"/>
                    </a:ext>
                  </a:extLst>
                </a:gridCol>
              </a:tblGrid>
              <a:tr h="18875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Campos de formación académica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576" marR="38576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Aprendizajes esperados 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576" marR="38576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330441"/>
                  </a:ext>
                </a:extLst>
              </a:tr>
              <a:tr h="1887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Oralidad 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2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Descripción 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576" marR="38576" marT="0" marB="0"/>
                </a:tc>
                <a:extLst>
                  <a:ext uri="{0D108BD9-81ED-4DB2-BD59-A6C34878D82A}">
                    <a16:rowId xmlns:a16="http://schemas.microsoft.com/office/drawing/2014/main" val="1013927325"/>
                  </a:ext>
                </a:extLst>
              </a:tr>
              <a:tr h="28285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Lenguaje y comunicación                       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576" marR="38576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SzPts val="900"/>
                        <a:buFont typeface="Wingdings" panose="05000000000000000000" pitchFamily="2" charset="2"/>
                        <a:buChar char=""/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características de objetos y personas que conoce y observa 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576" marR="38576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766848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E5F1F4A4-EDF5-4261-B7F7-87DFDB4E97A2}"/>
              </a:ext>
            </a:extLst>
          </p:cNvPr>
          <p:cNvSpPr txBox="1"/>
          <p:nvPr/>
        </p:nvSpPr>
        <p:spPr>
          <a:xfrm>
            <a:off x="1529281" y="541444"/>
            <a:ext cx="3799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Rubrica de lenguaje y comunicación 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9128BD31-FE4B-4C9F-B040-89BB9D1281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234731"/>
              </p:ext>
            </p:extLst>
          </p:nvPr>
        </p:nvGraphicFramePr>
        <p:xfrm>
          <a:off x="326036" y="3872193"/>
          <a:ext cx="6205928" cy="30294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4262">
                  <a:extLst>
                    <a:ext uri="{9D8B030D-6E8A-4147-A177-3AD203B41FA5}">
                      <a16:colId xmlns:a16="http://schemas.microsoft.com/office/drawing/2014/main" val="276586303"/>
                    </a:ext>
                  </a:extLst>
                </a:gridCol>
                <a:gridCol w="1293822">
                  <a:extLst>
                    <a:ext uri="{9D8B030D-6E8A-4147-A177-3AD203B41FA5}">
                      <a16:colId xmlns:a16="http://schemas.microsoft.com/office/drawing/2014/main" val="2476159681"/>
                    </a:ext>
                  </a:extLst>
                </a:gridCol>
                <a:gridCol w="1122423">
                  <a:extLst>
                    <a:ext uri="{9D8B030D-6E8A-4147-A177-3AD203B41FA5}">
                      <a16:colId xmlns:a16="http://schemas.microsoft.com/office/drawing/2014/main" val="213122298"/>
                    </a:ext>
                  </a:extLst>
                </a:gridCol>
                <a:gridCol w="1286326">
                  <a:extLst>
                    <a:ext uri="{9D8B030D-6E8A-4147-A177-3AD203B41FA5}">
                      <a16:colId xmlns:a16="http://schemas.microsoft.com/office/drawing/2014/main" val="3415028920"/>
                    </a:ext>
                  </a:extLst>
                </a:gridCol>
                <a:gridCol w="1379095">
                  <a:extLst>
                    <a:ext uri="{9D8B030D-6E8A-4147-A177-3AD203B41FA5}">
                      <a16:colId xmlns:a16="http://schemas.microsoft.com/office/drawing/2014/main" val="3980935929"/>
                    </a:ext>
                  </a:extLst>
                </a:gridCol>
              </a:tblGrid>
              <a:tr h="539649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NI Básico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NII Regular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NIII Satisfactorio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NIV Sobresaliente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211825756"/>
                  </a:ext>
                </a:extLst>
              </a:tr>
              <a:tr h="874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9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s-ES" sz="16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características de objetos que conoce y observa 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Menciona el nombre del objeto que observa y repite la respuesta de sus compañeros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características de objetos que conoce y observa  pero con ayuda de la docente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las características de los objetos que observa sin necesidad de alguna ayuda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de manera detallada las características de los objetos que conoce y observa 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733175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476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3024FAE-402A-466E-B255-72EE56816E71}"/>
              </a:ext>
            </a:extLst>
          </p:cNvPr>
          <p:cNvSpPr txBox="1"/>
          <p:nvPr/>
        </p:nvSpPr>
        <p:spPr>
          <a:xfrm>
            <a:off x="842394" y="336243"/>
            <a:ext cx="5173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Prueba objetiva de lenguaje y comunicación  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4F75035-94B7-4D1A-A74C-FD7A71A28EF2}"/>
              </a:ext>
            </a:extLst>
          </p:cNvPr>
          <p:cNvSpPr txBox="1"/>
          <p:nvPr/>
        </p:nvSpPr>
        <p:spPr>
          <a:xfrm>
            <a:off x="389744" y="1002786"/>
            <a:ext cx="5987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Nombre del alumno: _________________________________</a:t>
            </a:r>
            <a:endParaRPr lang="es-MX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DB18E36-0A49-43E6-827E-7293BA099142}"/>
              </a:ext>
            </a:extLst>
          </p:cNvPr>
          <p:cNvSpPr txBox="1"/>
          <p:nvPr/>
        </p:nvSpPr>
        <p:spPr>
          <a:xfrm>
            <a:off x="389743" y="1528996"/>
            <a:ext cx="59877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Indicaciones: Menciona los objetos que observa en las diferentes habitaciones que conforman una casa y con ayuda de un adulto escribirlos.  </a:t>
            </a:r>
            <a:endParaRPr lang="es-MX" dirty="0"/>
          </a:p>
        </p:txBody>
      </p:sp>
      <p:pic>
        <p:nvPicPr>
          <p:cNvPr id="1026" name="Picture 2" descr="Cómo dibujar Una Cocina Para Niños 】 Paso a Paso Muy Fácil 2022 - Dibuja  Fácil">
            <a:extLst>
              <a:ext uri="{FF2B5EF4-FFF2-40B4-BE49-F238E27FC236}">
                <a16:creationId xmlns:a16="http://schemas.microsoft.com/office/drawing/2014/main" id="{11EEA551-07A5-460B-AA49-02D68E05BD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0" r="7007"/>
          <a:stretch/>
        </p:blipFill>
        <p:spPr bwMode="auto">
          <a:xfrm>
            <a:off x="209862" y="2594015"/>
            <a:ext cx="2795103" cy="2023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ibro para colorear La habitación de un niño de 4 años para imprimir y en  línea">
            <a:extLst>
              <a:ext uri="{FF2B5EF4-FFF2-40B4-BE49-F238E27FC236}">
                <a16:creationId xmlns:a16="http://schemas.microsoft.com/office/drawing/2014/main" id="{F9BDABFA-3B4A-441F-B0A7-402036F57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9862" y="4617688"/>
            <a:ext cx="2795102" cy="247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ibujos de Baño 2 para Colorear para Colorear, Pintar e Imprimir -  Dibujos-Online.Com">
            <a:extLst>
              <a:ext uri="{FF2B5EF4-FFF2-40B4-BE49-F238E27FC236}">
                <a16:creationId xmlns:a16="http://schemas.microsoft.com/office/drawing/2014/main" id="{898B27E8-C35E-4B1D-B36D-6EA12A19B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61" y="7091064"/>
            <a:ext cx="2795103" cy="205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4011575-9BE1-485D-BE3A-A7BCBDB43E59}"/>
              </a:ext>
            </a:extLst>
          </p:cNvPr>
          <p:cNvSpPr txBox="1"/>
          <p:nvPr/>
        </p:nvSpPr>
        <p:spPr>
          <a:xfrm>
            <a:off x="3326264" y="2483740"/>
            <a:ext cx="35317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/>
              <a:t>Cocina </a:t>
            </a:r>
          </a:p>
          <a:p>
            <a:r>
              <a:rPr lang="es-ES" dirty="0"/>
              <a:t>_____________________________</a:t>
            </a:r>
          </a:p>
          <a:p>
            <a:r>
              <a:rPr lang="es-ES" dirty="0"/>
              <a:t>_____________________________</a:t>
            </a:r>
          </a:p>
          <a:p>
            <a:r>
              <a:rPr lang="es-ES" dirty="0"/>
              <a:t>_____________________________</a:t>
            </a:r>
          </a:p>
          <a:p>
            <a:r>
              <a:rPr lang="es-ES" dirty="0"/>
              <a:t>_____________________________</a:t>
            </a:r>
          </a:p>
          <a:p>
            <a:r>
              <a:rPr lang="es-ES" dirty="0"/>
              <a:t>_____________________________</a:t>
            </a:r>
          </a:p>
          <a:p>
            <a:r>
              <a:rPr lang="es-ES" dirty="0"/>
              <a:t>_____________________________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E63F6F7-323C-434B-994C-EA8B313EEBBE}"/>
              </a:ext>
            </a:extLst>
          </p:cNvPr>
          <p:cNvSpPr txBox="1"/>
          <p:nvPr/>
        </p:nvSpPr>
        <p:spPr>
          <a:xfrm>
            <a:off x="3326264" y="4770899"/>
            <a:ext cx="35317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/>
              <a:t>Recamara </a:t>
            </a:r>
          </a:p>
          <a:p>
            <a:r>
              <a:rPr lang="es-ES" dirty="0"/>
              <a:t>_____________________________</a:t>
            </a:r>
          </a:p>
          <a:p>
            <a:r>
              <a:rPr lang="es-ES" dirty="0"/>
              <a:t>_____________________________</a:t>
            </a:r>
          </a:p>
          <a:p>
            <a:r>
              <a:rPr lang="es-ES" dirty="0"/>
              <a:t>_____________________________</a:t>
            </a:r>
          </a:p>
          <a:p>
            <a:r>
              <a:rPr lang="es-ES" dirty="0"/>
              <a:t>_____________________________</a:t>
            </a:r>
          </a:p>
          <a:p>
            <a:r>
              <a:rPr lang="es-ES" dirty="0"/>
              <a:t>_____________________________</a:t>
            </a:r>
          </a:p>
          <a:p>
            <a:r>
              <a:rPr lang="es-ES" dirty="0"/>
              <a:t>_____________________________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3E68903-1EA7-4D73-B66F-D2EC4E5C82E4}"/>
              </a:ext>
            </a:extLst>
          </p:cNvPr>
          <p:cNvSpPr txBox="1"/>
          <p:nvPr/>
        </p:nvSpPr>
        <p:spPr>
          <a:xfrm>
            <a:off x="3326264" y="7058059"/>
            <a:ext cx="35317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/>
              <a:t>Baño</a:t>
            </a:r>
          </a:p>
          <a:p>
            <a:r>
              <a:rPr lang="es-ES" dirty="0"/>
              <a:t>_____________________________</a:t>
            </a:r>
          </a:p>
          <a:p>
            <a:r>
              <a:rPr lang="es-ES" dirty="0"/>
              <a:t>_____________________________</a:t>
            </a:r>
          </a:p>
          <a:p>
            <a:r>
              <a:rPr lang="es-ES" dirty="0"/>
              <a:t>_____________________________</a:t>
            </a:r>
          </a:p>
          <a:p>
            <a:r>
              <a:rPr lang="es-ES" dirty="0"/>
              <a:t>_____________________________</a:t>
            </a:r>
          </a:p>
          <a:p>
            <a:r>
              <a:rPr lang="es-ES" dirty="0"/>
              <a:t>_____________________________</a:t>
            </a:r>
          </a:p>
          <a:p>
            <a:r>
              <a:rPr lang="es-ES" dirty="0"/>
              <a:t>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463280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216</Words>
  <Application>Microsoft Office PowerPoint</Application>
  <PresentationFormat>Carta (216 x 279 mm)</PresentationFormat>
  <Paragraphs>67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 ELIZABETH RAMIREZ HERNANDEZ</dc:creator>
  <cp:lastModifiedBy>NATALIA ELIZABETH RAMIREZ HERNANDEZ</cp:lastModifiedBy>
  <cp:revision>1</cp:revision>
  <dcterms:created xsi:type="dcterms:W3CDTF">2022-11-18T00:50:42Z</dcterms:created>
  <dcterms:modified xsi:type="dcterms:W3CDTF">2022-11-18T02:49:06Z</dcterms:modified>
</cp:coreProperties>
</file>