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1" r:id="rId4"/>
    <p:sldId id="262" r:id="rId5"/>
    <p:sldId id="263" r:id="rId6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9170C6-47D0-4EDD-AFAD-B8FEDC5EC23C}" v="2" dt="2022-11-23T03:45:22.16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orena Fernanda Olivo Maldonado" userId="6a4a815cca0ef69c" providerId="LiveId" clId="{219170C6-47D0-4EDD-AFAD-B8FEDC5EC23C}"/>
    <pc:docChg chg="undo custSel addSld delSld modSld">
      <pc:chgData name="Lorena Fernanda Olivo Maldonado" userId="6a4a815cca0ef69c" providerId="LiveId" clId="{219170C6-47D0-4EDD-AFAD-B8FEDC5EC23C}" dt="2022-11-23T03:45:38.890" v="13" actId="27614"/>
      <pc:docMkLst>
        <pc:docMk/>
      </pc:docMkLst>
      <pc:sldChg chg="addSp modSp new mod setBg">
        <pc:chgData name="Lorena Fernanda Olivo Maldonado" userId="6a4a815cca0ef69c" providerId="LiveId" clId="{219170C6-47D0-4EDD-AFAD-B8FEDC5EC23C}" dt="2022-11-23T03:45:12.521" v="3" actId="26606"/>
        <pc:sldMkLst>
          <pc:docMk/>
          <pc:sldMk cId="2180018408" sldId="262"/>
        </pc:sldMkLst>
        <pc:spChg chg="add">
          <ac:chgData name="Lorena Fernanda Olivo Maldonado" userId="6a4a815cca0ef69c" providerId="LiveId" clId="{219170C6-47D0-4EDD-AFAD-B8FEDC5EC23C}" dt="2022-11-23T03:45:12.521" v="3" actId="26606"/>
          <ac:spMkLst>
            <pc:docMk/>
            <pc:sldMk cId="2180018408" sldId="262"/>
            <ac:spMk id="7" creationId="{B670DBD5-770C-4383-9F54-5B86E86BD5BB}"/>
          </ac:spMkLst>
        </pc:spChg>
        <pc:picChg chg="add mod">
          <ac:chgData name="Lorena Fernanda Olivo Maldonado" userId="6a4a815cca0ef69c" providerId="LiveId" clId="{219170C6-47D0-4EDD-AFAD-B8FEDC5EC23C}" dt="2022-11-23T03:45:12.521" v="3" actId="26606"/>
          <ac:picMkLst>
            <pc:docMk/>
            <pc:sldMk cId="2180018408" sldId="262"/>
            <ac:picMk id="2" creationId="{91DECB2C-8A74-693A-A2A2-392170B88E7D}"/>
          </ac:picMkLst>
        </pc:picChg>
      </pc:sldChg>
      <pc:sldChg chg="del">
        <pc:chgData name="Lorena Fernanda Olivo Maldonado" userId="6a4a815cca0ef69c" providerId="LiveId" clId="{219170C6-47D0-4EDD-AFAD-B8FEDC5EC23C}" dt="2022-11-23T03:43:23.305" v="0" actId="47"/>
        <pc:sldMkLst>
          <pc:docMk/>
          <pc:sldMk cId="2180744222" sldId="262"/>
        </pc:sldMkLst>
      </pc:sldChg>
      <pc:sldChg chg="addSp delSp modSp new mod setBg">
        <pc:chgData name="Lorena Fernanda Olivo Maldonado" userId="6a4a815cca0ef69c" providerId="LiveId" clId="{219170C6-47D0-4EDD-AFAD-B8FEDC5EC23C}" dt="2022-11-23T03:45:38.890" v="13" actId="27614"/>
        <pc:sldMkLst>
          <pc:docMk/>
          <pc:sldMk cId="1221826917" sldId="263"/>
        </pc:sldMkLst>
        <pc:spChg chg="add del">
          <ac:chgData name="Lorena Fernanda Olivo Maldonado" userId="6a4a815cca0ef69c" providerId="LiveId" clId="{219170C6-47D0-4EDD-AFAD-B8FEDC5EC23C}" dt="2022-11-23T03:45:27.551" v="7" actId="26606"/>
          <ac:spMkLst>
            <pc:docMk/>
            <pc:sldMk cId="1221826917" sldId="263"/>
            <ac:spMk id="7" creationId="{B670DBD5-770C-4383-9F54-5B86E86BD5BB}"/>
          </ac:spMkLst>
        </pc:spChg>
        <pc:spChg chg="add del">
          <ac:chgData name="Lorena Fernanda Olivo Maldonado" userId="6a4a815cca0ef69c" providerId="LiveId" clId="{219170C6-47D0-4EDD-AFAD-B8FEDC5EC23C}" dt="2022-11-23T03:45:31.832" v="9" actId="26606"/>
          <ac:spMkLst>
            <pc:docMk/>
            <pc:sldMk cId="1221826917" sldId="263"/>
            <ac:spMk id="9" creationId="{56065185-5C34-4F86-AA96-AA4D065B0EF4}"/>
          </ac:spMkLst>
        </pc:spChg>
        <pc:spChg chg="add del">
          <ac:chgData name="Lorena Fernanda Olivo Maldonado" userId="6a4a815cca0ef69c" providerId="LiveId" clId="{219170C6-47D0-4EDD-AFAD-B8FEDC5EC23C}" dt="2022-11-23T03:45:31.832" v="9" actId="26606"/>
          <ac:spMkLst>
            <pc:docMk/>
            <pc:sldMk cId="1221826917" sldId="263"/>
            <ac:spMk id="10" creationId="{C83A5C14-ED91-4CD1-809E-D29FF97C9AF5}"/>
          </ac:spMkLst>
        </pc:spChg>
        <pc:spChg chg="add del">
          <ac:chgData name="Lorena Fernanda Olivo Maldonado" userId="6a4a815cca0ef69c" providerId="LiveId" clId="{219170C6-47D0-4EDD-AFAD-B8FEDC5EC23C}" dt="2022-11-23T03:45:35.354" v="11" actId="26606"/>
          <ac:spMkLst>
            <pc:docMk/>
            <pc:sldMk cId="1221826917" sldId="263"/>
            <ac:spMk id="11" creationId="{7E862DF0-097D-4BBD-A1A1-35B522C5EB97}"/>
          </ac:spMkLst>
        </pc:spChg>
        <pc:spChg chg="add del">
          <ac:chgData name="Lorena Fernanda Olivo Maldonado" userId="6a4a815cca0ef69c" providerId="LiveId" clId="{219170C6-47D0-4EDD-AFAD-B8FEDC5EC23C}" dt="2022-11-23T03:45:35.354" v="11" actId="26606"/>
          <ac:spMkLst>
            <pc:docMk/>
            <pc:sldMk cId="1221826917" sldId="263"/>
            <ac:spMk id="12" creationId="{8950AD4C-6AF3-49F8-94E1-DBCAFB39478B}"/>
          </ac:spMkLst>
        </pc:spChg>
        <pc:spChg chg="add del">
          <ac:chgData name="Lorena Fernanda Olivo Maldonado" userId="6a4a815cca0ef69c" providerId="LiveId" clId="{219170C6-47D0-4EDD-AFAD-B8FEDC5EC23C}" dt="2022-11-23T03:45:35.354" v="11" actId="26606"/>
          <ac:spMkLst>
            <pc:docMk/>
            <pc:sldMk cId="1221826917" sldId="263"/>
            <ac:spMk id="13" creationId="{DEAEE08D-A745-4391-9073-9E99767E09D4}"/>
          </ac:spMkLst>
        </pc:spChg>
        <pc:spChg chg="add">
          <ac:chgData name="Lorena Fernanda Olivo Maldonado" userId="6a4a815cca0ef69c" providerId="LiveId" clId="{219170C6-47D0-4EDD-AFAD-B8FEDC5EC23C}" dt="2022-11-23T03:45:35.354" v="12" actId="26606"/>
          <ac:spMkLst>
            <pc:docMk/>
            <pc:sldMk cId="1221826917" sldId="263"/>
            <ac:spMk id="15" creationId="{B670DBD5-770C-4383-9F54-5B86E86BD5BB}"/>
          </ac:spMkLst>
        </pc:spChg>
        <pc:picChg chg="add mod">
          <ac:chgData name="Lorena Fernanda Olivo Maldonado" userId="6a4a815cca0ef69c" providerId="LiveId" clId="{219170C6-47D0-4EDD-AFAD-B8FEDC5EC23C}" dt="2022-11-23T03:45:38.890" v="13" actId="27614"/>
          <ac:picMkLst>
            <pc:docMk/>
            <pc:sldMk cId="1221826917" sldId="263"/>
            <ac:picMk id="2" creationId="{68E5B5B7-6006-C4E3-980E-87A5AEC01EAF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A078EC-D6B6-620F-CE20-75F9762E19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D3833E3-A0A2-A390-1F6C-24E1A09B65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6C4CF6B-77F1-4CE7-54D4-C6C9D29C4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5DA8E-0558-4FCE-ADDB-CD352BE472AD}" type="datetimeFigureOut">
              <a:rPr lang="es-MX" smtClean="0"/>
              <a:t>22/11/2022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013B769-FD62-03D5-DCE3-FA0B14A6FC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E86E025-0C6E-5479-1B4B-CF773899A1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58CCE-5EDC-4C09-BA15-071A0730715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41841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F80B06-AAC5-A8E5-EAE8-4BD6914EF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B7C284F-8A98-608C-5211-2A487EB6B5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281425-D926-608F-7E22-E46C73F286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5DA8E-0558-4FCE-ADDB-CD352BE472AD}" type="datetimeFigureOut">
              <a:rPr lang="es-MX" smtClean="0"/>
              <a:t>22/11/2022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FEDD2D8-599D-5CA0-8A62-C77B350619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A2B8EC9-A50F-4168-DC3A-4144FBE1E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58CCE-5EDC-4C09-BA15-071A0730715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73624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7A8CC64-6CAC-D40C-808A-5DF13080013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0BA2F15-7370-8876-CF11-65676B03F4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E0CB85C-8D73-60A3-2430-0A6CE2C80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5DA8E-0558-4FCE-ADDB-CD352BE472AD}" type="datetimeFigureOut">
              <a:rPr lang="es-MX" smtClean="0"/>
              <a:t>22/11/2022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C31E929-ED06-127F-521E-817F9D42B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A224887-A2F3-C16A-EDB6-3A18D82A5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58CCE-5EDC-4C09-BA15-071A0730715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95918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E73193-98C2-75CF-85B4-EA35ADA686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F1C4384-0412-8E0C-24C3-35E46D8FBA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AE75D81-6B61-A159-D702-F01CC8A7EA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5DA8E-0558-4FCE-ADDB-CD352BE472AD}" type="datetimeFigureOut">
              <a:rPr lang="es-MX" smtClean="0"/>
              <a:t>22/11/2022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9549D85-2912-7422-6B2E-C4234A524D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651E76-B401-B8D9-81ED-7436DF196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58CCE-5EDC-4C09-BA15-071A0730715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92073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60C96D-9401-F501-CC1B-3CA9AF5E67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100223E-AC76-AC8B-E362-17F373B50C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A5F8ABB-9BFA-3302-ED26-20FC1323A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5DA8E-0558-4FCE-ADDB-CD352BE472AD}" type="datetimeFigureOut">
              <a:rPr lang="es-MX" smtClean="0"/>
              <a:t>22/11/2022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986AFC5-265C-C35D-78ED-3B9BC5F47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7371B79-BA71-66B4-D551-679B0474B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58CCE-5EDC-4C09-BA15-071A0730715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80413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44DD63-2DCE-5D23-3171-86D0F4837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21A89DB-6BD0-4F50-7F99-BCBBFE5370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D6DB604-5833-6D29-1BD2-F7002DB55C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684ECE7-6F24-AD02-7825-FB1275F291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5DA8E-0558-4FCE-ADDB-CD352BE472AD}" type="datetimeFigureOut">
              <a:rPr lang="es-MX" smtClean="0"/>
              <a:t>22/11/2022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504ED71-C691-0E36-E1FE-0A7280723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80892F8-FA93-8A23-D16B-6D4CDF26B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58CCE-5EDC-4C09-BA15-071A0730715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00864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5C88E2-BECD-F7B1-D3C3-D217B7BBD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D9B3B1D-CF62-215F-6021-D997F9D859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1D88951-28B2-4E66-9C19-F57CC4E4D1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22B7658-52EA-EF50-B946-A2F595290A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19CBAD8-E2FC-019B-92A2-1988E0DF37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A44423BC-EA66-B5ED-7CEF-AB66FB9597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5DA8E-0558-4FCE-ADDB-CD352BE472AD}" type="datetimeFigureOut">
              <a:rPr lang="es-MX" smtClean="0"/>
              <a:t>22/11/2022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4007F3AA-65C0-D196-22F5-977674DFE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F33636E-AD8F-0138-5782-E0DC0841D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58CCE-5EDC-4C09-BA15-071A0730715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33422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B546F7-A887-2660-2011-619EF5CF05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B559F65-0CAA-44BC-EA37-C11B4E283D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5DA8E-0558-4FCE-ADDB-CD352BE472AD}" type="datetimeFigureOut">
              <a:rPr lang="es-MX" smtClean="0"/>
              <a:t>22/11/2022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9104FCB-8DFA-ECE6-E715-63C2C0F6C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064DA23-9B3F-9176-29D6-15C9F1637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58CCE-5EDC-4C09-BA15-071A0730715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33378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01077802-35FC-4474-E8F2-159AF7790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5DA8E-0558-4FCE-ADDB-CD352BE472AD}" type="datetimeFigureOut">
              <a:rPr lang="es-MX" smtClean="0"/>
              <a:t>22/11/2022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F8375AD-1B38-AC7A-6CDB-8E05C9FC3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E0FE4E1-1EF5-6306-9B36-807B60006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58CCE-5EDC-4C09-BA15-071A0730715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37174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842259-68C0-52BE-7475-BC07157B99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BCC13CE-BDFE-4D19-C3DF-435EF16F46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110E879-05FD-013F-407F-7BAF63B184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D7BD456-F671-1500-C461-A0161678F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5DA8E-0558-4FCE-ADDB-CD352BE472AD}" type="datetimeFigureOut">
              <a:rPr lang="es-MX" smtClean="0"/>
              <a:t>22/11/2022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3054672-E001-2AA4-674D-EEACC734B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677442B-E635-5D7A-0417-ADBC4DA61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58CCE-5EDC-4C09-BA15-071A0730715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900854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E2DF5D-599E-1D56-CE4A-9DE14978CB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71133947-C95F-03B7-3A93-3F406A9FAC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78A4220-B806-0A8B-19E7-3CB69C257E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775DE00-E78C-ADD8-04A0-6C05AD0F8E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5DA8E-0558-4FCE-ADDB-CD352BE472AD}" type="datetimeFigureOut">
              <a:rPr lang="es-MX" smtClean="0"/>
              <a:t>22/11/2022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564CB9A-9ACB-58C4-569B-F6F9FCA7F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08AFBFC-793A-3104-32CC-4094348C4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58CCE-5EDC-4C09-BA15-071A0730715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61007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D72CE2F1-78B4-FF12-452A-F698EFA1E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7DB1926-FA92-EEE8-0BF8-78B6765371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C692F01-763A-05F2-13D8-A6C14385F6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95DA8E-0558-4FCE-ADDB-CD352BE472AD}" type="datetimeFigureOut">
              <a:rPr lang="es-MX" smtClean="0"/>
              <a:t>22/11/2022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63982F5-68F9-DA3F-8733-3063EF0232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3293871-B640-952D-0DC0-C2E73B965F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358CCE-5EDC-4C09-BA15-071A0730715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35733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670DBD5-770C-4383-9F54-5B86E86BD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10277" y="0"/>
            <a:ext cx="9771446" cy="6858000"/>
          </a:xfrm>
          <a:custGeom>
            <a:avLst/>
            <a:gdLst>
              <a:gd name="connsiteX0" fmla="*/ 1422188 w 9771446"/>
              <a:gd name="connsiteY0" fmla="*/ 0 h 6858000"/>
              <a:gd name="connsiteX1" fmla="*/ 8349258 w 9771446"/>
              <a:gd name="connsiteY1" fmla="*/ 0 h 6858000"/>
              <a:gd name="connsiteX2" fmla="*/ 8502224 w 9771446"/>
              <a:gd name="connsiteY2" fmla="*/ 159673 h 6858000"/>
              <a:gd name="connsiteX3" fmla="*/ 9771446 w 9771446"/>
              <a:gd name="connsiteY3" fmla="*/ 3429001 h 6858000"/>
              <a:gd name="connsiteX4" fmla="*/ 8502224 w 9771446"/>
              <a:gd name="connsiteY4" fmla="*/ 6698330 h 6858000"/>
              <a:gd name="connsiteX5" fmla="*/ 8349260 w 9771446"/>
              <a:gd name="connsiteY5" fmla="*/ 6858000 h 6858000"/>
              <a:gd name="connsiteX6" fmla="*/ 1422186 w 9771446"/>
              <a:gd name="connsiteY6" fmla="*/ 6858000 h 6858000"/>
              <a:gd name="connsiteX7" fmla="*/ 1269223 w 9771446"/>
              <a:gd name="connsiteY7" fmla="*/ 6698330 h 6858000"/>
              <a:gd name="connsiteX8" fmla="*/ 0 w 9771446"/>
              <a:gd name="connsiteY8" fmla="*/ 3429001 h 6858000"/>
              <a:gd name="connsiteX9" fmla="*/ 1269223 w 9771446"/>
              <a:gd name="connsiteY9" fmla="*/ 15967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71446" h="685800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Imagen 2" descr="Imagen que contiene edificio, grande, firmar, café&#10;&#10;Descripción generada automáticamente">
            <a:extLst>
              <a:ext uri="{FF2B5EF4-FFF2-40B4-BE49-F238E27FC236}">
                <a16:creationId xmlns:a16="http://schemas.microsoft.com/office/drawing/2014/main" id="{963B23EE-9E32-7879-38B9-8A07EADB34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68"/>
          <a:stretch/>
        </p:blipFill>
        <p:spPr>
          <a:xfrm>
            <a:off x="1460597" y="10"/>
            <a:ext cx="9270806" cy="6857990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1128027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B670DBD5-770C-4383-9F54-5B86E86BD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10277" y="0"/>
            <a:ext cx="9771446" cy="6858000"/>
          </a:xfrm>
          <a:custGeom>
            <a:avLst/>
            <a:gdLst>
              <a:gd name="connsiteX0" fmla="*/ 1422188 w 9771446"/>
              <a:gd name="connsiteY0" fmla="*/ 0 h 6858000"/>
              <a:gd name="connsiteX1" fmla="*/ 8349258 w 9771446"/>
              <a:gd name="connsiteY1" fmla="*/ 0 h 6858000"/>
              <a:gd name="connsiteX2" fmla="*/ 8502224 w 9771446"/>
              <a:gd name="connsiteY2" fmla="*/ 159673 h 6858000"/>
              <a:gd name="connsiteX3" fmla="*/ 9771446 w 9771446"/>
              <a:gd name="connsiteY3" fmla="*/ 3429001 h 6858000"/>
              <a:gd name="connsiteX4" fmla="*/ 8502224 w 9771446"/>
              <a:gd name="connsiteY4" fmla="*/ 6698330 h 6858000"/>
              <a:gd name="connsiteX5" fmla="*/ 8349260 w 9771446"/>
              <a:gd name="connsiteY5" fmla="*/ 6858000 h 6858000"/>
              <a:gd name="connsiteX6" fmla="*/ 1422186 w 9771446"/>
              <a:gd name="connsiteY6" fmla="*/ 6858000 h 6858000"/>
              <a:gd name="connsiteX7" fmla="*/ 1269223 w 9771446"/>
              <a:gd name="connsiteY7" fmla="*/ 6698330 h 6858000"/>
              <a:gd name="connsiteX8" fmla="*/ 0 w 9771446"/>
              <a:gd name="connsiteY8" fmla="*/ 3429001 h 6858000"/>
              <a:gd name="connsiteX9" fmla="*/ 1269223 w 9771446"/>
              <a:gd name="connsiteY9" fmla="*/ 15967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71446" h="685800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577513A5-FF04-FCBD-325E-3166B13C81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368"/>
          <a:stretch/>
        </p:blipFill>
        <p:spPr>
          <a:xfrm>
            <a:off x="1460597" y="10"/>
            <a:ext cx="9270806" cy="6857990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9330705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9525D201-7D78-7F85-297C-2836C30290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7187" y="0"/>
            <a:ext cx="3857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2769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B670DBD5-770C-4383-9F54-5B86E86BD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10277" y="0"/>
            <a:ext cx="9771446" cy="6858000"/>
          </a:xfrm>
          <a:custGeom>
            <a:avLst/>
            <a:gdLst>
              <a:gd name="connsiteX0" fmla="*/ 1422188 w 9771446"/>
              <a:gd name="connsiteY0" fmla="*/ 0 h 6858000"/>
              <a:gd name="connsiteX1" fmla="*/ 8349258 w 9771446"/>
              <a:gd name="connsiteY1" fmla="*/ 0 h 6858000"/>
              <a:gd name="connsiteX2" fmla="*/ 8502224 w 9771446"/>
              <a:gd name="connsiteY2" fmla="*/ 159673 h 6858000"/>
              <a:gd name="connsiteX3" fmla="*/ 9771446 w 9771446"/>
              <a:gd name="connsiteY3" fmla="*/ 3429001 h 6858000"/>
              <a:gd name="connsiteX4" fmla="*/ 8502224 w 9771446"/>
              <a:gd name="connsiteY4" fmla="*/ 6698330 h 6858000"/>
              <a:gd name="connsiteX5" fmla="*/ 8349260 w 9771446"/>
              <a:gd name="connsiteY5" fmla="*/ 6858000 h 6858000"/>
              <a:gd name="connsiteX6" fmla="*/ 1422186 w 9771446"/>
              <a:gd name="connsiteY6" fmla="*/ 6858000 h 6858000"/>
              <a:gd name="connsiteX7" fmla="*/ 1269223 w 9771446"/>
              <a:gd name="connsiteY7" fmla="*/ 6698330 h 6858000"/>
              <a:gd name="connsiteX8" fmla="*/ 0 w 9771446"/>
              <a:gd name="connsiteY8" fmla="*/ 3429001 h 6858000"/>
              <a:gd name="connsiteX9" fmla="*/ 1269223 w 9771446"/>
              <a:gd name="connsiteY9" fmla="*/ 15967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71446" h="685800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91DECB2C-8A74-693A-A2A2-392170B88E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368"/>
          <a:stretch/>
        </p:blipFill>
        <p:spPr>
          <a:xfrm>
            <a:off x="1460597" y="10"/>
            <a:ext cx="9270806" cy="6857990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1800184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6">
            <a:extLst>
              <a:ext uri="{FF2B5EF4-FFF2-40B4-BE49-F238E27FC236}">
                <a16:creationId xmlns:a16="http://schemas.microsoft.com/office/drawing/2014/main" id="{B670DBD5-770C-4383-9F54-5B86E86BD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10277" y="0"/>
            <a:ext cx="9771446" cy="6858000"/>
          </a:xfrm>
          <a:custGeom>
            <a:avLst/>
            <a:gdLst>
              <a:gd name="connsiteX0" fmla="*/ 1422188 w 9771446"/>
              <a:gd name="connsiteY0" fmla="*/ 0 h 6858000"/>
              <a:gd name="connsiteX1" fmla="*/ 8349258 w 9771446"/>
              <a:gd name="connsiteY1" fmla="*/ 0 h 6858000"/>
              <a:gd name="connsiteX2" fmla="*/ 8502224 w 9771446"/>
              <a:gd name="connsiteY2" fmla="*/ 159673 h 6858000"/>
              <a:gd name="connsiteX3" fmla="*/ 9771446 w 9771446"/>
              <a:gd name="connsiteY3" fmla="*/ 3429001 h 6858000"/>
              <a:gd name="connsiteX4" fmla="*/ 8502224 w 9771446"/>
              <a:gd name="connsiteY4" fmla="*/ 6698330 h 6858000"/>
              <a:gd name="connsiteX5" fmla="*/ 8349260 w 9771446"/>
              <a:gd name="connsiteY5" fmla="*/ 6858000 h 6858000"/>
              <a:gd name="connsiteX6" fmla="*/ 1422186 w 9771446"/>
              <a:gd name="connsiteY6" fmla="*/ 6858000 h 6858000"/>
              <a:gd name="connsiteX7" fmla="*/ 1269223 w 9771446"/>
              <a:gd name="connsiteY7" fmla="*/ 6698330 h 6858000"/>
              <a:gd name="connsiteX8" fmla="*/ 0 w 9771446"/>
              <a:gd name="connsiteY8" fmla="*/ 3429001 h 6858000"/>
              <a:gd name="connsiteX9" fmla="*/ 1269223 w 9771446"/>
              <a:gd name="connsiteY9" fmla="*/ 15967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71446" h="685800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Imagen 1" descr="Una mano con comida&#10;&#10;Descripción generada automáticamente con confianza media">
            <a:extLst>
              <a:ext uri="{FF2B5EF4-FFF2-40B4-BE49-F238E27FC236}">
                <a16:creationId xmlns:a16="http://schemas.microsoft.com/office/drawing/2014/main" id="{68E5B5B7-6006-C4E3-980E-87A5AEC01E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8307" r="1" b="6213"/>
          <a:stretch/>
        </p:blipFill>
        <p:spPr>
          <a:xfrm>
            <a:off x="1460597" y="10"/>
            <a:ext cx="9270806" cy="6857990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22182691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0</Words>
  <Application>Microsoft Office PowerPoint</Application>
  <PresentationFormat>Panorámica</PresentationFormat>
  <Paragraphs>0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Lorena Fernanda Olivo Maldonado</dc:creator>
  <cp:lastModifiedBy>Lorena Fernanda Olivo Maldonado</cp:lastModifiedBy>
  <cp:revision>1</cp:revision>
  <dcterms:created xsi:type="dcterms:W3CDTF">2022-11-22T05:50:22Z</dcterms:created>
  <dcterms:modified xsi:type="dcterms:W3CDTF">2022-11-23T03:45:42Z</dcterms:modified>
</cp:coreProperties>
</file>