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2" r:id="rId6"/>
    <p:sldId id="258" r:id="rId7"/>
    <p:sldId id="259" r:id="rId8"/>
    <p:sldId id="260" r:id="rId9"/>
    <p:sldId id="262" r:id="rId10"/>
    <p:sldId id="257" r:id="rId11"/>
    <p:sldId id="264" r:id="rId12"/>
    <p:sldId id="263" r:id="rId13"/>
    <p:sldId id="261" r:id="rId14"/>
    <p:sldId id="265" r:id="rId15"/>
    <p:sldId id="266" r:id="rId16"/>
    <p:sldId id="267" r:id="rId17"/>
    <p:sldId id="268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2" r:id="rId54"/>
    <p:sldId id="313" r:id="rId55"/>
    <p:sldId id="314" r:id="rId56"/>
    <p:sldId id="309" r:id="rId57"/>
    <p:sldId id="315" r:id="rId58"/>
    <p:sldId id="316" r:id="rId59"/>
    <p:sldId id="317" r:id="rId60"/>
    <p:sldId id="310" r:id="rId61"/>
    <p:sldId id="318" r:id="rId62"/>
    <p:sldId id="319" r:id="rId63"/>
    <p:sldId id="320" r:id="rId64"/>
    <p:sldId id="311" r:id="rId65"/>
    <p:sldId id="321" r:id="rId66"/>
    <p:sldId id="322" r:id="rId67"/>
    <p:sldId id="323" r:id="rId68"/>
    <p:sldId id="324" r:id="rId69"/>
    <p:sldId id="326" r:id="rId70"/>
    <p:sldId id="328" r:id="rId71"/>
    <p:sldId id="329" r:id="rId72"/>
    <p:sldId id="269" r:id="rId7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93"/>
    <a:srgbClr val="2DD7DB"/>
    <a:srgbClr val="A60E65"/>
    <a:srgbClr val="2EADDA"/>
    <a:srgbClr val="5C2896"/>
    <a:srgbClr val="9E17F1"/>
    <a:srgbClr val="2DF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D678-4EC3-400C-B8B1-0A685561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A37DB-CD13-4154-AD8A-4067AABA7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4E195-4848-480D-B6F1-F9583BD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B2AC1-0419-48DC-BF1C-9F0CC73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4B24E-0829-4281-B5EB-37C124FD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38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771A5-3128-4120-827B-92E8B47F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785A39-077C-43D3-A8B5-7EFC66ADE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44620-272B-4049-815F-B6D12FC0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CFD99-8B4E-442A-A68D-B4363A59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9C042-30AB-4871-A924-0F5151CC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98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68F102-3700-4C39-ABD6-E7BE75803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3B1F79-17F4-4882-963A-CE75D2019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CD7BB0-AE64-42B9-8639-B2E248D7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1B816A-570A-4BD0-AE8C-604A2B73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A5F6D-67B2-473A-B4A7-741C1207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15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545D9-DAEA-441B-A941-F3816D26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7D0AE-70CD-4D13-9EBA-45EE46C5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F47F8-8274-4128-8526-4CBC8F71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39608-153C-4C46-91E2-796895E2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7D5459-82FA-48E6-9368-3953540A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44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8F6FC-5CCA-4AD2-AD30-554AE6B7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CC20CA-9F27-4E91-967D-0FCBBC7A7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1047B-8A8B-4B59-985F-0AFADEA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86F405-6437-4E39-A587-E78BDC1E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9EF60-0544-4060-BDAE-2957E04A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4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0F127-7CA8-4DF6-B5F4-CEC8FC59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65B3D-1519-4A52-B258-2B8A5AAC8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9004AB-DB7E-424D-BB01-7DCDA5D29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D899B8-FC74-4FB8-9177-A0058C3A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ACEAB-7487-4690-87B8-1F398E17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78E60A-DD7A-4670-B367-01BCCF8F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16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720B6-5EB3-43C4-A8D0-5503E299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D87F8E-FD0A-4D9D-8EEC-5B6B3F84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B21E50-9A0B-4DB0-A93F-26E2CD2FD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B05E82-5396-482C-9960-AB550FEE7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CC736E-7D1F-45A9-8D6A-ABEB66CB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12D03F-D02A-41F8-96E6-DF08D619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EF8CF8-58DE-48BC-BE29-AB8685F1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087AA3-FE15-4787-84F3-FA12511C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4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A7DA4-444E-40AB-98D4-438747C3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B8BB63-CD34-4838-90DE-A475A257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EF10FC-61C1-4C9A-97D0-78F3BB18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48D1BE-389C-4506-A62E-484639F5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69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F722AF-2411-4F25-9833-AACF8AAC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43B1B6-8DD1-46F1-AC8E-CF236D35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85E5-355F-4224-AB68-66491B67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89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712AF-273D-49F5-9FFD-219F7CF4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C60B9-963E-4C98-967A-CF7E5C3C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B9ECDA-0BE4-4DC3-864D-092CCDD50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70F376-FE6A-44C7-B2FD-D45682FA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4E3DA8-C42B-4213-8639-63A52157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C1C891-7228-46B5-B882-EA624DB9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1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8BCF9-5D94-4CCA-B769-BE9C1405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D4F3BE-C159-4600-ADB3-EEB54F7A1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BE8B48-195C-433E-9CC9-B1799BA0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037870-88A9-4B90-9BBB-B7D7FBC7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149CD3-D360-4ED0-92FE-4B1B16F9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086592-86DE-4894-AFE1-CEFF6B03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87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FBDB51-DEDD-4AE0-8BEB-AB58674F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B9C3B-8867-41A7-A16B-9C3D671D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78E5-3407-4DE6-8F5E-2CC0A4503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AC90-9D48-48CA-9A73-4C622B360B35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9ED51-C949-478E-A2C2-D4189DF6F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724557-E799-4102-B98F-F9879C356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B9480-38EF-448E-9FF7-61E527E4B8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0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5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7.xml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2.png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38.xml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1.xml"/><Relationship Id="rId4" Type="http://schemas.openxmlformats.org/officeDocument/2006/relationships/image" Target="../media/image1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9.xml"/><Relationship Id="rId7" Type="http://schemas.openxmlformats.org/officeDocument/2006/relationships/slide" Target="slide51.xml"/><Relationship Id="rId12" Type="http://schemas.microsoft.com/office/2007/relationships/hdphoto" Target="../media/hdphoto6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slide" Target="slide52.xml"/><Relationship Id="rId4" Type="http://schemas.openxmlformats.org/officeDocument/2006/relationships/slide" Target="slide50.xml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49.xml"/><Relationship Id="rId4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49.xml"/><Relationship Id="rId4" Type="http://schemas.microsoft.com/office/2007/relationships/hdphoto" Target="../media/hdphoto5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49.xml"/><Relationship Id="rId4" Type="http://schemas.microsoft.com/office/2007/relationships/hdphoto" Target="../media/hdphoto6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53.xml"/><Relationship Id="rId7" Type="http://schemas.openxmlformats.org/officeDocument/2006/relationships/slide" Target="slide56.xml"/><Relationship Id="rId12" Type="http://schemas.microsoft.com/office/2007/relationships/hdphoto" Target="../media/hdphoto4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slide" Target="slide55.xml"/><Relationship Id="rId4" Type="http://schemas.openxmlformats.org/officeDocument/2006/relationships/slide" Target="slide54.xml"/><Relationship Id="rId9" Type="http://schemas.microsoft.com/office/2007/relationships/hdphoto" Target="../media/hdphoto5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53.xml"/><Relationship Id="rId4" Type="http://schemas.microsoft.com/office/2007/relationships/hdphoto" Target="../media/hdphoto6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55.xml"/><Relationship Id="rId4" Type="http://schemas.microsoft.com/office/2007/relationships/hdphoto" Target="../media/hdphoto4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56.xml"/><Relationship Id="rId4" Type="http://schemas.microsoft.com/office/2007/relationships/hdphoto" Target="../media/hdphoto5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57.xml"/><Relationship Id="rId7" Type="http://schemas.openxmlformats.org/officeDocument/2006/relationships/slide" Target="slide59.xml"/><Relationship Id="rId12" Type="http://schemas.microsoft.com/office/2007/relationships/hdphoto" Target="../media/hdphoto6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60.xml"/><Relationship Id="rId4" Type="http://schemas.openxmlformats.org/officeDocument/2006/relationships/slide" Target="slide58.xml"/><Relationship Id="rId9" Type="http://schemas.microsoft.com/office/2007/relationships/hdphoto" Target="../media/hdphoto4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57.xml"/><Relationship Id="rId4" Type="http://schemas.microsoft.com/office/2007/relationships/hdphoto" Target="../media/hdphoto5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5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60.xml"/><Relationship Id="rId4" Type="http://schemas.microsoft.com/office/2007/relationships/hdphoto" Target="../media/hdphoto6.wd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61.xml"/><Relationship Id="rId7" Type="http://schemas.openxmlformats.org/officeDocument/2006/relationships/slide" Target="slide62.xml"/><Relationship Id="rId12" Type="http://schemas.microsoft.com/office/2007/relationships/hdphoto" Target="../media/hdphoto5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64.xml"/><Relationship Id="rId4" Type="http://schemas.openxmlformats.org/officeDocument/2006/relationships/slide" Target="slide63.xml"/><Relationship Id="rId9" Type="http://schemas.microsoft.com/office/2007/relationships/hdphoto" Target="../media/hdphoto7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61.xml"/><Relationship Id="rId4" Type="http://schemas.microsoft.com/office/2007/relationships/hdphoto" Target="../media/hdphoto7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61.xml"/><Relationship Id="rId4" Type="http://schemas.microsoft.com/office/2007/relationships/hdphoto" Target="../media/hdphoto4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61.xml"/><Relationship Id="rId4" Type="http://schemas.microsoft.com/office/2007/relationships/hdphoto" Target="../media/hdphoto5.wdp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65.xml"/><Relationship Id="rId7" Type="http://schemas.openxmlformats.org/officeDocument/2006/relationships/slide" Target="slide6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slide" Target="slide66.xml"/><Relationship Id="rId4" Type="http://schemas.openxmlformats.org/officeDocument/2006/relationships/slide" Target="slide68.xml"/><Relationship Id="rId9" Type="http://schemas.microsoft.com/office/2007/relationships/hdphoto" Target="../media/hdphoto7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65.xml"/><Relationship Id="rId4" Type="http://schemas.microsoft.com/office/2007/relationships/hdphoto" Target="../media/hdphoto7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65.xml"/><Relationship Id="rId4" Type="http://schemas.microsoft.com/office/2007/relationships/hdphoto" Target="../media/hdphoto4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273B0C-FB62-560A-6155-4317168C2582}"/>
              </a:ext>
            </a:extLst>
          </p:cNvPr>
          <p:cNvSpPr txBox="1"/>
          <p:nvPr/>
        </p:nvSpPr>
        <p:spPr>
          <a:xfrm>
            <a:off x="1678674" y="1667597"/>
            <a:ext cx="724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rgbClr val="2DD7DB"/>
                </a:solidFill>
                <a:latin typeface="Hello Avocado" panose="02000500000000000000" pitchFamily="50" charset="0"/>
              </a:rPr>
              <a:t>Dificultad del juego </a:t>
            </a:r>
          </a:p>
        </p:txBody>
      </p:sp>
      <p:pic>
        <p:nvPicPr>
          <p:cNvPr id="5" name="Imagen 4">
            <a:hlinkClick r:id="rId3" action="ppaction://hlinksldjump"/>
            <a:extLst>
              <a:ext uri="{FF2B5EF4-FFF2-40B4-BE49-F238E27FC236}">
                <a16:creationId xmlns:a16="http://schemas.microsoft.com/office/drawing/2014/main" id="{E7458003-2D3C-36A3-0B0F-C4C825C4E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4222" l="9778" r="89778">
                        <a14:foregroundMark x1="64444" y1="13333" x2="42667" y2="5778"/>
                        <a14:foregroundMark x1="60596" y1="88178" x2="74222" y2="84889"/>
                        <a14:foregroundMark x1="61867" y1="90174" x2="66222" y2="89778"/>
                        <a14:backgroundMark x1="64444" y1="94222" x2="29778" y2="9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5767" y="2933567"/>
            <a:ext cx="2577531" cy="2577531"/>
          </a:xfrm>
          <a:prstGeom prst="rect">
            <a:avLst/>
          </a:prstGeom>
        </p:spPr>
      </p:pic>
      <p:pic>
        <p:nvPicPr>
          <p:cNvPr id="6" name="Imagen 5">
            <a:hlinkClick r:id="rId6" action="ppaction://hlinksldjump"/>
            <a:extLst>
              <a:ext uri="{FF2B5EF4-FFF2-40B4-BE49-F238E27FC236}">
                <a16:creationId xmlns:a16="http://schemas.microsoft.com/office/drawing/2014/main" id="{336299CF-962C-C12B-BE91-2F0391F2A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625" l="9959" r="89627">
                        <a14:foregroundMark x1="34025" y1="20000" x2="71369" y2="21250"/>
                        <a14:foregroundMark x1="71369" y1="21250" x2="60581" y2="40313"/>
                        <a14:foregroundMark x1="60581" y1="40313" x2="72614" y2="70313"/>
                        <a14:foregroundMark x1="72614" y1="70313" x2="38174" y2="85938"/>
                        <a14:foregroundMark x1="38174" y1="85938" x2="22407" y2="74063"/>
                        <a14:foregroundMark x1="22407" y1="74063" x2="19917" y2="70000"/>
                        <a14:foregroundMark x1="54357" y1="82500" x2="74689" y2="78750"/>
                        <a14:foregroundMark x1="74689" y1="78750" x2="85477" y2="59062"/>
                        <a14:foregroundMark x1="85477" y1="59062" x2="69295" y2="48125"/>
                        <a14:foregroundMark x1="69295" y1="48125" x2="52697" y2="46250"/>
                        <a14:foregroundMark x1="36100" y1="26250" x2="36515" y2="16250"/>
                        <a14:foregroundMark x1="36515" y1="16250" x2="76349" y2="17188"/>
                        <a14:foregroundMark x1="79253" y1="25313" x2="60166" y2="14375"/>
                        <a14:foregroundMark x1="60166" y1="14375" x2="38589" y2="14688"/>
                        <a14:foregroundMark x1="38589" y1="14688" x2="28631" y2="27500"/>
                        <a14:foregroundMark x1="82158" y1="24688" x2="65975" y2="11250"/>
                        <a14:foregroundMark x1="65975" y1="11250" x2="63900" y2="10938"/>
                        <a14:foregroundMark x1="63485" y1="52188" x2="47303" y2="46875"/>
                        <a14:foregroundMark x1="78838" y1="18438" x2="77593" y2="11875"/>
                        <a14:foregroundMark x1="54772" y1="11875" x2="33610" y2="11250"/>
                        <a14:foregroundMark x1="33610" y1="11250" x2="32780" y2="11875"/>
                        <a14:foregroundMark x1="36100" y1="90625" x2="57261" y2="89375"/>
                        <a14:foregroundMark x1="57261" y1="89375" x2="59751" y2="88750"/>
                        <a14:foregroundMark x1="53112" y1="78125" x2="21162" y2="76875"/>
                        <a14:foregroundMark x1="21162" y1="76875" x2="21162" y2="76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4490" y="2802284"/>
            <a:ext cx="2040076" cy="2708814"/>
          </a:xfrm>
          <a:prstGeom prst="rect">
            <a:avLst/>
          </a:prstGeom>
        </p:spPr>
      </p:pic>
      <p:pic>
        <p:nvPicPr>
          <p:cNvPr id="7" name="Imagen 6">
            <a:hlinkClick r:id="rId9" action="ppaction://hlinksldjump"/>
            <a:extLst>
              <a:ext uri="{FF2B5EF4-FFF2-40B4-BE49-F238E27FC236}">
                <a16:creationId xmlns:a16="http://schemas.microsoft.com/office/drawing/2014/main" id="{FC276249-7CD3-8F82-7479-9D18D99715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42" b="95572" l="9140" r="89785">
                        <a14:foregroundMark x1="65054" y1="10701" x2="49462" y2="7380"/>
                        <a14:foregroundMark x1="27419" y1="90037" x2="64516" y2="89299"/>
                        <a14:foregroundMark x1="64516" y1="89299" x2="81720" y2="91513"/>
                        <a14:foregroundMark x1="79032" y1="95572" x2="53226" y2="92620"/>
                        <a14:foregroundMark x1="67204" y1="8118" x2="49462" y2="70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4499" y="2933567"/>
            <a:ext cx="1750199" cy="25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0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9B5CA4-16D3-4A0A-BBF7-2FCC4B6098C5}"/>
              </a:ext>
            </a:extLst>
          </p:cNvPr>
          <p:cNvSpPr/>
          <p:nvPr/>
        </p:nvSpPr>
        <p:spPr>
          <a:xfrm>
            <a:off x="9698820" y="5465278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24D3FA-5096-452D-AF4C-23A9A6340F62}"/>
              </a:ext>
            </a:extLst>
          </p:cNvPr>
          <p:cNvSpPr/>
          <p:nvPr/>
        </p:nvSpPr>
        <p:spPr>
          <a:xfrm>
            <a:off x="10183266" y="5465278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E52B2CA-B319-4327-9B40-68E945C16797}"/>
              </a:ext>
            </a:extLst>
          </p:cNvPr>
          <p:cNvSpPr/>
          <p:nvPr/>
        </p:nvSpPr>
        <p:spPr>
          <a:xfrm>
            <a:off x="4367553" y="2235368"/>
            <a:ext cx="3456893" cy="3159369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62546-F8B2-D13D-1373-3D9077C8C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B3AFFB5A-A2B0-4747-93C0-0715978D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718D1B89-A03E-69BB-09A9-8D59200F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DF345"/>
                </a:solidFill>
                <a:latin typeface="Hello Avocado" panose="02000500000000000000" pitchFamily="50" charset="0"/>
              </a:rPr>
              <a:t>¿Cuál es el cuadrado?</a:t>
            </a:r>
            <a:endParaRPr lang="es-MX" sz="6000" dirty="0">
              <a:solidFill>
                <a:srgbClr val="2DF345"/>
              </a:solidFill>
              <a:latin typeface="Hello Avocado" panose="02000500000000000000" pitchFamily="50" charset="0"/>
            </a:endParaRPr>
          </a:p>
        </p:txBody>
      </p:sp>
      <p:sp>
        <p:nvSpPr>
          <p:cNvPr id="14" name="Elipse 13">
            <a:hlinkClick r:id="rId4" action="ppaction://hlinksldjump"/>
            <a:extLst>
              <a:ext uri="{FF2B5EF4-FFF2-40B4-BE49-F238E27FC236}">
                <a16:creationId xmlns:a16="http://schemas.microsoft.com/office/drawing/2014/main" id="{B3FBD169-46DD-46C1-8FB2-3678EE1C0826}"/>
              </a:ext>
            </a:extLst>
          </p:cNvPr>
          <p:cNvSpPr/>
          <p:nvPr/>
        </p:nvSpPr>
        <p:spPr>
          <a:xfrm>
            <a:off x="4913742" y="2464189"/>
            <a:ext cx="2410214" cy="2293880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hlinkClick r:id="rId5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235230" y="1987061"/>
            <a:ext cx="2853694" cy="2771007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1030135" y="2292281"/>
            <a:ext cx="2683514" cy="246578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4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5E6071-8815-9500-91F0-F8F45A30FD28}"/>
              </a:ext>
            </a:extLst>
          </p:cNvPr>
          <p:cNvSpPr/>
          <p:nvPr/>
        </p:nvSpPr>
        <p:spPr>
          <a:xfrm>
            <a:off x="4487147" y="2602522"/>
            <a:ext cx="3217705" cy="292211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A0AF9CA-0724-CB85-423B-C4882B03F73A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ADE89AE6-D40F-9053-56A2-E6DBFEA7FEFE}"/>
              </a:ext>
            </a:extLst>
          </p:cNvPr>
          <p:cNvSpPr/>
          <p:nvPr/>
        </p:nvSpPr>
        <p:spPr>
          <a:xfrm>
            <a:off x="10728389" y="6072865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onejitos kawaii | Kawaii Amino Amino">
            <a:extLst>
              <a:ext uri="{FF2B5EF4-FFF2-40B4-BE49-F238E27FC236}">
                <a16:creationId xmlns:a16="http://schemas.microsoft.com/office/drawing/2014/main" id="{5CA81DD8-9885-188C-C29D-7B6E271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ejitos kawaii | Kawaii Amino Amino">
            <a:extLst>
              <a:ext uri="{FF2B5EF4-FFF2-40B4-BE49-F238E27FC236}">
                <a16:creationId xmlns:a16="http://schemas.microsoft.com/office/drawing/2014/main" id="{4884956C-5173-C29C-E634-B3555F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5B095E-EBE1-F8E6-FB72-11B752CE9AAB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675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22B32D1-0FBE-AF41-7F3F-3E66F0F720DB}"/>
              </a:ext>
            </a:extLst>
          </p:cNvPr>
          <p:cNvSpPr/>
          <p:nvPr/>
        </p:nvSpPr>
        <p:spPr>
          <a:xfrm>
            <a:off x="4207747" y="2083775"/>
            <a:ext cx="3776505" cy="3612383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780559-CFCE-AB8B-4E5F-6F6C63618C38}"/>
              </a:ext>
            </a:extLst>
          </p:cNvPr>
          <p:cNvSpPr/>
          <p:nvPr/>
        </p:nvSpPr>
        <p:spPr>
          <a:xfrm>
            <a:off x="9751574" y="5359941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B4508D-A4B1-8145-89E0-19D9AF2D6CDA}"/>
              </a:ext>
            </a:extLst>
          </p:cNvPr>
          <p:cNvSpPr/>
          <p:nvPr/>
        </p:nvSpPr>
        <p:spPr>
          <a:xfrm>
            <a:off x="10236020" y="5359941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B45C89-DB72-9A8A-88F5-65C0CE27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C42AAB9A-864C-1809-70F9-89F72938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32EFE7AC-F81E-5975-A74E-CEB2EBB9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874FF38D-17F7-AE2D-631D-0CFFD69C9C91}"/>
              </a:ext>
            </a:extLst>
          </p:cNvPr>
          <p:cNvSpPr/>
          <p:nvPr/>
        </p:nvSpPr>
        <p:spPr>
          <a:xfrm>
            <a:off x="4252197" y="1969477"/>
            <a:ext cx="3687606" cy="3308140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5B4896-A252-5BA6-2825-00397E511C9D}"/>
              </a:ext>
            </a:extLst>
          </p:cNvPr>
          <p:cNvSpPr/>
          <p:nvPr/>
        </p:nvSpPr>
        <p:spPr>
          <a:xfrm>
            <a:off x="9769158" y="5490865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8E9FAF-2773-B635-BED0-BAA615B5B074}"/>
              </a:ext>
            </a:extLst>
          </p:cNvPr>
          <p:cNvSpPr/>
          <p:nvPr/>
        </p:nvSpPr>
        <p:spPr>
          <a:xfrm>
            <a:off x="10253604" y="5490865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25DB4-0D97-E7C0-1485-B65C2BE8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65D6F4EF-E00E-985E-DC32-96D47F62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66AB86FC-58D6-FED2-4439-66BD96BE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1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E39264-F34B-A5DA-6ECB-9DF05723B42F}"/>
              </a:ext>
            </a:extLst>
          </p:cNvPr>
          <p:cNvSpPr txBox="1"/>
          <p:nvPr/>
        </p:nvSpPr>
        <p:spPr>
          <a:xfrm>
            <a:off x="3543868" y="2228671"/>
            <a:ext cx="510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FFC000"/>
                </a:solidFill>
                <a:latin typeface="Hello Avocado" panose="02000500000000000000" pitchFamily="50" charset="0"/>
              </a:rPr>
              <a:t>2do Grado</a:t>
            </a:r>
          </a:p>
        </p:txBody>
      </p:sp>
      <p:pic>
        <p:nvPicPr>
          <p:cNvPr id="1026" name="Picture 2" descr="Eu Press Start Sticker by European Commission for iOS &amp; Android | GIPHY">
            <a:hlinkClick r:id="rId3" action="ppaction://hlinksldjump"/>
            <a:extLst>
              <a:ext uri="{FF2B5EF4-FFF2-40B4-BE49-F238E27FC236}">
                <a16:creationId xmlns:a16="http://schemas.microsoft.com/office/drawing/2014/main" id="{E36355A5-C541-8054-6781-AB4DDC43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12" y="2696570"/>
            <a:ext cx="2431576" cy="24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a inicio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73BFAD-10A2-6209-52AE-B8C4BC7DC0FE}"/>
              </a:ext>
            </a:extLst>
          </p:cNvPr>
          <p:cNvSpPr/>
          <p:nvPr/>
        </p:nvSpPr>
        <p:spPr>
          <a:xfrm>
            <a:off x="10685816" y="134310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119A55-E215-9699-89E7-DADB1C3BA82D}"/>
              </a:ext>
            </a:extLst>
          </p:cNvPr>
          <p:cNvSpPr/>
          <p:nvPr/>
        </p:nvSpPr>
        <p:spPr>
          <a:xfrm>
            <a:off x="11170262" y="134310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8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030C2FC5-9FDB-4E7E-AB13-ABFA246B0404}"/>
              </a:ext>
            </a:extLst>
          </p:cNvPr>
          <p:cNvSpPr/>
          <p:nvPr/>
        </p:nvSpPr>
        <p:spPr>
          <a:xfrm>
            <a:off x="4766929" y="2182826"/>
            <a:ext cx="2658139" cy="2658139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Botón de acción: ir a inicio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ABE2CC7-0FD7-403D-A9D8-F2023E653F78}"/>
              </a:ext>
            </a:extLst>
          </p:cNvPr>
          <p:cNvSpPr/>
          <p:nvPr/>
        </p:nvSpPr>
        <p:spPr>
          <a:xfrm>
            <a:off x="10872782" y="7540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2A4371-0BB5-46D0-915E-5665BE9C1AC9}"/>
              </a:ext>
            </a:extLst>
          </p:cNvPr>
          <p:cNvSpPr/>
          <p:nvPr/>
        </p:nvSpPr>
        <p:spPr>
          <a:xfrm>
            <a:off x="11357228" y="7540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riángulo isósceles 7">
            <a:hlinkClick r:id="rId5" action="ppaction://hlinksldjump"/>
            <a:extLst>
              <a:ext uri="{FF2B5EF4-FFF2-40B4-BE49-F238E27FC236}">
                <a16:creationId xmlns:a16="http://schemas.microsoft.com/office/drawing/2014/main" id="{162124A8-841C-420D-8724-337FADCE668E}"/>
              </a:ext>
            </a:extLst>
          </p:cNvPr>
          <p:cNvSpPr/>
          <p:nvPr/>
        </p:nvSpPr>
        <p:spPr>
          <a:xfrm>
            <a:off x="8223349" y="1944263"/>
            <a:ext cx="2809353" cy="2804868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6" action="ppaction://hlinksldjump"/>
            <a:extLst>
              <a:ext uri="{FF2B5EF4-FFF2-40B4-BE49-F238E27FC236}">
                <a16:creationId xmlns:a16="http://schemas.microsoft.com/office/drawing/2014/main" id="{481FFF78-0287-41D9-8A2F-2C676222A068}"/>
              </a:ext>
            </a:extLst>
          </p:cNvPr>
          <p:cNvSpPr/>
          <p:nvPr/>
        </p:nvSpPr>
        <p:spPr>
          <a:xfrm>
            <a:off x="1294228" y="2274661"/>
            <a:ext cx="2464242" cy="247447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7ED44F-5899-4631-9B9C-822F17362DF6}"/>
              </a:ext>
            </a:extLst>
          </p:cNvPr>
          <p:cNvSpPr txBox="1"/>
          <p:nvPr/>
        </p:nvSpPr>
        <p:spPr>
          <a:xfrm>
            <a:off x="2966315" y="754027"/>
            <a:ext cx="6259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900" dirty="0">
                <a:solidFill>
                  <a:srgbClr val="0070C0"/>
                </a:solidFill>
                <a:latin typeface="Hello Avocado" panose="02000500000000000000" pitchFamily="50" charset="0"/>
              </a:rPr>
              <a:t>¿Cuál es el círculo?</a:t>
            </a:r>
            <a:endParaRPr lang="es-MX" sz="5900" dirty="0">
              <a:solidFill>
                <a:srgbClr val="0070C0"/>
              </a:solidFill>
              <a:latin typeface="Hello Avocado" panose="02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EC6DFA-314B-E14C-81E7-3D6D4717B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8" b="94222" l="9778" r="89778">
                        <a14:foregroundMark x1="64444" y1="13333" x2="42667" y2="5778"/>
                        <a14:foregroundMark x1="60596" y1="88178" x2="74222" y2="84889"/>
                        <a14:foregroundMark x1="61867" y1="90174" x2="66222" y2="89778"/>
                        <a14:backgroundMark x1="64444" y1="94222" x2="29778" y2="9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10" y="856356"/>
            <a:ext cx="811004" cy="8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6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4664D5-4EAD-4950-AE38-F6464074D143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59F525-62DE-4C62-93CC-42F995EDC3BB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hlinkClick r:id="rId4" action="ppaction://hlinksldjump"/>
            <a:extLst>
              <a:ext uri="{FF2B5EF4-FFF2-40B4-BE49-F238E27FC236}">
                <a16:creationId xmlns:a16="http://schemas.microsoft.com/office/drawing/2014/main" id="{F2FBA376-1CB3-4C35-B02B-0910A015EBA7}"/>
              </a:ext>
            </a:extLst>
          </p:cNvPr>
          <p:cNvSpPr/>
          <p:nvPr/>
        </p:nvSpPr>
        <p:spPr>
          <a:xfrm>
            <a:off x="4162096" y="2006465"/>
            <a:ext cx="3867807" cy="3689131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824341-4DC6-5C7E-CF99-34E188F1EB90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  <p:pic>
        <p:nvPicPr>
          <p:cNvPr id="1028" name="Picture 4" descr="Conejitos kawaii | Kawaii Amino Amino">
            <a:extLst>
              <a:ext uri="{FF2B5EF4-FFF2-40B4-BE49-F238E27FC236}">
                <a16:creationId xmlns:a16="http://schemas.microsoft.com/office/drawing/2014/main" id="{A698C814-AF4E-B460-89A5-85115029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nejitos kawaii | Kawaii Amino Amino">
            <a:extLst>
              <a:ext uri="{FF2B5EF4-FFF2-40B4-BE49-F238E27FC236}">
                <a16:creationId xmlns:a16="http://schemas.microsoft.com/office/drawing/2014/main" id="{19BBE3E6-B05E-DF6E-9317-645B6276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3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7FDB91-2C30-4F7B-9DDA-51173111B2FC}"/>
              </a:ext>
            </a:extLst>
          </p:cNvPr>
          <p:cNvSpPr/>
          <p:nvPr/>
        </p:nvSpPr>
        <p:spPr>
          <a:xfrm>
            <a:off x="9786743" y="5535616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795808-2625-48E5-A642-F176D3B1DEAC}"/>
              </a:ext>
            </a:extLst>
          </p:cNvPr>
          <p:cNvSpPr/>
          <p:nvPr/>
        </p:nvSpPr>
        <p:spPr>
          <a:xfrm>
            <a:off x="10271189" y="5535616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96C0AC-C1E5-48D7-B4EE-D3E6A3FDDD12}"/>
              </a:ext>
            </a:extLst>
          </p:cNvPr>
          <p:cNvSpPr/>
          <p:nvPr/>
        </p:nvSpPr>
        <p:spPr>
          <a:xfrm>
            <a:off x="4535214" y="2110760"/>
            <a:ext cx="3121572" cy="288872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CB94E3-CF03-7228-92FD-924818EB905F}"/>
              </a:ext>
            </a:extLst>
          </p:cNvPr>
          <p:cNvSpPr txBox="1"/>
          <p:nvPr/>
        </p:nvSpPr>
        <p:spPr>
          <a:xfrm>
            <a:off x="3046595" y="1095097"/>
            <a:ext cx="6435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C00000"/>
                </a:solidFill>
                <a:latin typeface="Hello Avocado" panose="02000500000000000000" pitchFamily="50" charset="0"/>
              </a:rPr>
              <a:t>Intenta otra vez </a:t>
            </a:r>
            <a:r>
              <a:rPr lang="es-MX" sz="6000" dirty="0">
                <a:solidFill>
                  <a:srgbClr val="C00000"/>
                </a:solidFill>
                <a:latin typeface="Hello Avocado" panose="02000500000000000000" pitchFamily="50" charset="0"/>
                <a:sym typeface="Wingdings" panose="05000000000000000000" pitchFamily="2" charset="2"/>
              </a:rPr>
              <a:t></a:t>
            </a:r>
            <a:endParaRPr lang="es-MX" sz="6000" dirty="0">
              <a:solidFill>
                <a:srgbClr val="C00000"/>
              </a:solidFill>
              <a:latin typeface="Hello Avocado" panose="02000500000000000000" pitchFamily="50" charset="0"/>
            </a:endParaRPr>
          </a:p>
        </p:txBody>
      </p:sp>
      <p:pic>
        <p:nvPicPr>
          <p:cNvPr id="2050" name="Picture 2" descr="Respuesta incorrecta gif animado » GIF Images Download">
            <a:extLst>
              <a:ext uri="{FF2B5EF4-FFF2-40B4-BE49-F238E27FC236}">
                <a16:creationId xmlns:a16="http://schemas.microsoft.com/office/drawing/2014/main" id="{F33E63AC-A427-1741-31D7-CF09E04B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4BDD13B1-A8DE-C3D9-0D18-5A96FA38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CB18A1-9E10-457D-B418-E4E20A3DE02C}"/>
              </a:ext>
            </a:extLst>
          </p:cNvPr>
          <p:cNvSpPr/>
          <p:nvPr/>
        </p:nvSpPr>
        <p:spPr>
          <a:xfrm>
            <a:off x="9769158" y="550543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0241E0-1CC3-40BD-9EEE-D12B1D8E13A2}"/>
              </a:ext>
            </a:extLst>
          </p:cNvPr>
          <p:cNvSpPr/>
          <p:nvPr/>
        </p:nvSpPr>
        <p:spPr>
          <a:xfrm>
            <a:off x="10253604" y="550543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E655662D-1019-4579-85EB-E1CB51A056D8}"/>
              </a:ext>
            </a:extLst>
          </p:cNvPr>
          <p:cNvSpPr/>
          <p:nvPr/>
        </p:nvSpPr>
        <p:spPr>
          <a:xfrm>
            <a:off x="4351283" y="1886405"/>
            <a:ext cx="3489435" cy="3478924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E58409-BD0B-BB8C-D150-0035B9395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2" name="Picture 2" descr="Respuesta incorrecta gif animado » GIF Images Download">
            <a:extLst>
              <a:ext uri="{FF2B5EF4-FFF2-40B4-BE49-F238E27FC236}">
                <a16:creationId xmlns:a16="http://schemas.microsoft.com/office/drawing/2014/main" id="{590DAFBD-0AA2-F161-150A-2BC1EDC1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puesta incorrecta gif animado » GIF Images Download">
            <a:extLst>
              <a:ext uri="{FF2B5EF4-FFF2-40B4-BE49-F238E27FC236}">
                <a16:creationId xmlns:a16="http://schemas.microsoft.com/office/drawing/2014/main" id="{FB37EFE9-795C-9262-8DBF-6B7F0F47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5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E39264-F34B-A5DA-6ECB-9DF05723B42F}"/>
              </a:ext>
            </a:extLst>
          </p:cNvPr>
          <p:cNvSpPr txBox="1"/>
          <p:nvPr/>
        </p:nvSpPr>
        <p:spPr>
          <a:xfrm>
            <a:off x="3543868" y="2228671"/>
            <a:ext cx="510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FFC000"/>
                </a:solidFill>
                <a:latin typeface="Hello Avocado" panose="02000500000000000000" pitchFamily="50" charset="0"/>
              </a:rPr>
              <a:t>1er Grado</a:t>
            </a:r>
          </a:p>
        </p:txBody>
      </p:sp>
      <p:pic>
        <p:nvPicPr>
          <p:cNvPr id="1026" name="Picture 2" descr="Eu Press Start Sticker by European Commission for iOS &amp; Android | GIPHY">
            <a:hlinkClick r:id="rId3" action="ppaction://hlinksldjump"/>
            <a:extLst>
              <a:ext uri="{FF2B5EF4-FFF2-40B4-BE49-F238E27FC236}">
                <a16:creationId xmlns:a16="http://schemas.microsoft.com/office/drawing/2014/main" id="{E36355A5-C541-8054-6781-AB4DDC43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12" y="2696570"/>
            <a:ext cx="2431576" cy="24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a inicio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73BFAD-10A2-6209-52AE-B8C4BC7DC0FE}"/>
              </a:ext>
            </a:extLst>
          </p:cNvPr>
          <p:cNvSpPr/>
          <p:nvPr/>
        </p:nvSpPr>
        <p:spPr>
          <a:xfrm>
            <a:off x="10685816" y="134310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119A55-E215-9699-89E7-DADB1C3BA82D}"/>
              </a:ext>
            </a:extLst>
          </p:cNvPr>
          <p:cNvSpPr/>
          <p:nvPr/>
        </p:nvSpPr>
        <p:spPr>
          <a:xfrm>
            <a:off x="11170262" y="134310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40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60467" y="37691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44913" y="37691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529417" y="959086"/>
            <a:ext cx="713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EC1C93"/>
                </a:solidFill>
                <a:latin typeface="Hello Avocado" panose="02000500000000000000" pitchFamily="50" charset="0"/>
              </a:rPr>
              <a:t>¿Cuál es el triángulo?</a:t>
            </a:r>
            <a:endParaRPr lang="es-MX" sz="6000" dirty="0">
              <a:solidFill>
                <a:srgbClr val="EC1C93"/>
              </a:solidFill>
              <a:latin typeface="Hello Avocado" panose="02000500000000000000" pitchFamily="50" charset="0"/>
            </a:endParaRPr>
          </a:p>
        </p:txBody>
      </p:sp>
      <p:sp>
        <p:nvSpPr>
          <p:cNvPr id="14" name="Elipse 13">
            <a:hlinkClick r:id="rId4" action="ppaction://hlinksldjump"/>
            <a:extLst>
              <a:ext uri="{FF2B5EF4-FFF2-40B4-BE49-F238E27FC236}">
                <a16:creationId xmlns:a16="http://schemas.microsoft.com/office/drawing/2014/main" id="{B3FBD169-46DD-46C1-8FB2-3678EE1C0826}"/>
              </a:ext>
            </a:extLst>
          </p:cNvPr>
          <p:cNvSpPr/>
          <p:nvPr/>
        </p:nvSpPr>
        <p:spPr>
          <a:xfrm>
            <a:off x="5124757" y="2215538"/>
            <a:ext cx="2371544" cy="2426923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hlinkClick r:id="rId5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446244" y="1974749"/>
            <a:ext cx="2772741" cy="2667711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1239243" y="2215538"/>
            <a:ext cx="2506514" cy="242692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6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hlinkClick r:id="rId3" action="ppaction://hlinksldjump"/>
            <a:extLst>
              <a:ext uri="{FF2B5EF4-FFF2-40B4-BE49-F238E27FC236}">
                <a16:creationId xmlns:a16="http://schemas.microsoft.com/office/drawing/2014/main" id="{2E00734E-1AFF-4AAF-9EC8-0CF526839332}"/>
              </a:ext>
            </a:extLst>
          </p:cNvPr>
          <p:cNvSpPr/>
          <p:nvPr/>
        </p:nvSpPr>
        <p:spPr>
          <a:xfrm>
            <a:off x="4874073" y="2134634"/>
            <a:ext cx="3147237" cy="3211032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Gifs animados de aplausos | Aplausos gif, Emoticones animados para  whatsapp, Imágenes de gracias">
            <a:extLst>
              <a:ext uri="{FF2B5EF4-FFF2-40B4-BE49-F238E27FC236}">
                <a16:creationId xmlns:a16="http://schemas.microsoft.com/office/drawing/2014/main" id="{A497BD49-E60B-48C9-AF78-AB55810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39" y="2860178"/>
            <a:ext cx="2047577" cy="2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ón de acción: ir a inicio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47C78C6-4227-4C4F-BAC6-45B5DC6E435E}"/>
              </a:ext>
            </a:extLst>
          </p:cNvPr>
          <p:cNvSpPr/>
          <p:nvPr/>
        </p:nvSpPr>
        <p:spPr>
          <a:xfrm>
            <a:off x="10355543" y="578180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22A83C-CAB9-4538-A740-C20ECD882777}"/>
              </a:ext>
            </a:extLst>
          </p:cNvPr>
          <p:cNvSpPr/>
          <p:nvPr/>
        </p:nvSpPr>
        <p:spPr>
          <a:xfrm>
            <a:off x="10839989" y="578180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Gifs animados de aplausos | Aplausos gif, Emoticones animados para  whatsapp, Imágenes de gracias">
            <a:extLst>
              <a:ext uri="{FF2B5EF4-FFF2-40B4-BE49-F238E27FC236}">
                <a16:creationId xmlns:a16="http://schemas.microsoft.com/office/drawing/2014/main" id="{B89ED1E8-6CB6-033B-136B-259AE7F6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00" y="2860178"/>
            <a:ext cx="2047577" cy="2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F88872-ADA6-31D3-20DC-60D7B0C112C9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42332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22F25F6-40B8-4B2B-96CF-6A03D4A37709}"/>
              </a:ext>
            </a:extLst>
          </p:cNvPr>
          <p:cNvSpPr/>
          <p:nvPr/>
        </p:nvSpPr>
        <p:spPr>
          <a:xfrm>
            <a:off x="4329756" y="2380591"/>
            <a:ext cx="3532484" cy="299545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CB18A1-9E10-457D-B418-E4E20A3DE02C}"/>
              </a:ext>
            </a:extLst>
          </p:cNvPr>
          <p:cNvSpPr/>
          <p:nvPr/>
        </p:nvSpPr>
        <p:spPr>
          <a:xfrm>
            <a:off x="10742355" y="4428958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0241E0-1CC3-40BD-9EEE-D12B1D8E13A2}"/>
              </a:ext>
            </a:extLst>
          </p:cNvPr>
          <p:cNvSpPr/>
          <p:nvPr/>
        </p:nvSpPr>
        <p:spPr>
          <a:xfrm>
            <a:off x="11226801" y="4428958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D02009-4702-10A4-9958-72BF966F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5976982B-0F25-80AA-2D2C-BDAB9B97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BEAB4B04-421B-718B-AE3D-63479B83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7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9B5CA4-16D3-4A0A-BBF7-2FCC4B6098C5}"/>
              </a:ext>
            </a:extLst>
          </p:cNvPr>
          <p:cNvSpPr/>
          <p:nvPr/>
        </p:nvSpPr>
        <p:spPr>
          <a:xfrm>
            <a:off x="9698820" y="5465278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24D3FA-5096-452D-AF4C-23A9A6340F62}"/>
              </a:ext>
            </a:extLst>
          </p:cNvPr>
          <p:cNvSpPr/>
          <p:nvPr/>
        </p:nvSpPr>
        <p:spPr>
          <a:xfrm>
            <a:off x="10183266" y="5465278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E52B2CA-B319-4327-9B40-68E945C16797}"/>
              </a:ext>
            </a:extLst>
          </p:cNvPr>
          <p:cNvSpPr/>
          <p:nvPr/>
        </p:nvSpPr>
        <p:spPr>
          <a:xfrm>
            <a:off x="4367553" y="2235368"/>
            <a:ext cx="3456893" cy="3159369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62546-F8B2-D13D-1373-3D9077C8C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B3AFFB5A-A2B0-4747-93C0-0715978D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718D1B89-A03E-69BB-09A9-8D59200F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3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DF345"/>
                </a:solidFill>
                <a:latin typeface="Hello Avocado" panose="02000500000000000000" pitchFamily="50" charset="0"/>
              </a:rPr>
              <a:t>¿Cuál es el cuadrado?</a:t>
            </a:r>
            <a:endParaRPr lang="es-MX" sz="6000" dirty="0">
              <a:solidFill>
                <a:srgbClr val="2DF345"/>
              </a:solidFill>
              <a:latin typeface="Hello Avocado" panose="02000500000000000000" pitchFamily="50" charset="0"/>
            </a:endParaRPr>
          </a:p>
        </p:txBody>
      </p:sp>
      <p:sp>
        <p:nvSpPr>
          <p:cNvPr id="14" name="Elipse 13">
            <a:hlinkClick r:id="rId4" action="ppaction://hlinksldjump"/>
            <a:extLst>
              <a:ext uri="{FF2B5EF4-FFF2-40B4-BE49-F238E27FC236}">
                <a16:creationId xmlns:a16="http://schemas.microsoft.com/office/drawing/2014/main" id="{B3FBD169-46DD-46C1-8FB2-3678EE1C0826}"/>
              </a:ext>
            </a:extLst>
          </p:cNvPr>
          <p:cNvSpPr/>
          <p:nvPr/>
        </p:nvSpPr>
        <p:spPr>
          <a:xfrm>
            <a:off x="4913742" y="2464189"/>
            <a:ext cx="2410214" cy="2293880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hlinkClick r:id="rId5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235230" y="1987061"/>
            <a:ext cx="2853694" cy="2771007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1030135" y="2292281"/>
            <a:ext cx="2683514" cy="246578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54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5E6071-8815-9500-91F0-F8F45A30FD28}"/>
              </a:ext>
            </a:extLst>
          </p:cNvPr>
          <p:cNvSpPr/>
          <p:nvPr/>
        </p:nvSpPr>
        <p:spPr>
          <a:xfrm>
            <a:off x="4487147" y="2602522"/>
            <a:ext cx="3217705" cy="292211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A0AF9CA-0724-CB85-423B-C4882B03F73A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E89AE6-D40F-9053-56A2-E6DBFEA7FEFE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onejitos kawaii | Kawaii Amino Amino">
            <a:extLst>
              <a:ext uri="{FF2B5EF4-FFF2-40B4-BE49-F238E27FC236}">
                <a16:creationId xmlns:a16="http://schemas.microsoft.com/office/drawing/2014/main" id="{5CA81DD8-9885-188C-C29D-7B6E271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ejitos kawaii | Kawaii Amino Amino">
            <a:extLst>
              <a:ext uri="{FF2B5EF4-FFF2-40B4-BE49-F238E27FC236}">
                <a16:creationId xmlns:a16="http://schemas.microsoft.com/office/drawing/2014/main" id="{4884956C-5173-C29C-E634-B3555F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5B095E-EBE1-F8E6-FB72-11B752CE9AAB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950632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22B32D1-0FBE-AF41-7F3F-3E66F0F720DB}"/>
              </a:ext>
            </a:extLst>
          </p:cNvPr>
          <p:cNvSpPr/>
          <p:nvPr/>
        </p:nvSpPr>
        <p:spPr>
          <a:xfrm>
            <a:off x="4207747" y="2083775"/>
            <a:ext cx="3776505" cy="3612383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780559-CFCE-AB8B-4E5F-6F6C63618C38}"/>
              </a:ext>
            </a:extLst>
          </p:cNvPr>
          <p:cNvSpPr/>
          <p:nvPr/>
        </p:nvSpPr>
        <p:spPr>
          <a:xfrm>
            <a:off x="9751574" y="5359941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B4508D-A4B1-8145-89E0-19D9AF2D6CDA}"/>
              </a:ext>
            </a:extLst>
          </p:cNvPr>
          <p:cNvSpPr/>
          <p:nvPr/>
        </p:nvSpPr>
        <p:spPr>
          <a:xfrm>
            <a:off x="10236020" y="5359941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B45C89-DB72-9A8A-88F5-65C0CE27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C42AAB9A-864C-1809-70F9-89F72938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32EFE7AC-F81E-5975-A74E-CEB2EBB9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8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874FF38D-17F7-AE2D-631D-0CFFD69C9C91}"/>
              </a:ext>
            </a:extLst>
          </p:cNvPr>
          <p:cNvSpPr/>
          <p:nvPr/>
        </p:nvSpPr>
        <p:spPr>
          <a:xfrm>
            <a:off x="4252197" y="1969477"/>
            <a:ext cx="3687606" cy="3308140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5B4896-A252-5BA6-2825-00397E511C9D}"/>
              </a:ext>
            </a:extLst>
          </p:cNvPr>
          <p:cNvSpPr/>
          <p:nvPr/>
        </p:nvSpPr>
        <p:spPr>
          <a:xfrm>
            <a:off x="9769158" y="5490865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8E9FAF-2773-B635-BED0-BAA615B5B074}"/>
              </a:ext>
            </a:extLst>
          </p:cNvPr>
          <p:cNvSpPr/>
          <p:nvPr/>
        </p:nvSpPr>
        <p:spPr>
          <a:xfrm>
            <a:off x="10253604" y="5490865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25DB4-0D97-E7C0-1485-B65C2BE8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65D6F4EF-E00E-985E-DC32-96D47F62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66AB86FC-58D6-FED2-4439-66BD96BE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893787" y="767063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378233" y="767063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DD7DB"/>
                </a:solidFill>
                <a:latin typeface="Hello Avocado" panose="02000500000000000000" pitchFamily="50" charset="0"/>
              </a:rPr>
              <a:t>¿Cuál es el óvalo?</a:t>
            </a:r>
            <a:endParaRPr lang="es-MX" sz="6000" dirty="0">
              <a:solidFill>
                <a:srgbClr val="2DD7DB"/>
              </a:solidFill>
              <a:latin typeface="Hello Avocado" panose="02000500000000000000" pitchFamily="50" charset="0"/>
            </a:endParaRPr>
          </a:p>
        </p:txBody>
      </p:sp>
      <p:sp>
        <p:nvSpPr>
          <p:cNvPr id="15" name="Triángulo isósceles 14">
            <a:hlinkClick r:id="rId4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901369" y="2039814"/>
            <a:ext cx="2278966" cy="2282154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5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795400" y="2992899"/>
            <a:ext cx="2655600" cy="132906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hlinkClick r:id="rId6" action="ppaction://hlinksldjump"/>
            <a:extLst>
              <a:ext uri="{FF2B5EF4-FFF2-40B4-BE49-F238E27FC236}">
                <a16:creationId xmlns:a16="http://schemas.microsoft.com/office/drawing/2014/main" id="{0D31C035-9982-221B-AF7A-90EA2E1CEC59}"/>
              </a:ext>
            </a:extLst>
          </p:cNvPr>
          <p:cNvSpPr/>
          <p:nvPr/>
        </p:nvSpPr>
        <p:spPr>
          <a:xfrm>
            <a:off x="4979366" y="2271929"/>
            <a:ext cx="2278966" cy="2771007"/>
          </a:xfrm>
          <a:prstGeom prst="ellipse">
            <a:avLst/>
          </a:prstGeom>
          <a:solidFill>
            <a:srgbClr val="EC1C93"/>
          </a:solidFill>
          <a:ln>
            <a:solidFill>
              <a:srgbClr val="A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219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A0AF9CA-0724-CB85-423B-C4882B03F73A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E89AE6-D40F-9053-56A2-E6DBFEA7FEFE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onejitos kawaii | Kawaii Amino Amino">
            <a:extLst>
              <a:ext uri="{FF2B5EF4-FFF2-40B4-BE49-F238E27FC236}">
                <a16:creationId xmlns:a16="http://schemas.microsoft.com/office/drawing/2014/main" id="{5CA81DD8-9885-188C-C29D-7B6E271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ejitos kawaii | Kawaii Amino Amino">
            <a:extLst>
              <a:ext uri="{FF2B5EF4-FFF2-40B4-BE49-F238E27FC236}">
                <a16:creationId xmlns:a16="http://schemas.microsoft.com/office/drawing/2014/main" id="{4884956C-5173-C29C-E634-B3555F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5B095E-EBE1-F8E6-FB72-11B752CE9AAB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97BA4A5-C8EC-F099-C3DA-972DBA42D106}"/>
              </a:ext>
            </a:extLst>
          </p:cNvPr>
          <p:cNvSpPr/>
          <p:nvPr/>
        </p:nvSpPr>
        <p:spPr>
          <a:xfrm>
            <a:off x="4979366" y="2271929"/>
            <a:ext cx="2278966" cy="2771007"/>
          </a:xfrm>
          <a:prstGeom prst="ellipse">
            <a:avLst/>
          </a:prstGeom>
          <a:solidFill>
            <a:srgbClr val="EC1C93"/>
          </a:solidFill>
          <a:ln>
            <a:solidFill>
              <a:srgbClr val="A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4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3ACE518-4D62-61A4-AFCE-AD0989028411}"/>
              </a:ext>
            </a:extLst>
          </p:cNvPr>
          <p:cNvSpPr txBox="1"/>
          <p:nvPr/>
        </p:nvSpPr>
        <p:spPr>
          <a:xfrm>
            <a:off x="3017831" y="1014453"/>
            <a:ext cx="6259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900" dirty="0">
                <a:solidFill>
                  <a:schemeClr val="accent1">
                    <a:lumMod val="50000"/>
                  </a:schemeClr>
                </a:solidFill>
                <a:latin typeface="Hello Avocado" panose="02000500000000000000" pitchFamily="50" charset="0"/>
              </a:rPr>
              <a:t>¿Cuál es el círculo?</a:t>
            </a:r>
            <a:endParaRPr lang="es-MX" sz="5900" dirty="0">
              <a:solidFill>
                <a:schemeClr val="accent1">
                  <a:lumMod val="50000"/>
                </a:schemeClr>
              </a:solidFill>
              <a:latin typeface="Hello Avocado" panose="02000500000000000000" pitchFamily="50" charset="0"/>
            </a:endParaRPr>
          </a:p>
        </p:txBody>
      </p:sp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030C2FC5-9FDB-4E7E-AB13-ABFA246B0404}"/>
              </a:ext>
            </a:extLst>
          </p:cNvPr>
          <p:cNvSpPr/>
          <p:nvPr/>
        </p:nvSpPr>
        <p:spPr>
          <a:xfrm>
            <a:off x="4766929" y="2182826"/>
            <a:ext cx="2658139" cy="2658139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Botón de acción: ir a inicio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ABE2CC7-0FD7-403D-A9D8-F2023E653F78}"/>
              </a:ext>
            </a:extLst>
          </p:cNvPr>
          <p:cNvSpPr/>
          <p:nvPr/>
        </p:nvSpPr>
        <p:spPr>
          <a:xfrm>
            <a:off x="10672168" y="496939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2A4371-0BB5-46D0-915E-5665BE9C1AC9}"/>
              </a:ext>
            </a:extLst>
          </p:cNvPr>
          <p:cNvSpPr/>
          <p:nvPr/>
        </p:nvSpPr>
        <p:spPr>
          <a:xfrm>
            <a:off x="11156614" y="496939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riángulo isósceles 7">
            <a:hlinkClick r:id="rId5" action="ppaction://hlinksldjump"/>
            <a:extLst>
              <a:ext uri="{FF2B5EF4-FFF2-40B4-BE49-F238E27FC236}">
                <a16:creationId xmlns:a16="http://schemas.microsoft.com/office/drawing/2014/main" id="{162124A8-841C-420D-8724-337FADCE668E}"/>
              </a:ext>
            </a:extLst>
          </p:cNvPr>
          <p:cNvSpPr/>
          <p:nvPr/>
        </p:nvSpPr>
        <p:spPr>
          <a:xfrm>
            <a:off x="8223349" y="1944263"/>
            <a:ext cx="2809353" cy="2804868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6" action="ppaction://hlinksldjump"/>
            <a:extLst>
              <a:ext uri="{FF2B5EF4-FFF2-40B4-BE49-F238E27FC236}">
                <a16:creationId xmlns:a16="http://schemas.microsoft.com/office/drawing/2014/main" id="{481FFF78-0287-41D9-8A2F-2C676222A068}"/>
              </a:ext>
            </a:extLst>
          </p:cNvPr>
          <p:cNvSpPr/>
          <p:nvPr/>
        </p:nvSpPr>
        <p:spPr>
          <a:xfrm>
            <a:off x="1294228" y="2274661"/>
            <a:ext cx="2464242" cy="247447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7ED44F-5899-4631-9B9C-822F17362DF6}"/>
              </a:ext>
            </a:extLst>
          </p:cNvPr>
          <p:cNvSpPr txBox="1"/>
          <p:nvPr/>
        </p:nvSpPr>
        <p:spPr>
          <a:xfrm>
            <a:off x="2966315" y="1014453"/>
            <a:ext cx="6259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900" dirty="0">
                <a:solidFill>
                  <a:srgbClr val="0070C0"/>
                </a:solidFill>
                <a:latin typeface="Hello Avocado" panose="02000500000000000000" pitchFamily="50" charset="0"/>
              </a:rPr>
              <a:t>¿Cuál es el círculo?</a:t>
            </a:r>
            <a:endParaRPr lang="es-MX" sz="5900" dirty="0">
              <a:solidFill>
                <a:srgbClr val="0070C0"/>
              </a:solidFill>
              <a:latin typeface="Hello Avocado" panose="02000500000000000000" pitchFamily="50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9C783A-17CE-9807-9569-638E36FFB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2" b="95572" l="9140" r="89785">
                        <a14:foregroundMark x1="65054" y1="10701" x2="49462" y2="7380"/>
                        <a14:foregroundMark x1="27419" y1="90037" x2="64516" y2="89299"/>
                        <a14:foregroundMark x1="64516" y1="89299" x2="81720" y2="91513"/>
                        <a14:foregroundMark x1="79032" y1="95572" x2="53226" y2="92620"/>
                        <a14:foregroundMark x1="67204" y1="8118" x2="49462" y2="70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3" y="839326"/>
            <a:ext cx="482349" cy="7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7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3" action="ppaction://hlinksldjump"/>
            <a:extLst>
              <a:ext uri="{FF2B5EF4-FFF2-40B4-BE49-F238E27FC236}">
                <a16:creationId xmlns:a16="http://schemas.microsoft.com/office/drawing/2014/main" id="{446127D7-4400-F0EF-9C7C-A008832302BF}"/>
              </a:ext>
            </a:extLst>
          </p:cNvPr>
          <p:cNvSpPr/>
          <p:nvPr/>
        </p:nvSpPr>
        <p:spPr>
          <a:xfrm>
            <a:off x="4509180" y="2996419"/>
            <a:ext cx="3101442" cy="169490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C780559-CFCE-AB8B-4E5F-6F6C63618C38}"/>
              </a:ext>
            </a:extLst>
          </p:cNvPr>
          <p:cNvSpPr/>
          <p:nvPr/>
        </p:nvSpPr>
        <p:spPr>
          <a:xfrm>
            <a:off x="9751574" y="5359941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B4508D-A4B1-8145-89E0-19D9AF2D6CDA}"/>
              </a:ext>
            </a:extLst>
          </p:cNvPr>
          <p:cNvSpPr/>
          <p:nvPr/>
        </p:nvSpPr>
        <p:spPr>
          <a:xfrm>
            <a:off x="10236020" y="5359941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B45C89-DB72-9A8A-88F5-65C0CE277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C42AAB9A-864C-1809-70F9-89F72938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32EFE7AC-F81E-5975-A74E-CEB2EBB9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98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874FF38D-17F7-AE2D-631D-0CFFD69C9C91}"/>
              </a:ext>
            </a:extLst>
          </p:cNvPr>
          <p:cNvSpPr/>
          <p:nvPr/>
        </p:nvSpPr>
        <p:spPr>
          <a:xfrm>
            <a:off x="4252197" y="1969477"/>
            <a:ext cx="3687606" cy="3308140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5B4896-A252-5BA6-2825-00397E511C9D}"/>
              </a:ext>
            </a:extLst>
          </p:cNvPr>
          <p:cNvSpPr/>
          <p:nvPr/>
        </p:nvSpPr>
        <p:spPr>
          <a:xfrm>
            <a:off x="9769158" y="5490865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8E9FAF-2773-B635-BED0-BAA615B5B074}"/>
              </a:ext>
            </a:extLst>
          </p:cNvPr>
          <p:cNvSpPr/>
          <p:nvPr/>
        </p:nvSpPr>
        <p:spPr>
          <a:xfrm>
            <a:off x="10253604" y="5490865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25DB4-0D97-E7C0-1485-B65C2BE8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65D6F4EF-E00E-985E-DC32-96D47F62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66AB86FC-58D6-FED2-4439-66BD96BE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61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975673" y="767063"/>
            <a:ext cx="360534" cy="43394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460119" y="767063"/>
            <a:ext cx="360534" cy="43394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92D050"/>
                </a:solidFill>
                <a:latin typeface="Hello Avocado" panose="02000500000000000000" pitchFamily="50" charset="0"/>
              </a:rPr>
              <a:t>¿Cuál es el rectángulo?</a:t>
            </a:r>
            <a:endParaRPr lang="es-MX" sz="6000" dirty="0">
              <a:solidFill>
                <a:srgbClr val="92D050"/>
              </a:solidFill>
              <a:latin typeface="Hello Avocado" panose="02000500000000000000" pitchFamily="50" charset="0"/>
            </a:endParaRPr>
          </a:p>
        </p:txBody>
      </p:sp>
      <p:sp>
        <p:nvSpPr>
          <p:cNvPr id="15" name="Triángulo isósceles 14">
            <a:hlinkClick r:id="rId4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901369" y="2039814"/>
            <a:ext cx="2278966" cy="2282154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5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795400" y="2992899"/>
            <a:ext cx="2655600" cy="132906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hlinkClick r:id="rId6" action="ppaction://hlinksldjump"/>
            <a:extLst>
              <a:ext uri="{FF2B5EF4-FFF2-40B4-BE49-F238E27FC236}">
                <a16:creationId xmlns:a16="http://schemas.microsoft.com/office/drawing/2014/main" id="{0D31C035-9982-221B-AF7A-90EA2E1CEC59}"/>
              </a:ext>
            </a:extLst>
          </p:cNvPr>
          <p:cNvSpPr/>
          <p:nvPr/>
        </p:nvSpPr>
        <p:spPr>
          <a:xfrm>
            <a:off x="4979366" y="2271929"/>
            <a:ext cx="2278966" cy="2771007"/>
          </a:xfrm>
          <a:prstGeom prst="ellipse">
            <a:avLst/>
          </a:prstGeom>
          <a:solidFill>
            <a:srgbClr val="EC1C93"/>
          </a:solidFill>
          <a:ln>
            <a:solidFill>
              <a:srgbClr val="A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40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A0AF9CA-0724-CB85-423B-C4882B03F73A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ADE89AE6-D40F-9053-56A2-E6DBFEA7FEFE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onejitos kawaii | Kawaii Amino Amino">
            <a:extLst>
              <a:ext uri="{FF2B5EF4-FFF2-40B4-BE49-F238E27FC236}">
                <a16:creationId xmlns:a16="http://schemas.microsoft.com/office/drawing/2014/main" id="{5CA81DD8-9885-188C-C29D-7B6E271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ejitos kawaii | Kawaii Amino Amino">
            <a:extLst>
              <a:ext uri="{FF2B5EF4-FFF2-40B4-BE49-F238E27FC236}">
                <a16:creationId xmlns:a16="http://schemas.microsoft.com/office/drawing/2014/main" id="{4884956C-5173-C29C-E634-B3555F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5B095E-EBE1-F8E6-FB72-11B752CE9AAB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  <p:sp>
        <p:nvSpPr>
          <p:cNvPr id="2" name="Rectángulo 1">
            <a:hlinkClick r:id="rId5" action="ppaction://hlinksldjump"/>
            <a:extLst>
              <a:ext uri="{FF2B5EF4-FFF2-40B4-BE49-F238E27FC236}">
                <a16:creationId xmlns:a16="http://schemas.microsoft.com/office/drawing/2014/main" id="{C01337A0-7432-8D03-7007-0B8CEFCF0B45}"/>
              </a:ext>
            </a:extLst>
          </p:cNvPr>
          <p:cNvSpPr/>
          <p:nvPr/>
        </p:nvSpPr>
        <p:spPr>
          <a:xfrm>
            <a:off x="4433804" y="2961719"/>
            <a:ext cx="3324391" cy="176164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750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DC5ADE7-E0D4-ADEC-2C24-7F620D47C404}"/>
              </a:ext>
            </a:extLst>
          </p:cNvPr>
          <p:cNvSpPr/>
          <p:nvPr/>
        </p:nvSpPr>
        <p:spPr>
          <a:xfrm>
            <a:off x="4956516" y="2443583"/>
            <a:ext cx="2278966" cy="2771007"/>
          </a:xfrm>
          <a:prstGeom prst="ellipse">
            <a:avLst/>
          </a:prstGeom>
          <a:solidFill>
            <a:srgbClr val="EC1C93"/>
          </a:solidFill>
          <a:ln>
            <a:solidFill>
              <a:srgbClr val="A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780559-CFCE-AB8B-4E5F-6F6C63618C38}"/>
              </a:ext>
            </a:extLst>
          </p:cNvPr>
          <p:cNvSpPr/>
          <p:nvPr/>
        </p:nvSpPr>
        <p:spPr>
          <a:xfrm>
            <a:off x="9751574" y="5359941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B4508D-A4B1-8145-89E0-19D9AF2D6CDA}"/>
              </a:ext>
            </a:extLst>
          </p:cNvPr>
          <p:cNvSpPr/>
          <p:nvPr/>
        </p:nvSpPr>
        <p:spPr>
          <a:xfrm>
            <a:off x="10236020" y="5359941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B45C89-DB72-9A8A-88F5-65C0CE27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C42AAB9A-864C-1809-70F9-89F72938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32EFE7AC-F81E-5975-A74E-CEB2EBB9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8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874FF38D-17F7-AE2D-631D-0CFFD69C9C91}"/>
              </a:ext>
            </a:extLst>
          </p:cNvPr>
          <p:cNvSpPr/>
          <p:nvPr/>
        </p:nvSpPr>
        <p:spPr>
          <a:xfrm>
            <a:off x="4252197" y="1969477"/>
            <a:ext cx="3687606" cy="3308140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5B4896-A252-5BA6-2825-00397E511C9D}"/>
              </a:ext>
            </a:extLst>
          </p:cNvPr>
          <p:cNvSpPr/>
          <p:nvPr/>
        </p:nvSpPr>
        <p:spPr>
          <a:xfrm>
            <a:off x="9769158" y="5490865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8E9FAF-2773-B635-BED0-BAA615B5B074}"/>
              </a:ext>
            </a:extLst>
          </p:cNvPr>
          <p:cNvSpPr/>
          <p:nvPr/>
        </p:nvSpPr>
        <p:spPr>
          <a:xfrm>
            <a:off x="10253604" y="5490865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25DB4-0D97-E7C0-1485-B65C2BE8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65D6F4EF-E00E-985E-DC32-96D47F62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66AB86FC-58D6-FED2-4439-66BD96BE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82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E39264-F34B-A5DA-6ECB-9DF05723B42F}"/>
              </a:ext>
            </a:extLst>
          </p:cNvPr>
          <p:cNvSpPr txBox="1"/>
          <p:nvPr/>
        </p:nvSpPr>
        <p:spPr>
          <a:xfrm>
            <a:off x="3543868" y="2228671"/>
            <a:ext cx="510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FFC000"/>
                </a:solidFill>
                <a:latin typeface="Hello Avocado" panose="02000500000000000000" pitchFamily="50" charset="0"/>
              </a:rPr>
              <a:t>3er Grado</a:t>
            </a:r>
          </a:p>
        </p:txBody>
      </p:sp>
      <p:pic>
        <p:nvPicPr>
          <p:cNvPr id="1026" name="Picture 2" descr="Eu Press Start Sticker by European Commission for iOS &amp; Android | GIPHY">
            <a:hlinkClick r:id="rId3" action="ppaction://hlinksldjump"/>
            <a:extLst>
              <a:ext uri="{FF2B5EF4-FFF2-40B4-BE49-F238E27FC236}">
                <a16:creationId xmlns:a16="http://schemas.microsoft.com/office/drawing/2014/main" id="{E36355A5-C541-8054-6781-AB4DDC43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12" y="2696570"/>
            <a:ext cx="2431576" cy="24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a inicio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73BFAD-10A2-6209-52AE-B8C4BC7DC0FE}"/>
              </a:ext>
            </a:extLst>
          </p:cNvPr>
          <p:cNvSpPr/>
          <p:nvPr/>
        </p:nvSpPr>
        <p:spPr>
          <a:xfrm>
            <a:off x="10685816" y="134310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119A55-E215-9699-89E7-DADB1C3BA82D}"/>
              </a:ext>
            </a:extLst>
          </p:cNvPr>
          <p:cNvSpPr/>
          <p:nvPr/>
        </p:nvSpPr>
        <p:spPr>
          <a:xfrm>
            <a:off x="11170262" y="134310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086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030C2FC5-9FDB-4E7E-AB13-ABFA246B0404}"/>
              </a:ext>
            </a:extLst>
          </p:cNvPr>
          <p:cNvSpPr/>
          <p:nvPr/>
        </p:nvSpPr>
        <p:spPr>
          <a:xfrm>
            <a:off x="4766929" y="2182826"/>
            <a:ext cx="2658139" cy="2658139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Botón de acción: ir a inicio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ABE2CC7-0FD7-403D-A9D8-F2023E653F78}"/>
              </a:ext>
            </a:extLst>
          </p:cNvPr>
          <p:cNvSpPr/>
          <p:nvPr/>
        </p:nvSpPr>
        <p:spPr>
          <a:xfrm>
            <a:off x="10958358" y="7540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2A4371-0BB5-46D0-915E-5665BE9C1AC9}"/>
              </a:ext>
            </a:extLst>
          </p:cNvPr>
          <p:cNvSpPr/>
          <p:nvPr/>
        </p:nvSpPr>
        <p:spPr>
          <a:xfrm>
            <a:off x="11442804" y="7540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riángulo isósceles 7">
            <a:hlinkClick r:id="rId5" action="ppaction://hlinksldjump"/>
            <a:extLst>
              <a:ext uri="{FF2B5EF4-FFF2-40B4-BE49-F238E27FC236}">
                <a16:creationId xmlns:a16="http://schemas.microsoft.com/office/drawing/2014/main" id="{162124A8-841C-420D-8724-337FADCE668E}"/>
              </a:ext>
            </a:extLst>
          </p:cNvPr>
          <p:cNvSpPr/>
          <p:nvPr/>
        </p:nvSpPr>
        <p:spPr>
          <a:xfrm>
            <a:off x="8223349" y="1944263"/>
            <a:ext cx="2809353" cy="2804868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6" action="ppaction://hlinksldjump"/>
            <a:extLst>
              <a:ext uri="{FF2B5EF4-FFF2-40B4-BE49-F238E27FC236}">
                <a16:creationId xmlns:a16="http://schemas.microsoft.com/office/drawing/2014/main" id="{481FFF78-0287-41D9-8A2F-2C676222A068}"/>
              </a:ext>
            </a:extLst>
          </p:cNvPr>
          <p:cNvSpPr/>
          <p:nvPr/>
        </p:nvSpPr>
        <p:spPr>
          <a:xfrm>
            <a:off x="1294228" y="2274661"/>
            <a:ext cx="2464242" cy="247447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7ED44F-5899-4631-9B9C-822F17362DF6}"/>
              </a:ext>
            </a:extLst>
          </p:cNvPr>
          <p:cNvSpPr txBox="1"/>
          <p:nvPr/>
        </p:nvSpPr>
        <p:spPr>
          <a:xfrm>
            <a:off x="2966315" y="754027"/>
            <a:ext cx="6259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900" dirty="0">
                <a:solidFill>
                  <a:srgbClr val="0070C0"/>
                </a:solidFill>
                <a:latin typeface="Hello Avocado" panose="02000500000000000000" pitchFamily="50" charset="0"/>
              </a:rPr>
              <a:t>¿Cuál es el círculo?</a:t>
            </a:r>
            <a:endParaRPr lang="es-MX" sz="5900" dirty="0">
              <a:solidFill>
                <a:srgbClr val="0070C0"/>
              </a:solidFill>
              <a:latin typeface="Hello Avocado" panose="02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219AA2-D432-D7F2-44A9-C640C8D2F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625" l="9959" r="89627">
                        <a14:foregroundMark x1="34025" y1="20000" x2="71369" y2="21250"/>
                        <a14:foregroundMark x1="71369" y1="21250" x2="60581" y2="40313"/>
                        <a14:foregroundMark x1="60581" y1="40313" x2="72614" y2="70313"/>
                        <a14:foregroundMark x1="72614" y1="70313" x2="38174" y2="85938"/>
                        <a14:foregroundMark x1="38174" y1="85938" x2="22407" y2="74063"/>
                        <a14:foregroundMark x1="22407" y1="74063" x2="19917" y2="70000"/>
                        <a14:foregroundMark x1="54357" y1="82500" x2="74689" y2="78750"/>
                        <a14:foregroundMark x1="74689" y1="78750" x2="85477" y2="59062"/>
                        <a14:foregroundMark x1="85477" y1="59062" x2="69295" y2="48125"/>
                        <a14:foregroundMark x1="69295" y1="48125" x2="52697" y2="46250"/>
                        <a14:foregroundMark x1="36100" y1="26250" x2="36515" y2="16250"/>
                        <a14:foregroundMark x1="36515" y1="16250" x2="76349" y2="17188"/>
                        <a14:foregroundMark x1="79253" y1="25313" x2="60166" y2="14375"/>
                        <a14:foregroundMark x1="60166" y1="14375" x2="38589" y2="14688"/>
                        <a14:foregroundMark x1="38589" y1="14688" x2="28631" y2="27500"/>
                        <a14:foregroundMark x1="82158" y1="24688" x2="65975" y2="11250"/>
                        <a14:foregroundMark x1="65975" y1="11250" x2="63900" y2="10938"/>
                        <a14:foregroundMark x1="63485" y1="52188" x2="47303" y2="46875"/>
                        <a14:foregroundMark x1="78838" y1="18438" x2="77593" y2="11875"/>
                        <a14:foregroundMark x1="54772" y1="11875" x2="33610" y2="11250"/>
                        <a14:foregroundMark x1="33610" y1="11250" x2="32780" y2="11875"/>
                        <a14:foregroundMark x1="36100" y1="90625" x2="57261" y2="89375"/>
                        <a14:foregroundMark x1="57261" y1="89375" x2="59751" y2="88750"/>
                        <a14:foregroundMark x1="53112" y1="78125" x2="21162" y2="76875"/>
                        <a14:foregroundMark x1="21162" y1="76875" x2="21162" y2="76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702" y="818269"/>
            <a:ext cx="668156" cy="8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6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4664D5-4EAD-4950-AE38-F6464074D143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59F525-62DE-4C62-93CC-42F995EDC3BB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hlinkClick r:id="rId4" action="ppaction://hlinksldjump"/>
            <a:extLst>
              <a:ext uri="{FF2B5EF4-FFF2-40B4-BE49-F238E27FC236}">
                <a16:creationId xmlns:a16="http://schemas.microsoft.com/office/drawing/2014/main" id="{F2FBA376-1CB3-4C35-B02B-0910A015EBA7}"/>
              </a:ext>
            </a:extLst>
          </p:cNvPr>
          <p:cNvSpPr/>
          <p:nvPr/>
        </p:nvSpPr>
        <p:spPr>
          <a:xfrm>
            <a:off x="4162096" y="2006465"/>
            <a:ext cx="3867807" cy="3689131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824341-4DC6-5C7E-CF99-34E188F1EB90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  <p:pic>
        <p:nvPicPr>
          <p:cNvPr id="1028" name="Picture 4" descr="Conejitos kawaii | Kawaii Amino Amino">
            <a:extLst>
              <a:ext uri="{FF2B5EF4-FFF2-40B4-BE49-F238E27FC236}">
                <a16:creationId xmlns:a16="http://schemas.microsoft.com/office/drawing/2014/main" id="{A698C814-AF4E-B460-89A5-85115029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nejitos kawaii | Kawaii Amino Amino">
            <a:extLst>
              <a:ext uri="{FF2B5EF4-FFF2-40B4-BE49-F238E27FC236}">
                <a16:creationId xmlns:a16="http://schemas.microsoft.com/office/drawing/2014/main" id="{19BBE3E6-B05E-DF6E-9317-645B6276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03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7FDB91-2C30-4F7B-9DDA-51173111B2FC}"/>
              </a:ext>
            </a:extLst>
          </p:cNvPr>
          <p:cNvSpPr/>
          <p:nvPr/>
        </p:nvSpPr>
        <p:spPr>
          <a:xfrm>
            <a:off x="9786743" y="5535616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795808-2625-48E5-A642-F176D3B1DEAC}"/>
              </a:ext>
            </a:extLst>
          </p:cNvPr>
          <p:cNvSpPr/>
          <p:nvPr/>
        </p:nvSpPr>
        <p:spPr>
          <a:xfrm>
            <a:off x="10271189" y="5535616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96C0AC-C1E5-48D7-B4EE-D3E6A3FDDD12}"/>
              </a:ext>
            </a:extLst>
          </p:cNvPr>
          <p:cNvSpPr/>
          <p:nvPr/>
        </p:nvSpPr>
        <p:spPr>
          <a:xfrm>
            <a:off x="4535214" y="2110760"/>
            <a:ext cx="3121572" cy="288872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CB94E3-CF03-7228-92FD-924818EB905F}"/>
              </a:ext>
            </a:extLst>
          </p:cNvPr>
          <p:cNvSpPr txBox="1"/>
          <p:nvPr/>
        </p:nvSpPr>
        <p:spPr>
          <a:xfrm>
            <a:off x="3046595" y="1095097"/>
            <a:ext cx="6435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C00000"/>
                </a:solidFill>
                <a:latin typeface="Hello Avocado" panose="02000500000000000000" pitchFamily="50" charset="0"/>
              </a:rPr>
              <a:t>Intenta otra vez </a:t>
            </a:r>
            <a:r>
              <a:rPr lang="es-MX" sz="6000" dirty="0">
                <a:solidFill>
                  <a:srgbClr val="C00000"/>
                </a:solidFill>
                <a:latin typeface="Hello Avocado" panose="02000500000000000000" pitchFamily="50" charset="0"/>
                <a:sym typeface="Wingdings" panose="05000000000000000000" pitchFamily="2" charset="2"/>
              </a:rPr>
              <a:t></a:t>
            </a:r>
            <a:endParaRPr lang="es-MX" sz="6000" dirty="0">
              <a:solidFill>
                <a:srgbClr val="C00000"/>
              </a:solidFill>
              <a:latin typeface="Hello Avocado" panose="02000500000000000000" pitchFamily="50" charset="0"/>
            </a:endParaRPr>
          </a:p>
        </p:txBody>
      </p:sp>
      <p:pic>
        <p:nvPicPr>
          <p:cNvPr id="2050" name="Picture 2" descr="Respuesta incorrecta gif animado » GIF Images Download">
            <a:extLst>
              <a:ext uri="{FF2B5EF4-FFF2-40B4-BE49-F238E27FC236}">
                <a16:creationId xmlns:a16="http://schemas.microsoft.com/office/drawing/2014/main" id="{F33E63AC-A427-1741-31D7-CF09E04B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4BDD13B1-A8DE-C3D9-0D18-5A96FA38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3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4664D5-4EAD-4950-AE38-F6464074D143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59F525-62DE-4C62-93CC-42F995EDC3BB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hlinkClick r:id="rId4" action="ppaction://hlinksldjump"/>
            <a:extLst>
              <a:ext uri="{FF2B5EF4-FFF2-40B4-BE49-F238E27FC236}">
                <a16:creationId xmlns:a16="http://schemas.microsoft.com/office/drawing/2014/main" id="{F2FBA376-1CB3-4C35-B02B-0910A015EBA7}"/>
              </a:ext>
            </a:extLst>
          </p:cNvPr>
          <p:cNvSpPr/>
          <p:nvPr/>
        </p:nvSpPr>
        <p:spPr>
          <a:xfrm>
            <a:off x="4162096" y="2006465"/>
            <a:ext cx="3867807" cy="3689131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824341-4DC6-5C7E-CF99-34E188F1EB90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  <p:pic>
        <p:nvPicPr>
          <p:cNvPr id="1028" name="Picture 4" descr="Conejitos kawaii | Kawaii Amino Amino">
            <a:extLst>
              <a:ext uri="{FF2B5EF4-FFF2-40B4-BE49-F238E27FC236}">
                <a16:creationId xmlns:a16="http://schemas.microsoft.com/office/drawing/2014/main" id="{A698C814-AF4E-B460-89A5-85115029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nejitos kawaii | Kawaii Amino Amino">
            <a:extLst>
              <a:ext uri="{FF2B5EF4-FFF2-40B4-BE49-F238E27FC236}">
                <a16:creationId xmlns:a16="http://schemas.microsoft.com/office/drawing/2014/main" id="{19BBE3E6-B05E-DF6E-9317-645B6276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24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CB18A1-9E10-457D-B418-E4E20A3DE02C}"/>
              </a:ext>
            </a:extLst>
          </p:cNvPr>
          <p:cNvSpPr/>
          <p:nvPr/>
        </p:nvSpPr>
        <p:spPr>
          <a:xfrm>
            <a:off x="9769158" y="550543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0241E0-1CC3-40BD-9EEE-D12B1D8E13A2}"/>
              </a:ext>
            </a:extLst>
          </p:cNvPr>
          <p:cNvSpPr/>
          <p:nvPr/>
        </p:nvSpPr>
        <p:spPr>
          <a:xfrm>
            <a:off x="10253604" y="550543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E655662D-1019-4579-85EB-E1CB51A056D8}"/>
              </a:ext>
            </a:extLst>
          </p:cNvPr>
          <p:cNvSpPr/>
          <p:nvPr/>
        </p:nvSpPr>
        <p:spPr>
          <a:xfrm>
            <a:off x="4351283" y="1886405"/>
            <a:ext cx="3489435" cy="3478924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E58409-BD0B-BB8C-D150-0035B9395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2" name="Picture 2" descr="Respuesta incorrecta gif animado » GIF Images Download">
            <a:extLst>
              <a:ext uri="{FF2B5EF4-FFF2-40B4-BE49-F238E27FC236}">
                <a16:creationId xmlns:a16="http://schemas.microsoft.com/office/drawing/2014/main" id="{590DAFBD-0AA2-F161-150A-2BC1EDC1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puesta incorrecta gif animado » GIF Images Download">
            <a:extLst>
              <a:ext uri="{FF2B5EF4-FFF2-40B4-BE49-F238E27FC236}">
                <a16:creationId xmlns:a16="http://schemas.microsoft.com/office/drawing/2014/main" id="{FB37EFE9-795C-9262-8DBF-6B7F0F47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54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60467" y="37691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44913" y="37691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529417" y="959086"/>
            <a:ext cx="713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EC1C93"/>
                </a:solidFill>
                <a:latin typeface="Hello Avocado" panose="02000500000000000000" pitchFamily="50" charset="0"/>
              </a:rPr>
              <a:t>¿Cuál es el triángulo?</a:t>
            </a:r>
            <a:endParaRPr lang="es-MX" sz="6000" dirty="0">
              <a:solidFill>
                <a:srgbClr val="EC1C93"/>
              </a:solidFill>
              <a:latin typeface="Hello Avocado" panose="02000500000000000000" pitchFamily="50" charset="0"/>
            </a:endParaRPr>
          </a:p>
        </p:txBody>
      </p:sp>
      <p:sp>
        <p:nvSpPr>
          <p:cNvPr id="14" name="Elipse 13">
            <a:hlinkClick r:id="rId4" action="ppaction://hlinksldjump"/>
            <a:extLst>
              <a:ext uri="{FF2B5EF4-FFF2-40B4-BE49-F238E27FC236}">
                <a16:creationId xmlns:a16="http://schemas.microsoft.com/office/drawing/2014/main" id="{B3FBD169-46DD-46C1-8FB2-3678EE1C0826}"/>
              </a:ext>
            </a:extLst>
          </p:cNvPr>
          <p:cNvSpPr/>
          <p:nvPr/>
        </p:nvSpPr>
        <p:spPr>
          <a:xfrm>
            <a:off x="5124757" y="2215538"/>
            <a:ext cx="2371544" cy="2426923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hlinkClick r:id="rId5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446244" y="1974749"/>
            <a:ext cx="2772741" cy="2667711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1239243" y="2215538"/>
            <a:ext cx="2506514" cy="242692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6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hlinkClick r:id="rId3" action="ppaction://hlinksldjump"/>
            <a:extLst>
              <a:ext uri="{FF2B5EF4-FFF2-40B4-BE49-F238E27FC236}">
                <a16:creationId xmlns:a16="http://schemas.microsoft.com/office/drawing/2014/main" id="{2E00734E-1AFF-4AAF-9EC8-0CF526839332}"/>
              </a:ext>
            </a:extLst>
          </p:cNvPr>
          <p:cNvSpPr/>
          <p:nvPr/>
        </p:nvSpPr>
        <p:spPr>
          <a:xfrm>
            <a:off x="4874073" y="2134634"/>
            <a:ext cx="3147237" cy="3211032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Gifs animados de aplausos | Aplausos gif, Emoticones animados para  whatsapp, Imágenes de gracias">
            <a:extLst>
              <a:ext uri="{FF2B5EF4-FFF2-40B4-BE49-F238E27FC236}">
                <a16:creationId xmlns:a16="http://schemas.microsoft.com/office/drawing/2014/main" id="{A497BD49-E60B-48C9-AF78-AB55810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39" y="2860178"/>
            <a:ext cx="2047577" cy="2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ón de acción: ir a inicio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47C78C6-4227-4C4F-BAC6-45B5DC6E435E}"/>
              </a:ext>
            </a:extLst>
          </p:cNvPr>
          <p:cNvSpPr/>
          <p:nvPr/>
        </p:nvSpPr>
        <p:spPr>
          <a:xfrm>
            <a:off x="10355543" y="578180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22A83C-CAB9-4538-A740-C20ECD882777}"/>
              </a:ext>
            </a:extLst>
          </p:cNvPr>
          <p:cNvSpPr/>
          <p:nvPr/>
        </p:nvSpPr>
        <p:spPr>
          <a:xfrm>
            <a:off x="10839989" y="578180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Gifs animados de aplausos | Aplausos gif, Emoticones animados para  whatsapp, Imágenes de gracias">
            <a:extLst>
              <a:ext uri="{FF2B5EF4-FFF2-40B4-BE49-F238E27FC236}">
                <a16:creationId xmlns:a16="http://schemas.microsoft.com/office/drawing/2014/main" id="{B89ED1E8-6CB6-033B-136B-259AE7F6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00" y="2860178"/>
            <a:ext cx="2047577" cy="2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F88872-ADA6-31D3-20DC-60D7B0C112C9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605068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22F25F6-40B8-4B2B-96CF-6A03D4A37709}"/>
              </a:ext>
            </a:extLst>
          </p:cNvPr>
          <p:cNvSpPr/>
          <p:nvPr/>
        </p:nvSpPr>
        <p:spPr>
          <a:xfrm>
            <a:off x="4329756" y="2380591"/>
            <a:ext cx="3532484" cy="299545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CB18A1-9E10-457D-B418-E4E20A3DE02C}"/>
              </a:ext>
            </a:extLst>
          </p:cNvPr>
          <p:cNvSpPr/>
          <p:nvPr/>
        </p:nvSpPr>
        <p:spPr>
          <a:xfrm>
            <a:off x="9769158" y="550044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0241E0-1CC3-40BD-9EEE-D12B1D8E13A2}"/>
              </a:ext>
            </a:extLst>
          </p:cNvPr>
          <p:cNvSpPr/>
          <p:nvPr/>
        </p:nvSpPr>
        <p:spPr>
          <a:xfrm>
            <a:off x="10253604" y="550044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D02009-4702-10A4-9958-72BF966F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5976982B-0F25-80AA-2D2C-BDAB9B97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BEAB4B04-421B-718B-AE3D-63479B83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70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9B5CA4-16D3-4A0A-BBF7-2FCC4B6098C5}"/>
              </a:ext>
            </a:extLst>
          </p:cNvPr>
          <p:cNvSpPr/>
          <p:nvPr/>
        </p:nvSpPr>
        <p:spPr>
          <a:xfrm>
            <a:off x="9698820" y="5465278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24D3FA-5096-452D-AF4C-23A9A6340F62}"/>
              </a:ext>
            </a:extLst>
          </p:cNvPr>
          <p:cNvSpPr/>
          <p:nvPr/>
        </p:nvSpPr>
        <p:spPr>
          <a:xfrm>
            <a:off x="10183266" y="5465278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E52B2CA-B319-4327-9B40-68E945C16797}"/>
              </a:ext>
            </a:extLst>
          </p:cNvPr>
          <p:cNvSpPr/>
          <p:nvPr/>
        </p:nvSpPr>
        <p:spPr>
          <a:xfrm>
            <a:off x="4367553" y="2235368"/>
            <a:ext cx="3456893" cy="3159369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62546-F8B2-D13D-1373-3D9077C8C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B3AFFB5A-A2B0-4747-93C0-0715978D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718D1B89-A03E-69BB-09A9-8D59200F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07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DF345"/>
                </a:solidFill>
                <a:latin typeface="Hello Avocado" panose="02000500000000000000" pitchFamily="50" charset="0"/>
              </a:rPr>
              <a:t>¿Cuál es el cuadrado?</a:t>
            </a:r>
            <a:endParaRPr lang="es-MX" sz="6000" dirty="0">
              <a:solidFill>
                <a:srgbClr val="2DF345"/>
              </a:solidFill>
              <a:latin typeface="Hello Avocado" panose="02000500000000000000" pitchFamily="50" charset="0"/>
            </a:endParaRPr>
          </a:p>
        </p:txBody>
      </p:sp>
      <p:sp>
        <p:nvSpPr>
          <p:cNvPr id="14" name="Elipse 13">
            <a:hlinkClick r:id="rId4" action="ppaction://hlinksldjump"/>
            <a:extLst>
              <a:ext uri="{FF2B5EF4-FFF2-40B4-BE49-F238E27FC236}">
                <a16:creationId xmlns:a16="http://schemas.microsoft.com/office/drawing/2014/main" id="{B3FBD169-46DD-46C1-8FB2-3678EE1C0826}"/>
              </a:ext>
            </a:extLst>
          </p:cNvPr>
          <p:cNvSpPr/>
          <p:nvPr/>
        </p:nvSpPr>
        <p:spPr>
          <a:xfrm>
            <a:off x="4913742" y="2464189"/>
            <a:ext cx="2410214" cy="2293880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hlinkClick r:id="rId5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235230" y="1987061"/>
            <a:ext cx="2853694" cy="2771007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1030135" y="2292281"/>
            <a:ext cx="2683514" cy="2465788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232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5E6071-8815-9500-91F0-F8F45A30FD28}"/>
              </a:ext>
            </a:extLst>
          </p:cNvPr>
          <p:cNvSpPr/>
          <p:nvPr/>
        </p:nvSpPr>
        <p:spPr>
          <a:xfrm>
            <a:off x="4487147" y="2602522"/>
            <a:ext cx="3217705" cy="292211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A0AF9CA-0724-CB85-423B-C4882B03F73A}"/>
              </a:ext>
            </a:extLst>
          </p:cNvPr>
          <p:cNvSpPr/>
          <p:nvPr/>
        </p:nvSpPr>
        <p:spPr>
          <a:xfrm>
            <a:off x="10243943" y="604557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E89AE6-D40F-9053-56A2-E6DBFEA7FEFE}"/>
              </a:ext>
            </a:extLst>
          </p:cNvPr>
          <p:cNvSpPr/>
          <p:nvPr/>
        </p:nvSpPr>
        <p:spPr>
          <a:xfrm>
            <a:off x="10728389" y="604557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Conejitos kawaii | Kawaii Amino Amino">
            <a:extLst>
              <a:ext uri="{FF2B5EF4-FFF2-40B4-BE49-F238E27FC236}">
                <a16:creationId xmlns:a16="http://schemas.microsoft.com/office/drawing/2014/main" id="{5CA81DD8-9885-188C-C29D-7B6E271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ejitos kawaii | Kawaii Amino Amino">
            <a:extLst>
              <a:ext uri="{FF2B5EF4-FFF2-40B4-BE49-F238E27FC236}">
                <a16:creationId xmlns:a16="http://schemas.microsoft.com/office/drawing/2014/main" id="{4884956C-5173-C29C-E634-B3555F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6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5B095E-EBE1-F8E6-FB72-11B752CE9AAB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47423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22B32D1-0FBE-AF41-7F3F-3E66F0F720DB}"/>
              </a:ext>
            </a:extLst>
          </p:cNvPr>
          <p:cNvSpPr/>
          <p:nvPr/>
        </p:nvSpPr>
        <p:spPr>
          <a:xfrm>
            <a:off x="4207747" y="2083775"/>
            <a:ext cx="3776505" cy="3612383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C780559-CFCE-AB8B-4E5F-6F6C63618C38}"/>
              </a:ext>
            </a:extLst>
          </p:cNvPr>
          <p:cNvSpPr/>
          <p:nvPr/>
        </p:nvSpPr>
        <p:spPr>
          <a:xfrm>
            <a:off x="9751574" y="5359941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B4508D-A4B1-8145-89E0-19D9AF2D6CDA}"/>
              </a:ext>
            </a:extLst>
          </p:cNvPr>
          <p:cNvSpPr/>
          <p:nvPr/>
        </p:nvSpPr>
        <p:spPr>
          <a:xfrm>
            <a:off x="10236020" y="5359941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B45C89-DB72-9A8A-88F5-65C0CE27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C42AAB9A-864C-1809-70F9-89F72938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32EFE7AC-F81E-5975-A74E-CEB2EBB9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98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874FF38D-17F7-AE2D-631D-0CFFD69C9C91}"/>
              </a:ext>
            </a:extLst>
          </p:cNvPr>
          <p:cNvSpPr/>
          <p:nvPr/>
        </p:nvSpPr>
        <p:spPr>
          <a:xfrm>
            <a:off x="4252197" y="1969477"/>
            <a:ext cx="3687606" cy="3308140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5B4896-A252-5BA6-2825-00397E511C9D}"/>
              </a:ext>
            </a:extLst>
          </p:cNvPr>
          <p:cNvSpPr/>
          <p:nvPr/>
        </p:nvSpPr>
        <p:spPr>
          <a:xfrm>
            <a:off x="9769158" y="5490865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8E9FAF-2773-B635-BED0-BAA615B5B074}"/>
              </a:ext>
            </a:extLst>
          </p:cNvPr>
          <p:cNvSpPr/>
          <p:nvPr/>
        </p:nvSpPr>
        <p:spPr>
          <a:xfrm>
            <a:off x="10253604" y="5490865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25DB4-0D97-E7C0-1485-B65C2BE8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65D6F4EF-E00E-985E-DC32-96D47F62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66AB86FC-58D6-FED2-4439-66BD96BE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62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92D050"/>
                </a:solidFill>
                <a:latin typeface="Hello Avocado" panose="02000500000000000000" pitchFamily="50" charset="0"/>
              </a:rPr>
              <a:t>¿Cuál es el rombo?</a:t>
            </a:r>
            <a:endParaRPr lang="es-MX" sz="6000" dirty="0">
              <a:solidFill>
                <a:srgbClr val="92D050"/>
              </a:solidFill>
              <a:latin typeface="Hello Avocado" panose="02000500000000000000" pitchFamily="50" charset="0"/>
            </a:endParaRPr>
          </a:p>
        </p:txBody>
      </p:sp>
      <p:pic>
        <p:nvPicPr>
          <p:cNvPr id="4" name="Picture 2" descr="ROMBO CARA COLOR | Figuras geometricas animadas, Figuras geometricas para  niños, Figuras geometricas">
            <a:hlinkClick r:id="rId4" action="ppaction://hlinksldjump"/>
            <a:extLst>
              <a:ext uri="{FF2B5EF4-FFF2-40B4-BE49-F238E27FC236}">
                <a16:creationId xmlns:a16="http://schemas.microsoft.com/office/drawing/2014/main" id="{33B891FE-1F12-5F04-8E1B-A9ECB8B4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07" y="2271929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hlinkClick r:id="rId7" action="ppaction://hlinksldjump"/>
            <a:extLst>
              <a:ext uri="{FF2B5EF4-FFF2-40B4-BE49-F238E27FC236}">
                <a16:creationId xmlns:a16="http://schemas.microsoft.com/office/drawing/2014/main" id="{37497FC4-D0A2-14CB-DE1F-96FB090F3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891" y="2449918"/>
            <a:ext cx="2809875" cy="2667000"/>
          </a:xfrm>
          <a:prstGeom prst="rect">
            <a:avLst/>
          </a:prstGeom>
        </p:spPr>
      </p:pic>
      <p:pic>
        <p:nvPicPr>
          <p:cNvPr id="8" name="Imagen 7">
            <a:hlinkClick r:id="rId10" action="ppaction://hlinksldjump"/>
            <a:extLst>
              <a:ext uri="{FF2B5EF4-FFF2-40B4-BE49-F238E27FC236}">
                <a16:creationId xmlns:a16="http://schemas.microsoft.com/office/drawing/2014/main" id="{0B39967E-FB20-87A8-77FF-95C16C3ED2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5556" l="3056" r="99167">
                        <a14:foregroundMark x1="89444" y1="60278" x2="78333" y2="70833"/>
                        <a14:foregroundMark x1="78333" y1="70833" x2="43611" y2="76667"/>
                        <a14:foregroundMark x1="43611" y1="76667" x2="21667" y2="59167"/>
                        <a14:foregroundMark x1="21667" y1="59167" x2="18611" y2="34722"/>
                        <a14:foregroundMark x1="18611" y1="34722" x2="28056" y2="19167"/>
                        <a14:foregroundMark x1="28056" y1="19167" x2="43611" y2="10000"/>
                        <a14:foregroundMark x1="43611" y1="10000" x2="65000" y2="9444"/>
                        <a14:foregroundMark x1="65000" y1="9444" x2="78889" y2="17500"/>
                        <a14:foregroundMark x1="78889" y1="17500" x2="86944" y2="32500"/>
                        <a14:foregroundMark x1="86944" y1="32500" x2="86667" y2="52778"/>
                        <a14:foregroundMark x1="86667" y1="52778" x2="85556" y2="55556"/>
                        <a14:foregroundMark x1="76111" y1="84444" x2="60556" y2="90556"/>
                        <a14:foregroundMark x1="60556" y1="90556" x2="39722" y2="92500"/>
                        <a14:foregroundMark x1="39722" y1="92500" x2="21667" y2="80556"/>
                        <a14:foregroundMark x1="21667" y1="80556" x2="8611" y2="32778"/>
                        <a14:foregroundMark x1="3056" y1="46389" x2="5278" y2="65000"/>
                        <a14:foregroundMark x1="5278" y1="65000" x2="7222" y2="69722"/>
                        <a14:foregroundMark x1="54444" y1="89167" x2="51667" y2="35833"/>
                        <a14:foregroundMark x1="71944" y1="81389" x2="40000" y2="76111"/>
                        <a14:foregroundMark x1="40000" y1="76111" x2="25556" y2="54444"/>
                        <a14:foregroundMark x1="25556" y1="54444" x2="46111" y2="24167"/>
                        <a14:foregroundMark x1="46111" y1="24167" x2="48056" y2="22500"/>
                        <a14:foregroundMark x1="48056" y1="22500" x2="48056" y2="22500"/>
                        <a14:foregroundMark x1="44444" y1="21667" x2="45278" y2="95556"/>
                        <a14:foregroundMark x1="89167" y1="64722" x2="86389" y2="29167"/>
                        <a14:foregroundMark x1="86389" y1="29167" x2="73611" y2="16111"/>
                        <a14:foregroundMark x1="73611" y1="16111" x2="46389" y2="6944"/>
                        <a14:foregroundMark x1="46389" y1="6944" x2="31944" y2="11389"/>
                        <a14:foregroundMark x1="79167" y1="77500" x2="81111" y2="50833"/>
                        <a14:foregroundMark x1="81111" y1="50833" x2="67778" y2="25278"/>
                        <a14:foregroundMark x1="68333" y1="26111" x2="84722" y2="81389"/>
                        <a14:foregroundMark x1="84722" y1="81389" x2="84722" y2="81389"/>
                        <a14:foregroundMark x1="99167" y1="44444" x2="99167" y2="44444"/>
                        <a14:foregroundMark x1="90000" y1="29722" x2="90000" y2="29722"/>
                        <a14:foregroundMark x1="87222" y1="23611" x2="87222" y2="23611"/>
                        <a14:foregroundMark x1="72500" y1="22500" x2="72500" y2="22500"/>
                        <a14:foregroundMark x1="75278" y1="20833" x2="66944" y2="15278"/>
                        <a14:foregroundMark x1="79167" y1="23611" x2="70000" y2="17222"/>
                        <a14:foregroundMark x1="57222" y1="2500" x2="50833" y2="1667"/>
                        <a14:foregroundMark x1="3056" y1="46667" x2="5556" y2="61111"/>
                        <a14:foregroundMark x1="5556" y1="61111" x2="5278" y2="61111"/>
                        <a14:foregroundMark x1="84722" y1="18889" x2="84722" y2="18889"/>
                        <a14:foregroundMark x1="84722" y1="19167" x2="90833" y2="33056"/>
                        <a14:foregroundMark x1="90833" y1="33056" x2="90833" y2="33611"/>
                        <a14:foregroundMark x1="95000" y1="38333" x2="80278" y2="13611"/>
                        <a14:foregroundMark x1="97778" y1="44444" x2="84444" y2="17222"/>
                        <a14:foregroundMark x1="97500" y1="43611" x2="97222" y2="56667"/>
                        <a14:foregroundMark x1="99167" y1="45833" x2="97778" y2="5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0998" y="231260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7FDB91-2C30-4F7B-9DDA-51173111B2FC}"/>
              </a:ext>
            </a:extLst>
          </p:cNvPr>
          <p:cNvSpPr/>
          <p:nvPr/>
        </p:nvSpPr>
        <p:spPr>
          <a:xfrm>
            <a:off x="9786743" y="5535616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795808-2625-48E5-A642-F176D3B1DEAC}"/>
              </a:ext>
            </a:extLst>
          </p:cNvPr>
          <p:cNvSpPr/>
          <p:nvPr/>
        </p:nvSpPr>
        <p:spPr>
          <a:xfrm>
            <a:off x="10271189" y="5535616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96C0AC-C1E5-48D7-B4EE-D3E6A3FDDD12}"/>
              </a:ext>
            </a:extLst>
          </p:cNvPr>
          <p:cNvSpPr/>
          <p:nvPr/>
        </p:nvSpPr>
        <p:spPr>
          <a:xfrm>
            <a:off x="4535214" y="2110760"/>
            <a:ext cx="3121572" cy="288872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CB94E3-CF03-7228-92FD-924818EB905F}"/>
              </a:ext>
            </a:extLst>
          </p:cNvPr>
          <p:cNvSpPr txBox="1"/>
          <p:nvPr/>
        </p:nvSpPr>
        <p:spPr>
          <a:xfrm>
            <a:off x="3046595" y="1095097"/>
            <a:ext cx="6435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C00000"/>
                </a:solidFill>
                <a:latin typeface="Hello Avocado" panose="02000500000000000000" pitchFamily="50" charset="0"/>
              </a:rPr>
              <a:t>Intenta otra vez </a:t>
            </a:r>
            <a:r>
              <a:rPr lang="es-MX" sz="6000" dirty="0">
                <a:solidFill>
                  <a:srgbClr val="C00000"/>
                </a:solidFill>
                <a:latin typeface="Hello Avocado" panose="02000500000000000000" pitchFamily="50" charset="0"/>
                <a:sym typeface="Wingdings" panose="05000000000000000000" pitchFamily="2" charset="2"/>
              </a:rPr>
              <a:t></a:t>
            </a:r>
            <a:endParaRPr lang="es-MX" sz="6000" dirty="0">
              <a:solidFill>
                <a:srgbClr val="C00000"/>
              </a:solidFill>
              <a:latin typeface="Hello Avocado" panose="02000500000000000000" pitchFamily="50" charset="0"/>
            </a:endParaRPr>
          </a:p>
        </p:txBody>
      </p:sp>
      <p:pic>
        <p:nvPicPr>
          <p:cNvPr id="2050" name="Picture 2" descr="Respuesta incorrecta gif animado » GIF Images Download">
            <a:extLst>
              <a:ext uri="{FF2B5EF4-FFF2-40B4-BE49-F238E27FC236}">
                <a16:creationId xmlns:a16="http://schemas.microsoft.com/office/drawing/2014/main" id="{F33E63AC-A427-1741-31D7-CF09E04B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4BDD13B1-A8DE-C3D9-0D18-5A96FA38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27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MBO CARA COLOR | Figuras geometricas animadas, Figuras geometricas para  niños, Figuras geometricas">
            <a:extLst>
              <a:ext uri="{FF2B5EF4-FFF2-40B4-BE49-F238E27FC236}">
                <a16:creationId xmlns:a16="http://schemas.microsoft.com/office/drawing/2014/main" id="{E13A91A1-34E8-A399-8D40-E6F12A61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019867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ón de acción: ir a inicio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3C6557C-0FE7-074B-7D36-D8AE4E7197D6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194956-03C9-A867-F9CF-E6AC600C1C65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 descr="Conejitos kawaii | Kawaii Amino Amino">
            <a:extLst>
              <a:ext uri="{FF2B5EF4-FFF2-40B4-BE49-F238E27FC236}">
                <a16:creationId xmlns:a16="http://schemas.microsoft.com/office/drawing/2014/main" id="{C79080EE-F2B2-8322-49E1-974AB0F6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ejitos kawaii | Kawaii Amino Amino">
            <a:extLst>
              <a:ext uri="{FF2B5EF4-FFF2-40B4-BE49-F238E27FC236}">
                <a16:creationId xmlns:a16="http://schemas.microsoft.com/office/drawing/2014/main" id="{5A5AAABC-9199-43D1-7CFC-C6E44C52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71" y="316462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DF124D0-3207-31A2-ADAD-69180DF75F44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4209361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458AAD-4E8C-C492-A43A-B64FF4A63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891" y="2449918"/>
            <a:ext cx="2809875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A6189E2-5EFF-C18C-D6B6-76420C09B35F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B6A142-3386-EF9A-E1B9-C6D975BD0B24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Respuesta incorrecta gif animado » GIF Images Download">
            <a:extLst>
              <a:ext uri="{FF2B5EF4-FFF2-40B4-BE49-F238E27FC236}">
                <a16:creationId xmlns:a16="http://schemas.microsoft.com/office/drawing/2014/main" id="{79D21259-AEDD-32F1-1F8B-5478304C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ECAEC8AA-5F35-79F5-EE2F-6B9323CF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78" y="2913580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576387-ACCB-4EED-961C-67F7DE6EF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4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8DC54C-09B5-ADC9-52D7-AE78D4955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5556" l="3056" r="99167">
                        <a14:foregroundMark x1="89444" y1="60278" x2="78333" y2="70833"/>
                        <a14:foregroundMark x1="78333" y1="70833" x2="43611" y2="76667"/>
                        <a14:foregroundMark x1="43611" y1="76667" x2="21667" y2="59167"/>
                        <a14:foregroundMark x1="21667" y1="59167" x2="18611" y2="34722"/>
                        <a14:foregroundMark x1="18611" y1="34722" x2="28056" y2="19167"/>
                        <a14:foregroundMark x1="28056" y1="19167" x2="43611" y2="10000"/>
                        <a14:foregroundMark x1="43611" y1="10000" x2="65000" y2="9444"/>
                        <a14:foregroundMark x1="65000" y1="9444" x2="78889" y2="17500"/>
                        <a14:foregroundMark x1="78889" y1="17500" x2="86944" y2="32500"/>
                        <a14:foregroundMark x1="86944" y1="32500" x2="86667" y2="52778"/>
                        <a14:foregroundMark x1="86667" y1="52778" x2="85556" y2="55556"/>
                        <a14:foregroundMark x1="76111" y1="84444" x2="60556" y2="90556"/>
                        <a14:foregroundMark x1="60556" y1="90556" x2="39722" y2="92500"/>
                        <a14:foregroundMark x1="39722" y1="92500" x2="21667" y2="80556"/>
                        <a14:foregroundMark x1="21667" y1="80556" x2="8611" y2="32778"/>
                        <a14:foregroundMark x1="3056" y1="46389" x2="5278" y2="65000"/>
                        <a14:foregroundMark x1="5278" y1="65000" x2="7222" y2="69722"/>
                        <a14:foregroundMark x1="54444" y1="89167" x2="51667" y2="35833"/>
                        <a14:foregroundMark x1="71944" y1="81389" x2="40000" y2="76111"/>
                        <a14:foregroundMark x1="40000" y1="76111" x2="25556" y2="54444"/>
                        <a14:foregroundMark x1="25556" y1="54444" x2="46111" y2="24167"/>
                        <a14:foregroundMark x1="46111" y1="24167" x2="48056" y2="22500"/>
                        <a14:foregroundMark x1="48056" y1="22500" x2="48056" y2="22500"/>
                        <a14:foregroundMark x1="44444" y1="21667" x2="45278" y2="95556"/>
                        <a14:foregroundMark x1="89167" y1="64722" x2="86389" y2="29167"/>
                        <a14:foregroundMark x1="86389" y1="29167" x2="73611" y2="16111"/>
                        <a14:foregroundMark x1="73611" y1="16111" x2="46389" y2="6944"/>
                        <a14:foregroundMark x1="46389" y1="6944" x2="31944" y2="11389"/>
                        <a14:foregroundMark x1="79167" y1="77500" x2="81111" y2="50833"/>
                        <a14:foregroundMark x1="81111" y1="50833" x2="67778" y2="25278"/>
                        <a14:foregroundMark x1="68333" y1="26111" x2="84722" y2="81389"/>
                        <a14:foregroundMark x1="84722" y1="81389" x2="84722" y2="81389"/>
                        <a14:foregroundMark x1="99167" y1="44444" x2="99167" y2="44444"/>
                        <a14:foregroundMark x1="90000" y1="29722" x2="90000" y2="29722"/>
                        <a14:foregroundMark x1="87222" y1="23611" x2="87222" y2="23611"/>
                        <a14:foregroundMark x1="72500" y1="22500" x2="72500" y2="22500"/>
                        <a14:foregroundMark x1="75278" y1="20833" x2="66944" y2="15278"/>
                        <a14:foregroundMark x1="79167" y1="23611" x2="70000" y2="17222"/>
                        <a14:foregroundMark x1="57222" y1="2500" x2="50833" y2="1667"/>
                        <a14:foregroundMark x1="3056" y1="46667" x2="5556" y2="61111"/>
                        <a14:foregroundMark x1="5556" y1="61111" x2="5278" y2="61111"/>
                        <a14:foregroundMark x1="84722" y1="18889" x2="84722" y2="18889"/>
                        <a14:foregroundMark x1="84722" y1="19167" x2="90833" y2="33056"/>
                        <a14:foregroundMark x1="90833" y1="33056" x2="90833" y2="33611"/>
                        <a14:foregroundMark x1="95000" y1="38333" x2="80278" y2="13611"/>
                        <a14:foregroundMark x1="97778" y1="44444" x2="84444" y2="17222"/>
                        <a14:foregroundMark x1="97500" y1="43611" x2="97222" y2="56667"/>
                        <a14:foregroundMark x1="99167" y1="45833" x2="97778" y2="5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500" y="2095500"/>
            <a:ext cx="2667000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B6D1A6-36FA-8E34-3EB8-800B35085967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AE7BAF-32CB-C9DE-9345-9D096AD64F79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Respuesta incorrecta gif animado » GIF Images Download">
            <a:extLst>
              <a:ext uri="{FF2B5EF4-FFF2-40B4-BE49-F238E27FC236}">
                <a16:creationId xmlns:a16="http://schemas.microsoft.com/office/drawing/2014/main" id="{3B84EF41-B289-C597-409F-4655F5B9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A6EECEFB-DA0B-97FA-83BD-FEA3444C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65" y="2913580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792426-E7CF-D0A6-D15E-9BB7E5B0A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0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70C0"/>
                </a:solidFill>
                <a:latin typeface="Hello Avocado" panose="02000500000000000000" pitchFamily="50" charset="0"/>
              </a:rPr>
              <a:t>¿Cuál es la esfera?</a:t>
            </a:r>
            <a:endParaRPr lang="es-MX" sz="6000" dirty="0">
              <a:solidFill>
                <a:srgbClr val="0070C0"/>
              </a:solidFill>
              <a:latin typeface="Hello Avocado" panose="02000500000000000000" pitchFamily="50" charset="0"/>
            </a:endParaRPr>
          </a:p>
        </p:txBody>
      </p:sp>
      <p:pic>
        <p:nvPicPr>
          <p:cNvPr id="4" name="Imagen 3">
            <a:hlinkClick r:id="rId4" action="ppaction://hlinksldjump"/>
            <a:extLst>
              <a:ext uri="{FF2B5EF4-FFF2-40B4-BE49-F238E27FC236}">
                <a16:creationId xmlns:a16="http://schemas.microsoft.com/office/drawing/2014/main" id="{13366A96-B9BA-AF45-70C1-CF5370B2A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5556" l="3056" r="99167">
                        <a14:foregroundMark x1="89444" y1="60278" x2="78333" y2="70833"/>
                        <a14:foregroundMark x1="78333" y1="70833" x2="43611" y2="76667"/>
                        <a14:foregroundMark x1="43611" y1="76667" x2="21667" y2="59167"/>
                        <a14:foregroundMark x1="21667" y1="59167" x2="18611" y2="34722"/>
                        <a14:foregroundMark x1="18611" y1="34722" x2="28056" y2="19167"/>
                        <a14:foregroundMark x1="28056" y1="19167" x2="43611" y2="10000"/>
                        <a14:foregroundMark x1="43611" y1="10000" x2="65000" y2="9444"/>
                        <a14:foregroundMark x1="65000" y1="9444" x2="78889" y2="17500"/>
                        <a14:foregroundMark x1="78889" y1="17500" x2="86944" y2="32500"/>
                        <a14:foregroundMark x1="86944" y1="32500" x2="86667" y2="52778"/>
                        <a14:foregroundMark x1="86667" y1="52778" x2="85556" y2="55556"/>
                        <a14:foregroundMark x1="76111" y1="84444" x2="60556" y2="90556"/>
                        <a14:foregroundMark x1="60556" y1="90556" x2="39722" y2="92500"/>
                        <a14:foregroundMark x1="39722" y1="92500" x2="21667" y2="80556"/>
                        <a14:foregroundMark x1="21667" y1="80556" x2="8611" y2="32778"/>
                        <a14:foregroundMark x1="3056" y1="46389" x2="5278" y2="65000"/>
                        <a14:foregroundMark x1="5278" y1="65000" x2="7222" y2="69722"/>
                        <a14:foregroundMark x1="54444" y1="89167" x2="51667" y2="35833"/>
                        <a14:foregroundMark x1="71944" y1="81389" x2="40000" y2="76111"/>
                        <a14:foregroundMark x1="40000" y1="76111" x2="25556" y2="54444"/>
                        <a14:foregroundMark x1="25556" y1="54444" x2="46111" y2="24167"/>
                        <a14:foregroundMark x1="46111" y1="24167" x2="48056" y2="22500"/>
                        <a14:foregroundMark x1="48056" y1="22500" x2="48056" y2="22500"/>
                        <a14:foregroundMark x1="44444" y1="21667" x2="45278" y2="95556"/>
                        <a14:foregroundMark x1="89167" y1="64722" x2="86389" y2="29167"/>
                        <a14:foregroundMark x1="86389" y1="29167" x2="73611" y2="16111"/>
                        <a14:foregroundMark x1="73611" y1="16111" x2="46389" y2="6944"/>
                        <a14:foregroundMark x1="46389" y1="6944" x2="31944" y2="11389"/>
                        <a14:foregroundMark x1="79167" y1="77500" x2="81111" y2="50833"/>
                        <a14:foregroundMark x1="81111" y1="50833" x2="67778" y2="25278"/>
                        <a14:foregroundMark x1="68333" y1="26111" x2="84722" y2="81389"/>
                        <a14:foregroundMark x1="84722" y1="81389" x2="84722" y2="81389"/>
                        <a14:foregroundMark x1="99167" y1="44444" x2="99167" y2="44444"/>
                        <a14:foregroundMark x1="90000" y1="29722" x2="90000" y2="29722"/>
                        <a14:foregroundMark x1="87222" y1="23611" x2="87222" y2="23611"/>
                        <a14:foregroundMark x1="72500" y1="22500" x2="72500" y2="22500"/>
                        <a14:foregroundMark x1="75278" y1="20833" x2="66944" y2="15278"/>
                        <a14:foregroundMark x1="79167" y1="23611" x2="70000" y2="17222"/>
                        <a14:foregroundMark x1="57222" y1="2500" x2="50833" y2="1667"/>
                        <a14:foregroundMark x1="3056" y1="46667" x2="5556" y2="61111"/>
                        <a14:foregroundMark x1="5556" y1="61111" x2="5278" y2="61111"/>
                        <a14:foregroundMark x1="84722" y1="18889" x2="84722" y2="18889"/>
                        <a14:foregroundMark x1="84722" y1="19167" x2="90833" y2="33056"/>
                        <a14:foregroundMark x1="90833" y1="33056" x2="90833" y2="33611"/>
                        <a14:foregroundMark x1="95000" y1="38333" x2="80278" y2="13611"/>
                        <a14:foregroundMark x1="97778" y1="44444" x2="84444" y2="17222"/>
                        <a14:foregroundMark x1="97500" y1="43611" x2="97222" y2="56667"/>
                        <a14:foregroundMark x1="99167" y1="45833" x2="97778" y2="5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010" y="2312607"/>
            <a:ext cx="2667000" cy="2667000"/>
          </a:xfrm>
          <a:prstGeom prst="rect">
            <a:avLst/>
          </a:prstGeom>
        </p:spPr>
      </p:pic>
      <p:pic>
        <p:nvPicPr>
          <p:cNvPr id="5" name="Imagen 4">
            <a:hlinkClick r:id="rId7" action="ppaction://hlinksldjump"/>
            <a:extLst>
              <a:ext uri="{FF2B5EF4-FFF2-40B4-BE49-F238E27FC236}">
                <a16:creationId xmlns:a16="http://schemas.microsoft.com/office/drawing/2014/main" id="{B6E05AA7-F23C-1CA5-30F6-02F222036B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990" y="2477214"/>
            <a:ext cx="2809875" cy="2667000"/>
          </a:xfrm>
          <a:prstGeom prst="rect">
            <a:avLst/>
          </a:prstGeom>
        </p:spPr>
      </p:pic>
      <p:pic>
        <p:nvPicPr>
          <p:cNvPr id="8" name="Picture 2" descr="ROMBO CARA COLOR | Figuras geometricas animadas, Figuras geometricas para  niños, Figuras geometricas">
            <a:hlinkClick r:id="rId10" action="ppaction://hlinksldjump"/>
            <a:extLst>
              <a:ext uri="{FF2B5EF4-FFF2-40B4-BE49-F238E27FC236}">
                <a16:creationId xmlns:a16="http://schemas.microsoft.com/office/drawing/2014/main" id="{1866DAEF-CF97-6DDE-E476-1EDED650C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134617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44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5315BF-7B8F-00CC-FE18-6E111B81A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5556" l="3056" r="99167">
                        <a14:foregroundMark x1="89444" y1="60278" x2="78333" y2="70833"/>
                        <a14:foregroundMark x1="78333" y1="70833" x2="43611" y2="76667"/>
                        <a14:foregroundMark x1="43611" y1="76667" x2="21667" y2="59167"/>
                        <a14:foregroundMark x1="21667" y1="59167" x2="18611" y2="34722"/>
                        <a14:foregroundMark x1="18611" y1="34722" x2="28056" y2="19167"/>
                        <a14:foregroundMark x1="28056" y1="19167" x2="43611" y2="10000"/>
                        <a14:foregroundMark x1="43611" y1="10000" x2="65000" y2="9444"/>
                        <a14:foregroundMark x1="65000" y1="9444" x2="78889" y2="17500"/>
                        <a14:foregroundMark x1="78889" y1="17500" x2="86944" y2="32500"/>
                        <a14:foregroundMark x1="86944" y1="32500" x2="86667" y2="52778"/>
                        <a14:foregroundMark x1="86667" y1="52778" x2="85556" y2="55556"/>
                        <a14:foregroundMark x1="76111" y1="84444" x2="60556" y2="90556"/>
                        <a14:foregroundMark x1="60556" y1="90556" x2="39722" y2="92500"/>
                        <a14:foregroundMark x1="39722" y1="92500" x2="21667" y2="80556"/>
                        <a14:foregroundMark x1="21667" y1="80556" x2="8611" y2="32778"/>
                        <a14:foregroundMark x1="3056" y1="46389" x2="5278" y2="65000"/>
                        <a14:foregroundMark x1="5278" y1="65000" x2="7222" y2="69722"/>
                        <a14:foregroundMark x1="54444" y1="89167" x2="51667" y2="35833"/>
                        <a14:foregroundMark x1="71944" y1="81389" x2="40000" y2="76111"/>
                        <a14:foregroundMark x1="40000" y1="76111" x2="25556" y2="54444"/>
                        <a14:foregroundMark x1="25556" y1="54444" x2="46111" y2="24167"/>
                        <a14:foregroundMark x1="46111" y1="24167" x2="48056" y2="22500"/>
                        <a14:foregroundMark x1="48056" y1="22500" x2="48056" y2="22500"/>
                        <a14:foregroundMark x1="44444" y1="21667" x2="45278" y2="95556"/>
                        <a14:foregroundMark x1="89167" y1="64722" x2="86389" y2="29167"/>
                        <a14:foregroundMark x1="86389" y1="29167" x2="73611" y2="16111"/>
                        <a14:foregroundMark x1="73611" y1="16111" x2="46389" y2="6944"/>
                        <a14:foregroundMark x1="46389" y1="6944" x2="31944" y2="11389"/>
                        <a14:foregroundMark x1="79167" y1="77500" x2="81111" y2="50833"/>
                        <a14:foregroundMark x1="81111" y1="50833" x2="67778" y2="25278"/>
                        <a14:foregroundMark x1="68333" y1="26111" x2="84722" y2="81389"/>
                        <a14:foregroundMark x1="84722" y1="81389" x2="84722" y2="81389"/>
                        <a14:foregroundMark x1="99167" y1="44444" x2="99167" y2="44444"/>
                        <a14:foregroundMark x1="90000" y1="29722" x2="90000" y2="29722"/>
                        <a14:foregroundMark x1="87222" y1="23611" x2="87222" y2="23611"/>
                        <a14:foregroundMark x1="72500" y1="22500" x2="72500" y2="22500"/>
                        <a14:foregroundMark x1="75278" y1="20833" x2="66944" y2="15278"/>
                        <a14:foregroundMark x1="79167" y1="23611" x2="70000" y2="17222"/>
                        <a14:foregroundMark x1="57222" y1="2500" x2="50833" y2="1667"/>
                        <a14:foregroundMark x1="3056" y1="46667" x2="5556" y2="61111"/>
                        <a14:foregroundMark x1="5556" y1="61111" x2="5278" y2="61111"/>
                        <a14:foregroundMark x1="84722" y1="18889" x2="84722" y2="18889"/>
                        <a14:foregroundMark x1="84722" y1="19167" x2="90833" y2="33056"/>
                        <a14:foregroundMark x1="90833" y1="33056" x2="90833" y2="33611"/>
                        <a14:foregroundMark x1="95000" y1="38333" x2="80278" y2="13611"/>
                        <a14:foregroundMark x1="97778" y1="44444" x2="84444" y2="17222"/>
                        <a14:foregroundMark x1="97500" y1="43611" x2="97222" y2="56667"/>
                        <a14:foregroundMark x1="99167" y1="45833" x2="97778" y2="5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500" y="2476380"/>
            <a:ext cx="2667000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5EFC693-FB7F-547D-068C-981C62A3F0C8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A869EC5-72FB-FB01-CD80-DCDD6D59D688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 descr="Conejitos kawaii | Kawaii Amino Amino">
            <a:extLst>
              <a:ext uri="{FF2B5EF4-FFF2-40B4-BE49-F238E27FC236}">
                <a16:creationId xmlns:a16="http://schemas.microsoft.com/office/drawing/2014/main" id="{E7712536-4037-562C-774E-2E9E9569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ejitos kawaii | Kawaii Amino Amino">
            <a:extLst>
              <a:ext uri="{FF2B5EF4-FFF2-40B4-BE49-F238E27FC236}">
                <a16:creationId xmlns:a16="http://schemas.microsoft.com/office/drawing/2014/main" id="{772759D6-A190-090C-7650-77C489D3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7" y="285738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4A61F5-A930-9CA3-A3B9-A1093511F0BD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2498196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BO CARA COLOR | Figuras geometricas animadas, Figuras geometricas para  niños, Figuras geometricas">
            <a:extLst>
              <a:ext uri="{FF2B5EF4-FFF2-40B4-BE49-F238E27FC236}">
                <a16:creationId xmlns:a16="http://schemas.microsoft.com/office/drawing/2014/main" id="{788CF2FE-4074-5C7B-077B-369EC68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134617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ón de acción: ir a inicio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50BFAC5-1C6E-8215-7E49-6ACEF45FA038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1FF996-8825-99C5-8E21-8C8B9C4427E9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B80A2D52-BBD0-BFB7-02D6-8570295A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puesta incorrecta gif animado » GIF Images Download">
            <a:extLst>
              <a:ext uri="{FF2B5EF4-FFF2-40B4-BE49-F238E27FC236}">
                <a16:creationId xmlns:a16="http://schemas.microsoft.com/office/drawing/2014/main" id="{292BAAE6-40DB-7082-0322-F6D6CCEF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C6F35C-4A97-201E-4775-D48D242C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4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28312B-886D-A93D-682B-6020F603B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1062" y="2095500"/>
            <a:ext cx="2809875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0DFDA4B-18D0-002B-EA23-BE259F0AD1B2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3187F6-54AC-CD56-8C1B-1E9735E17AF6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FE12C5A2-7686-2383-006A-188CC944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puesta incorrecta gif animado » GIF Images Download">
            <a:extLst>
              <a:ext uri="{FF2B5EF4-FFF2-40B4-BE49-F238E27FC236}">
                <a16:creationId xmlns:a16="http://schemas.microsoft.com/office/drawing/2014/main" id="{9628B088-2979-21B0-63A1-CEC74111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0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21AF02-25FC-7E7E-D151-C25CE6C65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6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963552" y="767063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447998" y="767063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accent4"/>
                </a:solidFill>
                <a:latin typeface="Hello Avocado" panose="02000500000000000000" pitchFamily="50" charset="0"/>
              </a:rPr>
              <a:t>¿Cuál es la pirámide?</a:t>
            </a:r>
            <a:endParaRPr lang="es-MX" sz="6000" dirty="0">
              <a:solidFill>
                <a:schemeClr val="accent4"/>
              </a:solidFill>
              <a:latin typeface="Hello Avocado" panose="02000500000000000000" pitchFamily="50" charset="0"/>
            </a:endParaRPr>
          </a:p>
        </p:txBody>
      </p:sp>
      <p:pic>
        <p:nvPicPr>
          <p:cNvPr id="4" name="Imagen 3">
            <a:hlinkClick r:id="rId4" action="ppaction://hlinksldjump"/>
            <a:extLst>
              <a:ext uri="{FF2B5EF4-FFF2-40B4-BE49-F238E27FC236}">
                <a16:creationId xmlns:a16="http://schemas.microsoft.com/office/drawing/2014/main" id="{6D2B0C78-2CCB-9730-4A31-366289AEF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262" y="2504933"/>
            <a:ext cx="2809875" cy="2667000"/>
          </a:xfrm>
          <a:prstGeom prst="rect">
            <a:avLst/>
          </a:prstGeom>
        </p:spPr>
      </p:pic>
      <p:pic>
        <p:nvPicPr>
          <p:cNvPr id="5" name="Picture 2" descr="ROMBO CARA COLOR | Figuras geometricas animadas, Figuras geometricas para  niños, Figuras geometricas">
            <a:hlinkClick r:id="rId7" action="ppaction://hlinksldjump"/>
            <a:extLst>
              <a:ext uri="{FF2B5EF4-FFF2-40B4-BE49-F238E27FC236}">
                <a16:creationId xmlns:a16="http://schemas.microsoft.com/office/drawing/2014/main" id="{BD52A37E-A783-4A30-6570-80D886A4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134617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hlinkClick r:id="rId10" action="ppaction://hlinksldjump"/>
            <a:extLst>
              <a:ext uri="{FF2B5EF4-FFF2-40B4-BE49-F238E27FC236}">
                <a16:creationId xmlns:a16="http://schemas.microsoft.com/office/drawing/2014/main" id="{557A45F2-8DBC-582E-0ADD-3FFE59C49C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5556" l="3056" r="99167">
                        <a14:foregroundMark x1="89444" y1="60278" x2="78333" y2="70833"/>
                        <a14:foregroundMark x1="78333" y1="70833" x2="43611" y2="76667"/>
                        <a14:foregroundMark x1="43611" y1="76667" x2="21667" y2="59167"/>
                        <a14:foregroundMark x1="21667" y1="59167" x2="18611" y2="34722"/>
                        <a14:foregroundMark x1="18611" y1="34722" x2="28056" y2="19167"/>
                        <a14:foregroundMark x1="28056" y1="19167" x2="43611" y2="10000"/>
                        <a14:foregroundMark x1="43611" y1="10000" x2="65000" y2="9444"/>
                        <a14:foregroundMark x1="65000" y1="9444" x2="78889" y2="17500"/>
                        <a14:foregroundMark x1="78889" y1="17500" x2="86944" y2="32500"/>
                        <a14:foregroundMark x1="86944" y1="32500" x2="86667" y2="52778"/>
                        <a14:foregroundMark x1="86667" y1="52778" x2="85556" y2="55556"/>
                        <a14:foregroundMark x1="76111" y1="84444" x2="60556" y2="90556"/>
                        <a14:foregroundMark x1="60556" y1="90556" x2="39722" y2="92500"/>
                        <a14:foregroundMark x1="39722" y1="92500" x2="21667" y2="80556"/>
                        <a14:foregroundMark x1="21667" y1="80556" x2="8611" y2="32778"/>
                        <a14:foregroundMark x1="3056" y1="46389" x2="5278" y2="65000"/>
                        <a14:foregroundMark x1="5278" y1="65000" x2="7222" y2="69722"/>
                        <a14:foregroundMark x1="54444" y1="89167" x2="51667" y2="35833"/>
                        <a14:foregroundMark x1="71944" y1="81389" x2="40000" y2="76111"/>
                        <a14:foregroundMark x1="40000" y1="76111" x2="25556" y2="54444"/>
                        <a14:foregroundMark x1="25556" y1="54444" x2="46111" y2="24167"/>
                        <a14:foregroundMark x1="46111" y1="24167" x2="48056" y2="22500"/>
                        <a14:foregroundMark x1="48056" y1="22500" x2="48056" y2="22500"/>
                        <a14:foregroundMark x1="44444" y1="21667" x2="45278" y2="95556"/>
                        <a14:foregroundMark x1="89167" y1="64722" x2="86389" y2="29167"/>
                        <a14:foregroundMark x1="86389" y1="29167" x2="73611" y2="16111"/>
                        <a14:foregroundMark x1="73611" y1="16111" x2="46389" y2="6944"/>
                        <a14:foregroundMark x1="46389" y1="6944" x2="31944" y2="11389"/>
                        <a14:foregroundMark x1="79167" y1="77500" x2="81111" y2="50833"/>
                        <a14:foregroundMark x1="81111" y1="50833" x2="67778" y2="25278"/>
                        <a14:foregroundMark x1="68333" y1="26111" x2="84722" y2="81389"/>
                        <a14:foregroundMark x1="84722" y1="81389" x2="84722" y2="81389"/>
                        <a14:foregroundMark x1="99167" y1="44444" x2="99167" y2="44444"/>
                        <a14:foregroundMark x1="90000" y1="29722" x2="90000" y2="29722"/>
                        <a14:foregroundMark x1="87222" y1="23611" x2="87222" y2="23611"/>
                        <a14:foregroundMark x1="72500" y1="22500" x2="72500" y2="22500"/>
                        <a14:foregroundMark x1="75278" y1="20833" x2="66944" y2="15278"/>
                        <a14:foregroundMark x1="79167" y1="23611" x2="70000" y2="17222"/>
                        <a14:foregroundMark x1="57222" y1="2500" x2="50833" y2="1667"/>
                        <a14:foregroundMark x1="3056" y1="46667" x2="5556" y2="61111"/>
                        <a14:foregroundMark x1="5556" y1="61111" x2="5278" y2="61111"/>
                        <a14:foregroundMark x1="84722" y1="18889" x2="84722" y2="18889"/>
                        <a14:foregroundMark x1="84722" y1="19167" x2="90833" y2="33056"/>
                        <a14:foregroundMark x1="90833" y1="33056" x2="90833" y2="33611"/>
                        <a14:foregroundMark x1="95000" y1="38333" x2="80278" y2="13611"/>
                        <a14:foregroundMark x1="97778" y1="44444" x2="84444" y2="17222"/>
                        <a14:foregroundMark x1="97500" y1="43611" x2="97222" y2="56667"/>
                        <a14:foregroundMark x1="99167" y1="45833" x2="97778" y2="5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0998" y="231260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2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5D8D3-B93A-3CEB-B71A-6946D88F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1062" y="2300217"/>
            <a:ext cx="2809875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D81CBCF-467B-7A8C-3EC7-1427279FDBD7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ABE3CC-3682-5A6A-7661-ADA79F7E06AE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 descr="Conejitos kawaii | Kawaii Amino Amino">
            <a:extLst>
              <a:ext uri="{FF2B5EF4-FFF2-40B4-BE49-F238E27FC236}">
                <a16:creationId xmlns:a16="http://schemas.microsoft.com/office/drawing/2014/main" id="{554A129D-313E-413A-524E-123D25F8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ejitos kawaii | Kawaii Amino Amino">
            <a:extLst>
              <a:ext uri="{FF2B5EF4-FFF2-40B4-BE49-F238E27FC236}">
                <a16:creationId xmlns:a16="http://schemas.microsoft.com/office/drawing/2014/main" id="{02405F89-0D82-750C-20A8-A39A5533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51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E30829-F4E9-0BF0-22EB-1E02BA8443F6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4010086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BO CARA COLOR | Figuras geometricas animadas, Figuras geometricas para  niños, Figuras geometricas">
            <a:extLst>
              <a:ext uri="{FF2B5EF4-FFF2-40B4-BE49-F238E27FC236}">
                <a16:creationId xmlns:a16="http://schemas.microsoft.com/office/drawing/2014/main" id="{D6B48ADB-1F06-26A6-2CEE-2A65E1E0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134617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9BFD6E1-00E9-A101-98CA-7FBF424D8197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C20E56-F8CF-F4BB-9858-1A54BF303522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Respuesta incorrecta gif animado » GIF Images Download">
            <a:extLst>
              <a:ext uri="{FF2B5EF4-FFF2-40B4-BE49-F238E27FC236}">
                <a16:creationId xmlns:a16="http://schemas.microsoft.com/office/drawing/2014/main" id="{A12176DE-AE53-3163-F1F6-9F744CB3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F9A814BF-2362-72EE-C9C4-F09CA4D0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65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27E33E-3C48-516A-AB65-6C75F73BF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CB18A1-9E10-457D-B418-E4E20A3DE02C}"/>
              </a:ext>
            </a:extLst>
          </p:cNvPr>
          <p:cNvSpPr/>
          <p:nvPr/>
        </p:nvSpPr>
        <p:spPr>
          <a:xfrm>
            <a:off x="9769158" y="550543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0241E0-1CC3-40BD-9EEE-D12B1D8E13A2}"/>
              </a:ext>
            </a:extLst>
          </p:cNvPr>
          <p:cNvSpPr/>
          <p:nvPr/>
        </p:nvSpPr>
        <p:spPr>
          <a:xfrm>
            <a:off x="10253604" y="550543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E655662D-1019-4579-85EB-E1CB51A056D8}"/>
              </a:ext>
            </a:extLst>
          </p:cNvPr>
          <p:cNvSpPr/>
          <p:nvPr/>
        </p:nvSpPr>
        <p:spPr>
          <a:xfrm>
            <a:off x="4351283" y="1886405"/>
            <a:ext cx="3489435" cy="3478924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E58409-BD0B-BB8C-D150-0035B9395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2" name="Picture 2" descr="Respuesta incorrecta gif animado » GIF Images Download">
            <a:extLst>
              <a:ext uri="{FF2B5EF4-FFF2-40B4-BE49-F238E27FC236}">
                <a16:creationId xmlns:a16="http://schemas.microsoft.com/office/drawing/2014/main" id="{590DAFBD-0AA2-F161-150A-2BC1EDC1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puesta incorrecta gif animado » GIF Images Download">
            <a:extLst>
              <a:ext uri="{FF2B5EF4-FFF2-40B4-BE49-F238E27FC236}">
                <a16:creationId xmlns:a16="http://schemas.microsoft.com/office/drawing/2014/main" id="{FB37EFE9-795C-9262-8DBF-6B7F0F47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65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3A90B5-F7B1-28CA-CD80-4D7456A2B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5556" l="3056" r="99167">
                        <a14:foregroundMark x1="89444" y1="60278" x2="78333" y2="70833"/>
                        <a14:foregroundMark x1="78333" y1="70833" x2="43611" y2="76667"/>
                        <a14:foregroundMark x1="43611" y1="76667" x2="21667" y2="59167"/>
                        <a14:foregroundMark x1="21667" y1="59167" x2="18611" y2="34722"/>
                        <a14:foregroundMark x1="18611" y1="34722" x2="28056" y2="19167"/>
                        <a14:foregroundMark x1="28056" y1="19167" x2="43611" y2="10000"/>
                        <a14:foregroundMark x1="43611" y1="10000" x2="65000" y2="9444"/>
                        <a14:foregroundMark x1="65000" y1="9444" x2="78889" y2="17500"/>
                        <a14:foregroundMark x1="78889" y1="17500" x2="86944" y2="32500"/>
                        <a14:foregroundMark x1="86944" y1="32500" x2="86667" y2="52778"/>
                        <a14:foregroundMark x1="86667" y1="52778" x2="85556" y2="55556"/>
                        <a14:foregroundMark x1="76111" y1="84444" x2="60556" y2="90556"/>
                        <a14:foregroundMark x1="60556" y1="90556" x2="39722" y2="92500"/>
                        <a14:foregroundMark x1="39722" y1="92500" x2="21667" y2="80556"/>
                        <a14:foregroundMark x1="21667" y1="80556" x2="8611" y2="32778"/>
                        <a14:foregroundMark x1="3056" y1="46389" x2="5278" y2="65000"/>
                        <a14:foregroundMark x1="5278" y1="65000" x2="7222" y2="69722"/>
                        <a14:foregroundMark x1="54444" y1="89167" x2="51667" y2="35833"/>
                        <a14:foregroundMark x1="71944" y1="81389" x2="40000" y2="76111"/>
                        <a14:foregroundMark x1="40000" y1="76111" x2="25556" y2="54444"/>
                        <a14:foregroundMark x1="25556" y1="54444" x2="46111" y2="24167"/>
                        <a14:foregroundMark x1="46111" y1="24167" x2="48056" y2="22500"/>
                        <a14:foregroundMark x1="48056" y1="22500" x2="48056" y2="22500"/>
                        <a14:foregroundMark x1="44444" y1="21667" x2="45278" y2="95556"/>
                        <a14:foregroundMark x1="89167" y1="64722" x2="86389" y2="29167"/>
                        <a14:foregroundMark x1="86389" y1="29167" x2="73611" y2="16111"/>
                        <a14:foregroundMark x1="73611" y1="16111" x2="46389" y2="6944"/>
                        <a14:foregroundMark x1="46389" y1="6944" x2="31944" y2="11389"/>
                        <a14:foregroundMark x1="79167" y1="77500" x2="81111" y2="50833"/>
                        <a14:foregroundMark x1="81111" y1="50833" x2="67778" y2="25278"/>
                        <a14:foregroundMark x1="68333" y1="26111" x2="84722" y2="81389"/>
                        <a14:foregroundMark x1="84722" y1="81389" x2="84722" y2="81389"/>
                        <a14:foregroundMark x1="99167" y1="44444" x2="99167" y2="44444"/>
                        <a14:foregroundMark x1="90000" y1="29722" x2="90000" y2="29722"/>
                        <a14:foregroundMark x1="87222" y1="23611" x2="87222" y2="23611"/>
                        <a14:foregroundMark x1="72500" y1="22500" x2="72500" y2="22500"/>
                        <a14:foregroundMark x1="75278" y1="20833" x2="66944" y2="15278"/>
                        <a14:foregroundMark x1="79167" y1="23611" x2="70000" y2="17222"/>
                        <a14:foregroundMark x1="57222" y1="2500" x2="50833" y2="1667"/>
                        <a14:foregroundMark x1="3056" y1="46667" x2="5556" y2="61111"/>
                        <a14:foregroundMark x1="5556" y1="61111" x2="5278" y2="61111"/>
                        <a14:foregroundMark x1="84722" y1="18889" x2="84722" y2="18889"/>
                        <a14:foregroundMark x1="84722" y1="19167" x2="90833" y2="33056"/>
                        <a14:foregroundMark x1="90833" y1="33056" x2="90833" y2="33611"/>
                        <a14:foregroundMark x1="95000" y1="38333" x2="80278" y2="13611"/>
                        <a14:foregroundMark x1="97778" y1="44444" x2="84444" y2="17222"/>
                        <a14:foregroundMark x1="97500" y1="43611" x2="97222" y2="56667"/>
                        <a14:foregroundMark x1="99167" y1="45833" x2="97778" y2="5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500" y="2095500"/>
            <a:ext cx="2667000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1B83979-6227-381F-E346-3A5AEFFF2D11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C0FA53-DA48-C376-1EF8-5B535C6D9F1B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Respuesta incorrecta gif animado » GIF Images Download">
            <a:extLst>
              <a:ext uri="{FF2B5EF4-FFF2-40B4-BE49-F238E27FC236}">
                <a16:creationId xmlns:a16="http://schemas.microsoft.com/office/drawing/2014/main" id="{869E4026-13C9-D907-390E-9FB08927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577E3F4F-4892-9B9D-C709-EBCAFF42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08" y="2913580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7DF70A-8BBF-A7F7-0241-AA43BBE42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FF0000"/>
                </a:solidFill>
                <a:latin typeface="Hello Avocado" panose="02000500000000000000" pitchFamily="50" charset="0"/>
              </a:rPr>
              <a:t>¿Cuál es el cubo?</a:t>
            </a:r>
            <a:endParaRPr lang="es-MX" sz="6000" dirty="0">
              <a:solidFill>
                <a:srgbClr val="FF0000"/>
              </a:solidFill>
              <a:latin typeface="Hello Avocado" panose="02000500000000000000" pitchFamily="50" charset="0"/>
            </a:endParaRPr>
          </a:p>
        </p:txBody>
      </p:sp>
      <p:pic>
        <p:nvPicPr>
          <p:cNvPr id="4" name="Picture 2" descr="ROMBO CARA COLOR | Figuras geometricas animadas, Figuras geometricas para  niños, Figuras geometricas">
            <a:hlinkClick r:id="rId4" action="ppaction://hlinksldjump"/>
            <a:extLst>
              <a:ext uri="{FF2B5EF4-FFF2-40B4-BE49-F238E27FC236}">
                <a16:creationId xmlns:a16="http://schemas.microsoft.com/office/drawing/2014/main" id="{688BAB1D-2497-4BB6-76EF-EC9B09A2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52" y="2162481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seño De Dibujos Animados De Mascota Cúbica Con Cubo De Goma Con Ojo De  Wink Foto editorial - Ilustración de divertido, historieta: 171746391">
            <a:hlinkClick r:id="rId7" action="ppaction://hlinksldjump"/>
            <a:extLst>
              <a:ext uri="{FF2B5EF4-FFF2-40B4-BE49-F238E27FC236}">
                <a16:creationId xmlns:a16="http://schemas.microsoft.com/office/drawing/2014/main" id="{3A25DF5A-D0D6-5316-69E3-FC0F9329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95" y="2039814"/>
            <a:ext cx="3984009" cy="39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hlinkClick r:id="rId10" action="ppaction://hlinksldjump"/>
            <a:extLst>
              <a:ext uri="{FF2B5EF4-FFF2-40B4-BE49-F238E27FC236}">
                <a16:creationId xmlns:a16="http://schemas.microsoft.com/office/drawing/2014/main" id="{13EB8D55-A52C-C3FA-9DA3-A0FCF47184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0402" y="2340470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eño De Dibujos Animados De Mascota Cúbica Con Cubo De Goma Con Ojo De  Wink Foto editorial - Ilustración de divertido, historieta: 171746391">
            <a:extLst>
              <a:ext uri="{FF2B5EF4-FFF2-40B4-BE49-F238E27FC236}">
                <a16:creationId xmlns:a16="http://schemas.microsoft.com/office/drawing/2014/main" id="{1B4AA3E2-63C9-8434-7FFF-7A4DE065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95" y="1575790"/>
            <a:ext cx="3984009" cy="39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C06A0DB-AC7D-F8A1-297A-E18F7EE07D4D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B24AF0-D560-54FB-F549-ACAC2B056A2E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 descr="Conejitos kawaii | Kawaii Amino Amino">
            <a:extLst>
              <a:ext uri="{FF2B5EF4-FFF2-40B4-BE49-F238E27FC236}">
                <a16:creationId xmlns:a16="http://schemas.microsoft.com/office/drawing/2014/main" id="{22C45242-7810-00E4-5778-F5741160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ejitos kawaii | Kawaii Amino Amino">
            <a:extLst>
              <a:ext uri="{FF2B5EF4-FFF2-40B4-BE49-F238E27FC236}">
                <a16:creationId xmlns:a16="http://schemas.microsoft.com/office/drawing/2014/main" id="{91D7AF81-D536-31D1-5EC1-D0BDA503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84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285154-17DE-D4EC-ED72-9DEF2FF861B9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3190490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BO CARA COLOR | Figuras geometricas animadas, Figuras geometricas para  niños, Figuras geometricas">
            <a:extLst>
              <a:ext uri="{FF2B5EF4-FFF2-40B4-BE49-F238E27FC236}">
                <a16:creationId xmlns:a16="http://schemas.microsoft.com/office/drawing/2014/main" id="{8215ADE8-B915-AFD2-1EDE-571F0275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1917510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ón de acción: ir a inicio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B26C4D0-B5C7-CC20-3BB1-25BED7D1D7AE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7DE2BF-9A15-367C-DD4E-2982BBD868D8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Respuesta incorrecta gif animado » GIF Images Download">
            <a:extLst>
              <a:ext uri="{FF2B5EF4-FFF2-40B4-BE49-F238E27FC236}">
                <a16:creationId xmlns:a16="http://schemas.microsoft.com/office/drawing/2014/main" id="{91A1DA96-E5CC-DDBA-3B67-6DC1B965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puesta incorrecta gif animado » GIF Images Download">
            <a:extLst>
              <a:ext uri="{FF2B5EF4-FFF2-40B4-BE49-F238E27FC236}">
                <a16:creationId xmlns:a16="http://schemas.microsoft.com/office/drawing/2014/main" id="{61130AF1-F1AD-89D6-4E28-162538B8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0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E79737-0AE3-E91B-597E-82F0BBFF4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43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26FB4E-E810-4728-785D-FD1F61035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1429" l="5424" r="94576">
                        <a14:foregroundMark x1="51525" y1="9286" x2="48814" y2="5714"/>
                        <a14:foregroundMark x1="95254" y1="62500" x2="85085" y2="62500"/>
                        <a14:foregroundMark x1="13220" y1="73571" x2="5424" y2="68214"/>
                        <a14:foregroundMark x1="46441" y1="91429" x2="46441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1062" y="2095500"/>
            <a:ext cx="2809875" cy="2667000"/>
          </a:xfrm>
          <a:prstGeom prst="rect">
            <a:avLst/>
          </a:prstGeom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88F0513-979C-903F-865B-237F1EBB6EC8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83F92C6-CCAE-83E3-34ED-6CC17302A026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Respuesta incorrecta gif animado » GIF Images Download">
            <a:extLst>
              <a:ext uri="{FF2B5EF4-FFF2-40B4-BE49-F238E27FC236}">
                <a16:creationId xmlns:a16="http://schemas.microsoft.com/office/drawing/2014/main" id="{39883B3B-12F5-1788-12DE-91D7D3AC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81B7ACE1-BFD1-EF0C-D23C-28AF06D4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BB1BD0-7C40-E15F-8D45-5F8F28040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69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25297" y="2371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09743" y="237182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123200" y="1024151"/>
            <a:ext cx="79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EC1C93"/>
                </a:solidFill>
                <a:latin typeface="Hello Avocado" panose="02000500000000000000" pitchFamily="50" charset="0"/>
              </a:rPr>
              <a:t>¿Cuál es el óvalo?</a:t>
            </a:r>
            <a:endParaRPr lang="es-MX" sz="6000" dirty="0">
              <a:solidFill>
                <a:srgbClr val="EC1C93"/>
              </a:solidFill>
              <a:latin typeface="Hello Avocado" panose="02000500000000000000" pitchFamily="50" charset="0"/>
            </a:endParaRPr>
          </a:p>
        </p:txBody>
      </p:sp>
      <p:pic>
        <p:nvPicPr>
          <p:cNvPr id="4" name="Picture 2" descr="ROMBO CARA COLOR | Figuras geometricas animadas, Figuras geometricas para  niños, Figuras geometricas">
            <a:hlinkClick r:id="rId4" action="ppaction://hlinksldjump"/>
            <a:extLst>
              <a:ext uri="{FF2B5EF4-FFF2-40B4-BE49-F238E27FC236}">
                <a16:creationId xmlns:a16="http://schemas.microsoft.com/office/drawing/2014/main" id="{688BAB1D-2497-4BB6-76EF-EC9B09A2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52" y="2162481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seño De Dibujos Animados De Mascota Cúbica Con Cubo De Goma Con Ojo De  Wink Foto editorial - Ilustración de divertido, historieta: 171746391">
            <a:hlinkClick r:id="rId7" action="ppaction://hlinksldjump"/>
            <a:extLst>
              <a:ext uri="{FF2B5EF4-FFF2-40B4-BE49-F238E27FC236}">
                <a16:creationId xmlns:a16="http://schemas.microsoft.com/office/drawing/2014/main" id="{3A25DF5A-D0D6-5316-69E3-FC0F9329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95" y="2039814"/>
            <a:ext cx="3984009" cy="39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hlinkClick r:id="rId10" action="ppaction://hlinksldjump"/>
            <a:extLst>
              <a:ext uri="{FF2B5EF4-FFF2-40B4-BE49-F238E27FC236}">
                <a16:creationId xmlns:a16="http://schemas.microsoft.com/office/drawing/2014/main" id="{3B79E79A-D025-6118-DAD2-04F15BE4AF48}"/>
              </a:ext>
            </a:extLst>
          </p:cNvPr>
          <p:cNvSpPr/>
          <p:nvPr/>
        </p:nvSpPr>
        <p:spPr>
          <a:xfrm>
            <a:off x="8615709" y="2162481"/>
            <a:ext cx="2278966" cy="2771007"/>
          </a:xfrm>
          <a:prstGeom prst="ellipse">
            <a:avLst/>
          </a:prstGeom>
          <a:solidFill>
            <a:srgbClr val="EC1C93"/>
          </a:solidFill>
          <a:ln>
            <a:solidFill>
              <a:srgbClr val="A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188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hlinkClick r:id="rId3" action="ppaction://hlinksldjump"/>
            <a:extLst>
              <a:ext uri="{FF2B5EF4-FFF2-40B4-BE49-F238E27FC236}">
                <a16:creationId xmlns:a16="http://schemas.microsoft.com/office/drawing/2014/main" id="{47178930-0ADB-F54A-EF07-750091D3F97A}"/>
              </a:ext>
            </a:extLst>
          </p:cNvPr>
          <p:cNvSpPr/>
          <p:nvPr/>
        </p:nvSpPr>
        <p:spPr>
          <a:xfrm>
            <a:off x="4956517" y="2271663"/>
            <a:ext cx="2278966" cy="2771007"/>
          </a:xfrm>
          <a:prstGeom prst="ellipse">
            <a:avLst/>
          </a:prstGeom>
          <a:solidFill>
            <a:srgbClr val="EC1C93"/>
          </a:solidFill>
          <a:ln>
            <a:solidFill>
              <a:srgbClr val="A6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Botón de acción: ir a inicio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D7F36F4-CCE6-0C73-69D3-EE15C6BE4E7D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121D18DE-DB10-15B7-4D98-7006AF7AFB96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 descr="Conejitos kawaii | Kawaii Amino Amino">
            <a:extLst>
              <a:ext uri="{FF2B5EF4-FFF2-40B4-BE49-F238E27FC236}">
                <a16:creationId xmlns:a16="http://schemas.microsoft.com/office/drawing/2014/main" id="{FCF12C8D-01F4-B505-1B6E-A2ACDA1F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13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ejitos kawaii | Kawaii Amino Amino">
            <a:extLst>
              <a:ext uri="{FF2B5EF4-FFF2-40B4-BE49-F238E27FC236}">
                <a16:creationId xmlns:a16="http://schemas.microsoft.com/office/drawing/2014/main" id="{2819CA81-4104-799F-E56C-D72BB335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51" y="305972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C46FCD-0140-AD8A-39A0-B1F10DA0ABBE}"/>
              </a:ext>
            </a:extLst>
          </p:cNvPr>
          <p:cNvSpPr txBox="1"/>
          <p:nvPr/>
        </p:nvSpPr>
        <p:spPr>
          <a:xfrm>
            <a:off x="175847" y="667242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8828929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eño De Dibujos Animados De Mascota Cúbica Con Cubo De Goma Con Ojo De  Wink Foto editorial - Ilustración de divertido, historieta: 171746391">
            <a:extLst>
              <a:ext uri="{FF2B5EF4-FFF2-40B4-BE49-F238E27FC236}">
                <a16:creationId xmlns:a16="http://schemas.microsoft.com/office/drawing/2014/main" id="{1B4AA3E2-63C9-8434-7FFF-7A4DE065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95" y="1575790"/>
            <a:ext cx="3984009" cy="39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a inicio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C06A0DB-AC7D-F8A1-297A-E18F7EE07D4D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B24AF0-D560-54FB-F549-ACAC2B056A2E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Respuesta incorrecta gif animado » GIF Images Download">
            <a:extLst>
              <a:ext uri="{FF2B5EF4-FFF2-40B4-BE49-F238E27FC236}">
                <a16:creationId xmlns:a16="http://schemas.microsoft.com/office/drawing/2014/main" id="{063F59F9-F9ED-D7E1-D74A-2A58D88F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22" y="260307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puesta incorrecta gif animado » GIF Images Download">
            <a:extLst>
              <a:ext uri="{FF2B5EF4-FFF2-40B4-BE49-F238E27FC236}">
                <a16:creationId xmlns:a16="http://schemas.microsoft.com/office/drawing/2014/main" id="{45238FB5-B448-9B5F-4CE3-FDA702F8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32" y="2603070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532073-3337-AA5B-FED9-574F65AD3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64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BO CARA COLOR | Figuras geometricas animadas, Figuras geometricas para  niños, Figuras geometricas">
            <a:extLst>
              <a:ext uri="{FF2B5EF4-FFF2-40B4-BE49-F238E27FC236}">
                <a16:creationId xmlns:a16="http://schemas.microsoft.com/office/drawing/2014/main" id="{8215ADE8-B915-AFD2-1EDE-571F0275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9541" l="1495" r="99185">
                        <a14:foregroundMark x1="52853" y1="8716" x2="52446" y2="6995"/>
                        <a14:foregroundMark x1="51766" y1="3211" x2="50815" y2="1376"/>
                        <a14:foregroundMark x1="72283" y1="97362" x2="72283" y2="97362"/>
                        <a14:foregroundMark x1="70652" y1="99083" x2="70652" y2="99083"/>
                        <a14:foregroundMark x1="39266" y1="98280" x2="39266" y2="98280"/>
                        <a14:foregroundMark x1="93750" y1="50573" x2="93750" y2="50573"/>
                        <a14:foregroundMark x1="99185" y1="51720" x2="99185" y2="51720"/>
                        <a14:foregroundMark x1="5978" y1="53555" x2="5978" y2="53555"/>
                        <a14:foregroundMark x1="1495" y1="55161" x2="1495" y2="55161"/>
                        <a14:foregroundMark x1="36685" y1="99541" x2="36685" y2="99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1917510"/>
            <a:ext cx="2551338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ón de acción: ir a inicio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B26C4D0-B5C7-CC20-3BB1-25BED7D1D7AE}"/>
              </a:ext>
            </a:extLst>
          </p:cNvPr>
          <p:cNvSpPr/>
          <p:nvPr/>
        </p:nvSpPr>
        <p:spPr>
          <a:xfrm>
            <a:off x="10375171" y="545062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7DE2BF-9A15-367C-DD4E-2982BBD868D8}"/>
              </a:ext>
            </a:extLst>
          </p:cNvPr>
          <p:cNvSpPr/>
          <p:nvPr/>
        </p:nvSpPr>
        <p:spPr>
          <a:xfrm>
            <a:off x="10859617" y="545062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Respuesta incorrecta gif animado » GIF Images Download">
            <a:extLst>
              <a:ext uri="{FF2B5EF4-FFF2-40B4-BE49-F238E27FC236}">
                <a16:creationId xmlns:a16="http://schemas.microsoft.com/office/drawing/2014/main" id="{0DCF22A9-5036-27D4-EADD-7204B096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puesta incorrecta gif animado » GIF Images Download">
            <a:extLst>
              <a:ext uri="{FF2B5EF4-FFF2-40B4-BE49-F238E27FC236}">
                <a16:creationId xmlns:a16="http://schemas.microsoft.com/office/drawing/2014/main" id="{148DBEC3-E8E6-6518-8966-48100F09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E49E84-1C82-D320-6157-236E0BA2C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308" y="758028"/>
            <a:ext cx="652938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8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7883A-3371-5465-761A-CD2A3CEC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250832"/>
            <a:ext cx="10515600" cy="2675426"/>
          </a:xfrm>
        </p:spPr>
        <p:txBody>
          <a:bodyPr>
            <a:normAutofit/>
          </a:bodyPr>
          <a:lstStyle/>
          <a:p>
            <a:pPr algn="ctr"/>
            <a:r>
              <a:rPr lang="es-MX" sz="11500" dirty="0">
                <a:solidFill>
                  <a:srgbClr val="EC1C93"/>
                </a:solidFill>
                <a:latin typeface="Hello Avocado" panose="02000500000000000000" pitchFamily="50" charset="0"/>
              </a:rPr>
              <a:t>¡Ganaste!</a:t>
            </a:r>
          </a:p>
        </p:txBody>
      </p:sp>
      <p:sp>
        <p:nvSpPr>
          <p:cNvPr id="3" name="Botón de acción: ir a inicio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7043791-4561-4C59-FFFC-1018C7FE4314}"/>
              </a:ext>
            </a:extLst>
          </p:cNvPr>
          <p:cNvSpPr/>
          <p:nvPr/>
        </p:nvSpPr>
        <p:spPr>
          <a:xfrm>
            <a:off x="5915733" y="4412082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go on applause GIF by Molang | Molang wallpaper, Cute bear drawings, Cute  drawings">
            <a:extLst>
              <a:ext uri="{FF2B5EF4-FFF2-40B4-BE49-F238E27FC236}">
                <a16:creationId xmlns:a16="http://schemas.microsoft.com/office/drawing/2014/main" id="{DF9E15AC-02A4-4DA5-5F45-C3DC601C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4665832"/>
            <a:ext cx="1986261" cy="19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3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a inici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A17057F-85B5-4DE7-AB2C-CCA92B620431}"/>
              </a:ext>
            </a:extLst>
          </p:cNvPr>
          <p:cNvSpPr/>
          <p:nvPr/>
        </p:nvSpPr>
        <p:spPr>
          <a:xfrm>
            <a:off x="10560467" y="37691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E8B27F-8A91-455B-A170-22BF45AF3A24}"/>
              </a:ext>
            </a:extLst>
          </p:cNvPr>
          <p:cNvSpPr/>
          <p:nvPr/>
        </p:nvSpPr>
        <p:spPr>
          <a:xfrm>
            <a:off x="11044913" y="37691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24F29-A913-4C98-BB34-3742D5F24A4C}"/>
              </a:ext>
            </a:extLst>
          </p:cNvPr>
          <p:cNvSpPr txBox="1"/>
          <p:nvPr/>
        </p:nvSpPr>
        <p:spPr>
          <a:xfrm>
            <a:off x="2529417" y="959086"/>
            <a:ext cx="713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EC1C93"/>
                </a:solidFill>
                <a:latin typeface="Hello Avocado" panose="02000500000000000000" pitchFamily="50" charset="0"/>
              </a:rPr>
              <a:t>¿Cuál es el triángulo?</a:t>
            </a:r>
            <a:endParaRPr lang="es-MX" sz="6000" dirty="0">
              <a:solidFill>
                <a:srgbClr val="EC1C93"/>
              </a:solidFill>
              <a:latin typeface="Hello Avocado" panose="02000500000000000000" pitchFamily="50" charset="0"/>
            </a:endParaRPr>
          </a:p>
        </p:txBody>
      </p:sp>
      <p:sp>
        <p:nvSpPr>
          <p:cNvPr id="14" name="Elipse 13">
            <a:hlinkClick r:id="rId4" action="ppaction://hlinksldjump"/>
            <a:extLst>
              <a:ext uri="{FF2B5EF4-FFF2-40B4-BE49-F238E27FC236}">
                <a16:creationId xmlns:a16="http://schemas.microsoft.com/office/drawing/2014/main" id="{B3FBD169-46DD-46C1-8FB2-3678EE1C0826}"/>
              </a:ext>
            </a:extLst>
          </p:cNvPr>
          <p:cNvSpPr/>
          <p:nvPr/>
        </p:nvSpPr>
        <p:spPr>
          <a:xfrm>
            <a:off x="5124757" y="2215538"/>
            <a:ext cx="2371544" cy="2426923"/>
          </a:xfrm>
          <a:prstGeom prst="ellipse">
            <a:avLst/>
          </a:prstGeom>
          <a:solidFill>
            <a:srgbClr val="2E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hlinkClick r:id="rId5" action="ppaction://hlinksldjump"/>
            <a:extLst>
              <a:ext uri="{FF2B5EF4-FFF2-40B4-BE49-F238E27FC236}">
                <a16:creationId xmlns:a16="http://schemas.microsoft.com/office/drawing/2014/main" id="{D5BCB291-BE95-40DA-8961-42DDCEB1A249}"/>
              </a:ext>
            </a:extLst>
          </p:cNvPr>
          <p:cNvSpPr/>
          <p:nvPr/>
        </p:nvSpPr>
        <p:spPr>
          <a:xfrm>
            <a:off x="8446244" y="1974749"/>
            <a:ext cx="2772741" cy="2667711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hlinkClick r:id="rId6" action="ppaction://hlinksldjump"/>
            <a:extLst>
              <a:ext uri="{FF2B5EF4-FFF2-40B4-BE49-F238E27FC236}">
                <a16:creationId xmlns:a16="http://schemas.microsoft.com/office/drawing/2014/main" id="{80CDDE58-6183-42F4-AEAA-8CD4F1F65306}"/>
              </a:ext>
            </a:extLst>
          </p:cNvPr>
          <p:cNvSpPr/>
          <p:nvPr/>
        </p:nvSpPr>
        <p:spPr>
          <a:xfrm>
            <a:off x="1239243" y="2215538"/>
            <a:ext cx="2506514" cy="242692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hlinkClick r:id="rId3" action="ppaction://hlinksldjump"/>
            <a:extLst>
              <a:ext uri="{FF2B5EF4-FFF2-40B4-BE49-F238E27FC236}">
                <a16:creationId xmlns:a16="http://schemas.microsoft.com/office/drawing/2014/main" id="{2E00734E-1AFF-4AAF-9EC8-0CF526839332}"/>
              </a:ext>
            </a:extLst>
          </p:cNvPr>
          <p:cNvSpPr/>
          <p:nvPr/>
        </p:nvSpPr>
        <p:spPr>
          <a:xfrm>
            <a:off x="4874073" y="2134634"/>
            <a:ext cx="3147237" cy="3211032"/>
          </a:xfrm>
          <a:prstGeom prst="triangle">
            <a:avLst/>
          </a:prstGeom>
          <a:solidFill>
            <a:srgbClr val="9E17F1"/>
          </a:solidFill>
          <a:ln>
            <a:solidFill>
              <a:srgbClr val="5C2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Gifs animados de aplausos | Aplausos gif, Emoticones animados para  whatsapp, Imágenes de gracias">
            <a:extLst>
              <a:ext uri="{FF2B5EF4-FFF2-40B4-BE49-F238E27FC236}">
                <a16:creationId xmlns:a16="http://schemas.microsoft.com/office/drawing/2014/main" id="{A497BD49-E60B-48C9-AF78-AB55810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39" y="2860178"/>
            <a:ext cx="2047577" cy="2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ón de acción: ir a inicio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47C78C6-4227-4C4F-BAC6-45B5DC6E435E}"/>
              </a:ext>
            </a:extLst>
          </p:cNvPr>
          <p:cNvSpPr/>
          <p:nvPr/>
        </p:nvSpPr>
        <p:spPr>
          <a:xfrm>
            <a:off x="10355543" y="5781800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22A83C-CAB9-4538-A740-C20ECD882777}"/>
              </a:ext>
            </a:extLst>
          </p:cNvPr>
          <p:cNvSpPr/>
          <p:nvPr/>
        </p:nvSpPr>
        <p:spPr>
          <a:xfrm>
            <a:off x="10839989" y="5781800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Gifs animados de aplausos | Aplausos gif, Emoticones animados para  whatsapp, Imágenes de gracias">
            <a:extLst>
              <a:ext uri="{FF2B5EF4-FFF2-40B4-BE49-F238E27FC236}">
                <a16:creationId xmlns:a16="http://schemas.microsoft.com/office/drawing/2014/main" id="{B89ED1E8-6CB6-033B-136B-259AE7F6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00" y="2860178"/>
            <a:ext cx="2047577" cy="2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F88872-ADA6-31D3-20DC-60D7B0C112C9}"/>
              </a:ext>
            </a:extLst>
          </p:cNvPr>
          <p:cNvSpPr txBox="1"/>
          <p:nvPr/>
        </p:nvSpPr>
        <p:spPr>
          <a:xfrm>
            <a:off x="193311" y="688084"/>
            <a:ext cx="508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5C2896"/>
                </a:solidFill>
                <a:latin typeface="Hello Avocado" panose="02000500000000000000" pitchFamily="50" charset="0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236314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22F25F6-40B8-4B2B-96CF-6A03D4A37709}"/>
              </a:ext>
            </a:extLst>
          </p:cNvPr>
          <p:cNvSpPr/>
          <p:nvPr/>
        </p:nvSpPr>
        <p:spPr>
          <a:xfrm>
            <a:off x="4329756" y="2380591"/>
            <a:ext cx="3532484" cy="299545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CB18A1-9E10-457D-B418-E4E20A3DE02C}"/>
              </a:ext>
            </a:extLst>
          </p:cNvPr>
          <p:cNvSpPr/>
          <p:nvPr/>
        </p:nvSpPr>
        <p:spPr>
          <a:xfrm>
            <a:off x="9769158" y="5500447"/>
            <a:ext cx="360534" cy="514176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0241E0-1CC3-40BD-9EEE-D12B1D8E13A2}"/>
              </a:ext>
            </a:extLst>
          </p:cNvPr>
          <p:cNvSpPr/>
          <p:nvPr/>
        </p:nvSpPr>
        <p:spPr>
          <a:xfrm>
            <a:off x="10253604" y="5500447"/>
            <a:ext cx="360534" cy="514176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D02009-4702-10A4-9958-72BF966F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09" y="669493"/>
            <a:ext cx="6529382" cy="1774090"/>
          </a:xfrm>
          <a:prstGeom prst="rect">
            <a:avLst/>
          </a:prstGeom>
        </p:spPr>
      </p:pic>
      <p:pic>
        <p:nvPicPr>
          <p:cNvPr id="10" name="Picture 2" descr="Respuesta incorrecta gif animado » GIF Images Download">
            <a:extLst>
              <a:ext uri="{FF2B5EF4-FFF2-40B4-BE49-F238E27FC236}">
                <a16:creationId xmlns:a16="http://schemas.microsoft.com/office/drawing/2014/main" id="{5976982B-0F25-80AA-2D2C-BDAB9B97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6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puesta incorrecta gif animado » GIF Images Download">
            <a:extLst>
              <a:ext uri="{FF2B5EF4-FFF2-40B4-BE49-F238E27FC236}">
                <a16:creationId xmlns:a16="http://schemas.microsoft.com/office/drawing/2014/main" id="{BEAB4B04-421B-718B-AE3D-63479B83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61" y="2913581"/>
            <a:ext cx="2202473" cy="16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8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804AA63BC114798E9592F7F4EDAE7" ma:contentTypeVersion="3" ma:contentTypeDescription="Create a new document." ma:contentTypeScope="" ma:versionID="382e5eefed7ff5c53119883467d4b8df">
  <xsd:schema xmlns:xsd="http://www.w3.org/2001/XMLSchema" xmlns:xs="http://www.w3.org/2001/XMLSchema" xmlns:p="http://schemas.microsoft.com/office/2006/metadata/properties" xmlns:ns3="de41f966-b167-413b-9bab-eefd23370aa4" targetNamespace="http://schemas.microsoft.com/office/2006/metadata/properties" ma:root="true" ma:fieldsID="dd61403327962813501a3339a31cde5d" ns3:_="">
    <xsd:import namespace="de41f966-b167-413b-9bab-eefd23370a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1f966-b167-413b-9bab-eefd23370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41f966-b167-413b-9bab-eefd23370a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CE77A-8D22-42CB-8100-C8909D743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41f966-b167-413b-9bab-eefd23370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BE85AA-A108-45AD-B30F-0E40ABB291B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e41f966-b167-413b-9bab-eefd23370a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1F5280-AE59-41AE-8916-7261B1D98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190</Words>
  <Application>Microsoft Office PowerPoint</Application>
  <PresentationFormat>Panorámica</PresentationFormat>
  <Paragraphs>41</Paragraphs>
  <Slides>69</Slides>
  <Notes>0</Notes>
  <HiddenSlides>32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Hello Avocado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¡Ganaste!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REGINA CHARLES CASTILLEJA</dc:creator>
  <cp:lastModifiedBy>PAOLA REGINA CHARLES CASTILLEJA</cp:lastModifiedBy>
  <cp:revision>12</cp:revision>
  <dcterms:created xsi:type="dcterms:W3CDTF">2022-11-08T18:47:18Z</dcterms:created>
  <dcterms:modified xsi:type="dcterms:W3CDTF">2022-11-22T23:35:23Z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0x010100585804AA63BC114798E9592F7F4EDAE7</vt:lpwstr>
  </property>
</Properties>
</file>