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7" r:id="rId4"/>
    <p:sldId id="258" r:id="rId5"/>
    <p:sldId id="259" r:id="rId6"/>
    <p:sldId id="274" r:id="rId7"/>
    <p:sldId id="275" r:id="rId8"/>
    <p:sldId id="263" r:id="rId9"/>
    <p:sldId id="260" r:id="rId10"/>
    <p:sldId id="264" r:id="rId11"/>
    <p:sldId id="265" r:id="rId12"/>
    <p:sldId id="266" r:id="rId13"/>
    <p:sldId id="267" r:id="rId14"/>
    <p:sldId id="276" r:id="rId15"/>
    <p:sldId id="277" r:id="rId16"/>
    <p:sldId id="268" r:id="rId17"/>
    <p:sldId id="289" r:id="rId18"/>
    <p:sldId id="269" r:id="rId19"/>
    <p:sldId id="290" r:id="rId20"/>
    <p:sldId id="288" r:id="rId21"/>
    <p:sldId id="291" r:id="rId22"/>
    <p:sldId id="287" r:id="rId23"/>
    <p:sldId id="292" r:id="rId24"/>
    <p:sldId id="286" r:id="rId25"/>
    <p:sldId id="293" r:id="rId26"/>
    <p:sldId id="285" r:id="rId27"/>
    <p:sldId id="294" r:id="rId28"/>
    <p:sldId id="284" r:id="rId29"/>
    <p:sldId id="295" r:id="rId30"/>
    <p:sldId id="283" r:id="rId31"/>
    <p:sldId id="296" r:id="rId32"/>
    <p:sldId id="282" r:id="rId33"/>
    <p:sldId id="297" r:id="rId34"/>
    <p:sldId id="280" r:id="rId35"/>
    <p:sldId id="278" r:id="rId36"/>
    <p:sldId id="27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CBE2FC-D937-2144-A42F-7EDF7267B992}" v="138" dt="2022-11-15T18:24:46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2"/>
  </p:normalViewPr>
  <p:slideViewPr>
    <p:cSldViewPr snapToGrid="0">
      <p:cViewPr varScale="1">
        <p:scale>
          <a:sx n="121" d="100"/>
          <a:sy n="121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A ELIZABETH CARRANZA� VELEZ" userId="3b73217a-3fb3-4ade-a3df-79ce6d6cb03e" providerId="ADAL" clId="{F3CBE2FC-D937-2144-A42F-7EDF7267B992}"/>
    <pc:docChg chg="custSel addSld delSld modSld sldOrd">
      <pc:chgData name="LORENA ELIZABETH CARRANZA� VELEZ" userId="3b73217a-3fb3-4ade-a3df-79ce6d6cb03e" providerId="ADAL" clId="{F3CBE2FC-D937-2144-A42F-7EDF7267B992}" dt="2022-11-15T18:24:46.972" v="409" actId="767"/>
      <pc:docMkLst>
        <pc:docMk/>
      </pc:docMkLst>
      <pc:sldChg chg="addSp modSp">
        <pc:chgData name="LORENA ELIZABETH CARRANZA� VELEZ" userId="3b73217a-3fb3-4ade-a3df-79ce6d6cb03e" providerId="ADAL" clId="{F3CBE2FC-D937-2144-A42F-7EDF7267B992}" dt="2022-11-15T18:24:46.972" v="409" actId="767"/>
        <pc:sldMkLst>
          <pc:docMk/>
          <pc:sldMk cId="2456205450" sldId="256"/>
        </pc:sldMkLst>
        <pc:spChg chg="add mod">
          <ac:chgData name="LORENA ELIZABETH CARRANZA� VELEZ" userId="3b73217a-3fb3-4ade-a3df-79ce6d6cb03e" providerId="ADAL" clId="{F3CBE2FC-D937-2144-A42F-7EDF7267B992}" dt="2022-11-15T18:24:46.972" v="409" actId="767"/>
          <ac:spMkLst>
            <pc:docMk/>
            <pc:sldMk cId="2456205450" sldId="256"/>
            <ac:spMk id="2" creationId="{8008F186-D2FC-63DF-5055-E49FFFFE9642}"/>
          </ac:spMkLst>
        </pc:spChg>
      </pc:sldChg>
      <pc:sldChg chg="addSp modSp mod">
        <pc:chgData name="LORENA ELIZABETH CARRANZA� VELEZ" userId="3b73217a-3fb3-4ade-a3df-79ce6d6cb03e" providerId="ADAL" clId="{F3CBE2FC-D937-2144-A42F-7EDF7267B992}" dt="2022-11-14T17:26:06.017" v="27"/>
        <pc:sldMkLst>
          <pc:docMk/>
          <pc:sldMk cId="3899873846" sldId="260"/>
        </pc:sldMkLst>
        <pc:picChg chg="mod">
          <ac:chgData name="LORENA ELIZABETH CARRANZA� VELEZ" userId="3b73217a-3fb3-4ade-a3df-79ce6d6cb03e" providerId="ADAL" clId="{F3CBE2FC-D937-2144-A42F-7EDF7267B992}" dt="2022-11-14T17:25:41.970" v="24"/>
          <ac:picMkLst>
            <pc:docMk/>
            <pc:sldMk cId="3899873846" sldId="260"/>
            <ac:picMk id="3" creationId="{2805F6CA-C1AA-AA50-D5D8-1E01DDFAD09A}"/>
          </ac:picMkLst>
        </pc:picChg>
        <pc:picChg chg="add mod modCrop">
          <ac:chgData name="LORENA ELIZABETH CARRANZA� VELEZ" userId="3b73217a-3fb3-4ade-a3df-79ce6d6cb03e" providerId="ADAL" clId="{F3CBE2FC-D937-2144-A42F-7EDF7267B992}" dt="2022-11-14T17:24:46.148" v="15" actId="1076"/>
          <ac:picMkLst>
            <pc:docMk/>
            <pc:sldMk cId="3899873846" sldId="260"/>
            <ac:picMk id="4" creationId="{097815A1-ADC0-6D42-D35C-9F7AEE83DAC5}"/>
          </ac:picMkLst>
        </pc:picChg>
        <pc:picChg chg="mod">
          <ac:chgData name="LORENA ELIZABETH CARRANZA� VELEZ" userId="3b73217a-3fb3-4ade-a3df-79ce6d6cb03e" providerId="ADAL" clId="{F3CBE2FC-D937-2144-A42F-7EDF7267B992}" dt="2022-11-14T17:25:49.480" v="25"/>
          <ac:picMkLst>
            <pc:docMk/>
            <pc:sldMk cId="3899873846" sldId="260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4T17:25:33.041" v="23"/>
          <ac:picMkLst>
            <pc:docMk/>
            <pc:sldMk cId="3899873846" sldId="260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4T17:26:06.017" v="27"/>
          <ac:picMkLst>
            <pc:docMk/>
            <pc:sldMk cId="3899873846" sldId="260"/>
            <ac:picMk id="7" creationId="{18DB04B3-E7E2-F28F-B50F-C8F7595E852D}"/>
          </ac:picMkLst>
        </pc:picChg>
        <pc:picChg chg="mod">
          <ac:chgData name="LORENA ELIZABETH CARRANZA� VELEZ" userId="3b73217a-3fb3-4ade-a3df-79ce6d6cb03e" providerId="ADAL" clId="{F3CBE2FC-D937-2144-A42F-7EDF7267B992}" dt="2022-11-14T17:25:58.501" v="26"/>
          <ac:picMkLst>
            <pc:docMk/>
            <pc:sldMk cId="3899873846" sldId="260"/>
            <ac:picMk id="13" creationId="{3C2717AF-01FF-E748-04A6-0CC8BE9A8B37}"/>
          </ac:picMkLst>
        </pc:picChg>
      </pc:sldChg>
      <pc:sldChg chg="addSp delSp modSp mod">
        <pc:chgData name="LORENA ELIZABETH CARRANZA� VELEZ" userId="3b73217a-3fb3-4ade-a3df-79ce6d6cb03e" providerId="ADAL" clId="{F3CBE2FC-D937-2144-A42F-7EDF7267B992}" dt="2022-11-15T03:27:28.622" v="200" actId="1076"/>
        <pc:sldMkLst>
          <pc:docMk/>
          <pc:sldMk cId="3379965564" sldId="264"/>
        </pc:sldMkLst>
        <pc:spChg chg="add del mod">
          <ac:chgData name="LORENA ELIZABETH CARRANZA� VELEZ" userId="3b73217a-3fb3-4ade-a3df-79ce6d6cb03e" providerId="ADAL" clId="{F3CBE2FC-D937-2144-A42F-7EDF7267B992}" dt="2022-11-15T02:59:11.466" v="174" actId="478"/>
          <ac:spMkLst>
            <pc:docMk/>
            <pc:sldMk cId="3379965564" sldId="264"/>
            <ac:spMk id="11" creationId="{BBBD8261-4066-A689-2EBC-0BEC6EC41B2F}"/>
          </ac:spMkLst>
        </pc:spChg>
        <pc:spChg chg="add del mod">
          <ac:chgData name="LORENA ELIZABETH CARRANZA� VELEZ" userId="3b73217a-3fb3-4ade-a3df-79ce6d6cb03e" providerId="ADAL" clId="{F3CBE2FC-D937-2144-A42F-7EDF7267B992}" dt="2022-11-15T02:59:23.077" v="178"/>
          <ac:spMkLst>
            <pc:docMk/>
            <pc:sldMk cId="3379965564" sldId="264"/>
            <ac:spMk id="15" creationId="{642383DF-B22F-92AA-FDA2-90F593FEF46E}"/>
          </ac:spMkLst>
        </pc:spChg>
        <pc:picChg chg="mod">
          <ac:chgData name="LORENA ELIZABETH CARRANZA� VELEZ" userId="3b73217a-3fb3-4ade-a3df-79ce6d6cb03e" providerId="ADAL" clId="{F3CBE2FC-D937-2144-A42F-7EDF7267B992}" dt="2022-11-14T17:29:37.848" v="34"/>
          <ac:picMkLst>
            <pc:docMk/>
            <pc:sldMk cId="3379965564" sldId="264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4T17:29:29.982" v="33"/>
          <ac:picMkLst>
            <pc:docMk/>
            <pc:sldMk cId="3379965564" sldId="264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4T17:29:45.696" v="35"/>
          <ac:picMkLst>
            <pc:docMk/>
            <pc:sldMk cId="3379965564" sldId="264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4T17:29:15.807" v="31"/>
          <ac:picMkLst>
            <pc:docMk/>
            <pc:sldMk cId="3379965564" sldId="264"/>
            <ac:picMk id="7" creationId="{18DB04B3-E7E2-F28F-B50F-C8F7595E852D}"/>
          </ac:picMkLst>
        </pc:picChg>
        <pc:picChg chg="add del mod">
          <ac:chgData name="LORENA ELIZABETH CARRANZA� VELEZ" userId="3b73217a-3fb3-4ade-a3df-79ce6d6cb03e" providerId="ADAL" clId="{F3CBE2FC-D937-2144-A42F-7EDF7267B992}" dt="2022-11-14T17:30:44.942" v="36" actId="478"/>
          <ac:picMkLst>
            <pc:docMk/>
            <pc:sldMk cId="3379965564" sldId="264"/>
            <ac:picMk id="10" creationId="{2A0056D2-CA60-A447-2185-25D353ACB711}"/>
          </ac:picMkLst>
        </pc:picChg>
        <pc:picChg chg="mod">
          <ac:chgData name="LORENA ELIZABETH CARRANZA� VELEZ" userId="3b73217a-3fb3-4ade-a3df-79ce6d6cb03e" providerId="ADAL" clId="{F3CBE2FC-D937-2144-A42F-7EDF7267B992}" dt="2022-11-14T17:29:23.663" v="32"/>
          <ac:picMkLst>
            <pc:docMk/>
            <pc:sldMk cId="3379965564" sldId="264"/>
            <ac:picMk id="13" creationId="{3C2717AF-01FF-E748-04A6-0CC8BE9A8B37}"/>
          </ac:picMkLst>
        </pc:picChg>
        <pc:picChg chg="add del mod">
          <ac:chgData name="LORENA ELIZABETH CARRANZA� VELEZ" userId="3b73217a-3fb3-4ade-a3df-79ce6d6cb03e" providerId="ADAL" clId="{F3CBE2FC-D937-2144-A42F-7EDF7267B992}" dt="2022-11-15T03:19:19.579" v="179" actId="478"/>
          <ac:picMkLst>
            <pc:docMk/>
            <pc:sldMk cId="3379965564" sldId="264"/>
            <ac:picMk id="14" creationId="{3E9DABC5-22CB-3276-0B41-4CCABC3D36F2}"/>
          </ac:picMkLst>
        </pc:picChg>
        <pc:picChg chg="add mod">
          <ac:chgData name="LORENA ELIZABETH CARRANZA� VELEZ" userId="3b73217a-3fb3-4ade-a3df-79ce6d6cb03e" providerId="ADAL" clId="{F3CBE2FC-D937-2144-A42F-7EDF7267B992}" dt="2022-11-15T03:27:28.622" v="200" actId="1076"/>
          <ac:picMkLst>
            <pc:docMk/>
            <pc:sldMk cId="3379965564" sldId="264"/>
            <ac:picMk id="16" creationId="{5ED8CD2D-2474-3827-7609-25ACA14CDDF7}"/>
          </ac:picMkLst>
        </pc:picChg>
      </pc:sldChg>
      <pc:sldChg chg="addSp delSp modSp mod">
        <pc:chgData name="LORENA ELIZABETH CARRANZA� VELEZ" userId="3b73217a-3fb3-4ade-a3df-79ce6d6cb03e" providerId="ADAL" clId="{F3CBE2FC-D937-2144-A42F-7EDF7267B992}" dt="2022-11-15T03:29:50.055" v="213" actId="1076"/>
        <pc:sldMkLst>
          <pc:docMk/>
          <pc:sldMk cId="4074679810" sldId="265"/>
        </pc:sldMkLst>
        <pc:spChg chg="add del mod">
          <ac:chgData name="LORENA ELIZABETH CARRANZA� VELEZ" userId="3b73217a-3fb3-4ade-a3df-79ce6d6cb03e" providerId="ADAL" clId="{F3CBE2FC-D937-2144-A42F-7EDF7267B992}" dt="2022-11-15T03:28:58.905" v="202" actId="478"/>
          <ac:spMkLst>
            <pc:docMk/>
            <pc:sldMk cId="4074679810" sldId="265"/>
            <ac:spMk id="10" creationId="{26C269D0-36EC-976F-122E-6E562315CC9D}"/>
          </ac:spMkLst>
        </pc:spChg>
        <pc:picChg chg="mod">
          <ac:chgData name="LORENA ELIZABETH CARRANZA� VELEZ" userId="3b73217a-3fb3-4ade-a3df-79ce6d6cb03e" providerId="ADAL" clId="{F3CBE2FC-D937-2144-A42F-7EDF7267B992}" dt="2022-11-14T17:36:59.906" v="70"/>
          <ac:picMkLst>
            <pc:docMk/>
            <pc:sldMk cId="4074679810" sldId="265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4T17:37:07.465" v="71"/>
          <ac:picMkLst>
            <pc:docMk/>
            <pc:sldMk cId="4074679810" sldId="265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4T17:37:22.432" v="73"/>
          <ac:picMkLst>
            <pc:docMk/>
            <pc:sldMk cId="4074679810" sldId="265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4T17:37:29.649" v="74"/>
          <ac:picMkLst>
            <pc:docMk/>
            <pc:sldMk cId="4074679810" sldId="265"/>
            <ac:picMk id="7" creationId="{18DB04B3-E7E2-F28F-B50F-C8F7595E852D}"/>
          </ac:picMkLst>
        </pc:picChg>
        <pc:picChg chg="add mod modCrop">
          <ac:chgData name="LORENA ELIZABETH CARRANZA� VELEZ" userId="3b73217a-3fb3-4ade-a3df-79ce6d6cb03e" providerId="ADAL" clId="{F3CBE2FC-D937-2144-A42F-7EDF7267B992}" dt="2022-11-15T03:29:50.055" v="213" actId="1076"/>
          <ac:picMkLst>
            <pc:docMk/>
            <pc:sldMk cId="4074679810" sldId="265"/>
            <ac:picMk id="12" creationId="{B3518293-7EFC-AA7E-50FD-987A5B66AE93}"/>
          </ac:picMkLst>
        </pc:picChg>
        <pc:picChg chg="mod">
          <ac:chgData name="LORENA ELIZABETH CARRANZA� VELEZ" userId="3b73217a-3fb3-4ade-a3df-79ce6d6cb03e" providerId="ADAL" clId="{F3CBE2FC-D937-2144-A42F-7EDF7267B992}" dt="2022-11-14T17:37:39.908" v="75"/>
          <ac:picMkLst>
            <pc:docMk/>
            <pc:sldMk cId="4074679810" sldId="265"/>
            <ac:picMk id="13" creationId="{3C2717AF-01FF-E748-04A6-0CC8BE9A8B37}"/>
          </ac:picMkLst>
        </pc:picChg>
      </pc:sldChg>
      <pc:sldChg chg="addSp delSp modSp mod">
        <pc:chgData name="LORENA ELIZABETH CARRANZA� VELEZ" userId="3b73217a-3fb3-4ade-a3df-79ce6d6cb03e" providerId="ADAL" clId="{F3CBE2FC-D937-2144-A42F-7EDF7267B992}" dt="2022-11-15T03:25:51.008" v="188" actId="1076"/>
        <pc:sldMkLst>
          <pc:docMk/>
          <pc:sldMk cId="1294610858" sldId="266"/>
        </pc:sldMkLst>
        <pc:spChg chg="add del mod">
          <ac:chgData name="LORENA ELIZABETH CARRANZA� VELEZ" userId="3b73217a-3fb3-4ade-a3df-79ce6d6cb03e" providerId="ADAL" clId="{F3CBE2FC-D937-2144-A42F-7EDF7267B992}" dt="2022-11-15T03:25:42.015" v="186" actId="478"/>
          <ac:spMkLst>
            <pc:docMk/>
            <pc:sldMk cId="1294610858" sldId="266"/>
            <ac:spMk id="10" creationId="{1A2B8A19-82CF-2C1C-30CC-06433E7CAF06}"/>
          </ac:spMkLst>
        </pc:spChg>
        <pc:picChg chg="mod">
          <ac:chgData name="LORENA ELIZABETH CARRANZA� VELEZ" userId="3b73217a-3fb3-4ade-a3df-79ce6d6cb03e" providerId="ADAL" clId="{F3CBE2FC-D937-2144-A42F-7EDF7267B992}" dt="2022-11-14T17:38:22.364" v="79"/>
          <ac:picMkLst>
            <pc:docMk/>
            <pc:sldMk cId="1294610858" sldId="266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4T17:38:15.214" v="78"/>
          <ac:picMkLst>
            <pc:docMk/>
            <pc:sldMk cId="1294610858" sldId="266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4T17:38:30.783" v="80"/>
          <ac:picMkLst>
            <pc:docMk/>
            <pc:sldMk cId="1294610858" sldId="266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4T17:38:07.302" v="77"/>
          <ac:picMkLst>
            <pc:docMk/>
            <pc:sldMk cId="1294610858" sldId="266"/>
            <ac:picMk id="7" creationId="{18DB04B3-E7E2-F28F-B50F-C8F7595E852D}"/>
          </ac:picMkLst>
        </pc:picChg>
        <pc:picChg chg="add mod">
          <ac:chgData name="LORENA ELIZABETH CARRANZA� VELEZ" userId="3b73217a-3fb3-4ade-a3df-79ce6d6cb03e" providerId="ADAL" clId="{F3CBE2FC-D937-2144-A42F-7EDF7267B992}" dt="2022-11-15T03:25:51.008" v="188" actId="1076"/>
          <ac:picMkLst>
            <pc:docMk/>
            <pc:sldMk cId="1294610858" sldId="266"/>
            <ac:picMk id="11" creationId="{737D19AF-CB9F-2EEA-21D6-1FCE22C504C4}"/>
          </ac:picMkLst>
        </pc:picChg>
        <pc:picChg chg="mod">
          <ac:chgData name="LORENA ELIZABETH CARRANZA� VELEZ" userId="3b73217a-3fb3-4ade-a3df-79ce6d6cb03e" providerId="ADAL" clId="{F3CBE2FC-D937-2144-A42F-7EDF7267B992}" dt="2022-11-14T17:37:57.172" v="76"/>
          <ac:picMkLst>
            <pc:docMk/>
            <pc:sldMk cId="1294610858" sldId="266"/>
            <ac:picMk id="13" creationId="{3C2717AF-01FF-E748-04A6-0CC8BE9A8B37}"/>
          </ac:picMkLst>
        </pc:picChg>
      </pc:sldChg>
      <pc:sldChg chg="addSp delSp modSp mod">
        <pc:chgData name="LORENA ELIZABETH CARRANZA� VELEZ" userId="3b73217a-3fb3-4ade-a3df-79ce6d6cb03e" providerId="ADAL" clId="{F3CBE2FC-D937-2144-A42F-7EDF7267B992}" dt="2022-11-15T03:27:01.323" v="195" actId="1076"/>
        <pc:sldMkLst>
          <pc:docMk/>
          <pc:sldMk cId="2242164965" sldId="267"/>
        </pc:sldMkLst>
        <pc:spChg chg="add del mod">
          <ac:chgData name="LORENA ELIZABETH CARRANZA� VELEZ" userId="3b73217a-3fb3-4ade-a3df-79ce6d6cb03e" providerId="ADAL" clId="{F3CBE2FC-D937-2144-A42F-7EDF7267B992}" dt="2022-11-15T03:19:35.518" v="183" actId="478"/>
          <ac:spMkLst>
            <pc:docMk/>
            <pc:sldMk cId="2242164965" sldId="267"/>
            <ac:spMk id="10" creationId="{6D00528B-DBD7-D8E7-2FB8-274A3F49E137}"/>
          </ac:spMkLst>
        </pc:spChg>
        <pc:picChg chg="mod">
          <ac:chgData name="LORENA ELIZABETH CARRANZA� VELEZ" userId="3b73217a-3fb3-4ade-a3df-79ce6d6cb03e" providerId="ADAL" clId="{F3CBE2FC-D937-2144-A42F-7EDF7267B992}" dt="2022-11-14T17:39:36.461" v="85"/>
          <ac:picMkLst>
            <pc:docMk/>
            <pc:sldMk cId="2242164965" sldId="267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4T17:39:05.007" v="81"/>
          <ac:picMkLst>
            <pc:docMk/>
            <pc:sldMk cId="2242164965" sldId="267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4T17:39:45.618" v="86"/>
          <ac:picMkLst>
            <pc:docMk/>
            <pc:sldMk cId="2242164965" sldId="267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4T17:39:28.073" v="84"/>
          <ac:picMkLst>
            <pc:docMk/>
            <pc:sldMk cId="2242164965" sldId="267"/>
            <ac:picMk id="7" creationId="{18DB04B3-E7E2-F28F-B50F-C8F7595E852D}"/>
          </ac:picMkLst>
        </pc:picChg>
        <pc:picChg chg="add mod">
          <ac:chgData name="LORENA ELIZABETH CARRANZA� VELEZ" userId="3b73217a-3fb3-4ade-a3df-79ce6d6cb03e" providerId="ADAL" clId="{F3CBE2FC-D937-2144-A42F-7EDF7267B992}" dt="2022-11-15T03:27:01.323" v="195" actId="1076"/>
          <ac:picMkLst>
            <pc:docMk/>
            <pc:sldMk cId="2242164965" sldId="267"/>
            <ac:picMk id="11" creationId="{AFF72005-0BE1-075C-1393-FBE636FCDEE4}"/>
          </ac:picMkLst>
        </pc:picChg>
        <pc:picChg chg="mod">
          <ac:chgData name="LORENA ELIZABETH CARRANZA� VELEZ" userId="3b73217a-3fb3-4ade-a3df-79ce6d6cb03e" providerId="ADAL" clId="{F3CBE2FC-D937-2144-A42F-7EDF7267B992}" dt="2022-11-14T17:39:12.716" v="82"/>
          <ac:picMkLst>
            <pc:docMk/>
            <pc:sldMk cId="2242164965" sldId="267"/>
            <ac:picMk id="13" creationId="{3C2717AF-01FF-E748-04A6-0CC8BE9A8B37}"/>
          </ac:picMkLst>
        </pc:picChg>
      </pc:sldChg>
      <pc:sldChg chg="addSp delSp modSp mod ord">
        <pc:chgData name="LORENA ELIZABETH CARRANZA� VELEZ" userId="3b73217a-3fb3-4ade-a3df-79ce6d6cb03e" providerId="ADAL" clId="{F3CBE2FC-D937-2144-A42F-7EDF7267B992}" dt="2022-11-15T04:02:00.912" v="276"/>
        <pc:sldMkLst>
          <pc:docMk/>
          <pc:sldMk cId="2364370880" sldId="269"/>
        </pc:sldMkLst>
        <pc:spChg chg="add del mod">
          <ac:chgData name="LORENA ELIZABETH CARRANZA� VELEZ" userId="3b73217a-3fb3-4ade-a3df-79ce6d6cb03e" providerId="ADAL" clId="{F3CBE2FC-D937-2144-A42F-7EDF7267B992}" dt="2022-11-15T03:55:46.608" v="236" actId="478"/>
          <ac:spMkLst>
            <pc:docMk/>
            <pc:sldMk cId="2364370880" sldId="269"/>
            <ac:spMk id="10" creationId="{1DA4DB07-81BD-334F-AB86-46C6C70579B9}"/>
          </ac:spMkLst>
        </pc:spChg>
        <pc:picChg chg="mod">
          <ac:chgData name="LORENA ELIZABETH CARRANZA� VELEZ" userId="3b73217a-3fb3-4ade-a3df-79ce6d6cb03e" providerId="ADAL" clId="{F3CBE2FC-D937-2144-A42F-7EDF7267B992}" dt="2022-11-15T03:59:59.477" v="262"/>
          <ac:picMkLst>
            <pc:docMk/>
            <pc:sldMk cId="2364370880" sldId="269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5T04:00:06.901" v="263"/>
          <ac:picMkLst>
            <pc:docMk/>
            <pc:sldMk cId="2364370880" sldId="269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5T04:02:00.912" v="276"/>
          <ac:picMkLst>
            <pc:docMk/>
            <pc:sldMk cId="2364370880" sldId="269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5T04:00:20.738" v="265"/>
          <ac:picMkLst>
            <pc:docMk/>
            <pc:sldMk cId="2364370880" sldId="269"/>
            <ac:picMk id="7" creationId="{18DB04B3-E7E2-F28F-B50F-C8F7595E852D}"/>
          </ac:picMkLst>
        </pc:picChg>
        <pc:picChg chg="add mod modCrop">
          <ac:chgData name="LORENA ELIZABETH CARRANZA� VELEZ" userId="3b73217a-3fb3-4ade-a3df-79ce6d6cb03e" providerId="ADAL" clId="{F3CBE2FC-D937-2144-A42F-7EDF7267B992}" dt="2022-11-15T04:00:46.053" v="268"/>
          <ac:picMkLst>
            <pc:docMk/>
            <pc:sldMk cId="2364370880" sldId="269"/>
            <ac:picMk id="12" creationId="{0C993E95-D8A7-EF7C-7F3F-CD4D1F2A6F86}"/>
          </ac:picMkLst>
        </pc:picChg>
        <pc:picChg chg="mod">
          <ac:chgData name="LORENA ELIZABETH CARRANZA� VELEZ" userId="3b73217a-3fb3-4ade-a3df-79ce6d6cb03e" providerId="ADAL" clId="{F3CBE2FC-D937-2144-A42F-7EDF7267B992}" dt="2022-11-15T04:00:13.402" v="264"/>
          <ac:picMkLst>
            <pc:docMk/>
            <pc:sldMk cId="2364370880" sldId="269"/>
            <ac:picMk id="13" creationId="{3C2717AF-01FF-E748-04A6-0CC8BE9A8B37}"/>
          </ac:picMkLst>
        </pc:picChg>
        <pc:picChg chg="add mod modCrop">
          <ac:chgData name="LORENA ELIZABETH CARRANZA� VELEZ" userId="3b73217a-3fb3-4ade-a3df-79ce6d6cb03e" providerId="ADAL" clId="{F3CBE2FC-D937-2144-A42F-7EDF7267B992}" dt="2022-11-15T04:00:52.120" v="269"/>
          <ac:picMkLst>
            <pc:docMk/>
            <pc:sldMk cId="2364370880" sldId="269"/>
            <ac:picMk id="15" creationId="{F0D983D3-AB80-1A8D-9235-73EACE148091}"/>
          </ac:picMkLst>
        </pc:picChg>
        <pc:picChg chg="add mod modCrop">
          <ac:chgData name="LORENA ELIZABETH CARRANZA� VELEZ" userId="3b73217a-3fb3-4ade-a3df-79ce6d6cb03e" providerId="ADAL" clId="{F3CBE2FC-D937-2144-A42F-7EDF7267B992}" dt="2022-11-15T04:00:39.685" v="267"/>
          <ac:picMkLst>
            <pc:docMk/>
            <pc:sldMk cId="2364370880" sldId="269"/>
            <ac:picMk id="17" creationId="{E2C3C2FF-DDC6-3C59-1D9F-41237D844C1A}"/>
          </ac:picMkLst>
        </pc:picChg>
        <pc:picChg chg="add mod modCrop">
          <ac:chgData name="LORENA ELIZABETH CARRANZA� VELEZ" userId="3b73217a-3fb3-4ade-a3df-79ce6d6cb03e" providerId="ADAL" clId="{F3CBE2FC-D937-2144-A42F-7EDF7267B992}" dt="2022-11-15T04:00:31.759" v="266"/>
          <ac:picMkLst>
            <pc:docMk/>
            <pc:sldMk cId="2364370880" sldId="269"/>
            <ac:picMk id="19" creationId="{221713CD-2FBB-EB20-BE00-DA5DDBB89759}"/>
          </ac:picMkLst>
        </pc:picChg>
      </pc:sldChg>
      <pc:sldChg chg="modTransition">
        <pc:chgData name="LORENA ELIZABETH CARRANZA� VELEZ" userId="3b73217a-3fb3-4ade-a3df-79ce6d6cb03e" providerId="ADAL" clId="{F3CBE2FC-D937-2144-A42F-7EDF7267B992}" dt="2022-11-15T03:26:41.369" v="193"/>
        <pc:sldMkLst>
          <pc:docMk/>
          <pc:sldMk cId="2243850192" sldId="275"/>
        </pc:sldMkLst>
      </pc:sldChg>
      <pc:sldChg chg="add ord">
        <pc:chgData name="LORENA ELIZABETH CARRANZA� VELEZ" userId="3b73217a-3fb3-4ade-a3df-79ce6d6cb03e" providerId="ADAL" clId="{F3CBE2FC-D937-2144-A42F-7EDF7267B992}" dt="2022-11-14T17:25:00.903" v="18" actId="20578"/>
        <pc:sldMkLst>
          <pc:docMk/>
          <pc:sldMk cId="632298035" sldId="276"/>
        </pc:sldMkLst>
      </pc:sldChg>
      <pc:sldChg chg="add ord modTransition">
        <pc:chgData name="LORENA ELIZABETH CARRANZA� VELEZ" userId="3b73217a-3fb3-4ade-a3df-79ce6d6cb03e" providerId="ADAL" clId="{F3CBE2FC-D937-2144-A42F-7EDF7267B992}" dt="2022-11-15T03:26:28.938" v="192"/>
        <pc:sldMkLst>
          <pc:docMk/>
          <pc:sldMk cId="213347881" sldId="277"/>
        </pc:sldMkLst>
      </pc:sldChg>
      <pc:sldChg chg="add ord">
        <pc:chgData name="LORENA ELIZABETH CARRANZA� VELEZ" userId="3b73217a-3fb3-4ade-a3df-79ce6d6cb03e" providerId="ADAL" clId="{F3CBE2FC-D937-2144-A42F-7EDF7267B992}" dt="2022-11-14T17:51:50.138" v="119" actId="20578"/>
        <pc:sldMkLst>
          <pc:docMk/>
          <pc:sldMk cId="2583783607" sldId="278"/>
        </pc:sldMkLst>
      </pc:sldChg>
      <pc:sldChg chg="add ord modTransition">
        <pc:chgData name="LORENA ELIZABETH CARRANZA� VELEZ" userId="3b73217a-3fb3-4ade-a3df-79ce6d6cb03e" providerId="ADAL" clId="{F3CBE2FC-D937-2144-A42F-7EDF7267B992}" dt="2022-11-15T03:26:56.587" v="194"/>
        <pc:sldMkLst>
          <pc:docMk/>
          <pc:sldMk cId="518040151" sldId="279"/>
        </pc:sldMkLst>
      </pc:sldChg>
      <pc:sldChg chg="modSp add">
        <pc:chgData name="LORENA ELIZABETH CARRANZA� VELEZ" userId="3b73217a-3fb3-4ade-a3df-79ce6d6cb03e" providerId="ADAL" clId="{F3CBE2FC-D937-2144-A42F-7EDF7267B992}" dt="2022-11-15T04:15:50.860" v="408"/>
        <pc:sldMkLst>
          <pc:docMk/>
          <pc:sldMk cId="1867026504" sldId="280"/>
        </pc:sldMkLst>
        <pc:picChg chg="mod">
          <ac:chgData name="LORENA ELIZABETH CARRANZA� VELEZ" userId="3b73217a-3fb3-4ade-a3df-79ce6d6cb03e" providerId="ADAL" clId="{F3CBE2FC-D937-2144-A42F-7EDF7267B992}" dt="2022-11-15T04:15:43.679" v="407"/>
          <ac:picMkLst>
            <pc:docMk/>
            <pc:sldMk cId="1867026504" sldId="280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5T04:15:37.689" v="406"/>
          <ac:picMkLst>
            <pc:docMk/>
            <pc:sldMk cId="1867026504" sldId="280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5T04:15:50.860" v="408"/>
          <ac:picMkLst>
            <pc:docMk/>
            <pc:sldMk cId="1867026504" sldId="280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5T04:15:22.351" v="404"/>
          <ac:picMkLst>
            <pc:docMk/>
            <pc:sldMk cId="1867026504" sldId="280"/>
            <ac:picMk id="7" creationId="{18DB04B3-E7E2-F28F-B50F-C8F7595E852D}"/>
          </ac:picMkLst>
        </pc:picChg>
        <pc:picChg chg="mod">
          <ac:chgData name="LORENA ELIZABETH CARRANZA� VELEZ" userId="3b73217a-3fb3-4ade-a3df-79ce6d6cb03e" providerId="ADAL" clId="{F3CBE2FC-D937-2144-A42F-7EDF7267B992}" dt="2022-11-15T04:14:52.787" v="400"/>
          <ac:picMkLst>
            <pc:docMk/>
            <pc:sldMk cId="1867026504" sldId="280"/>
            <ac:picMk id="12" creationId="{0C993E95-D8A7-EF7C-7F3F-CD4D1F2A6F86}"/>
          </ac:picMkLst>
        </pc:picChg>
        <pc:picChg chg="mod">
          <ac:chgData name="LORENA ELIZABETH CARRANZA� VELEZ" userId="3b73217a-3fb3-4ade-a3df-79ce6d6cb03e" providerId="ADAL" clId="{F3CBE2FC-D937-2144-A42F-7EDF7267B992}" dt="2022-11-15T04:15:29.032" v="405"/>
          <ac:picMkLst>
            <pc:docMk/>
            <pc:sldMk cId="1867026504" sldId="280"/>
            <ac:picMk id="13" creationId="{3C2717AF-01FF-E748-04A6-0CC8BE9A8B37}"/>
          </ac:picMkLst>
        </pc:picChg>
        <pc:picChg chg="mod">
          <ac:chgData name="LORENA ELIZABETH CARRANZA� VELEZ" userId="3b73217a-3fb3-4ade-a3df-79ce6d6cb03e" providerId="ADAL" clId="{F3CBE2FC-D937-2144-A42F-7EDF7267B992}" dt="2022-11-15T04:14:59.364" v="401"/>
          <ac:picMkLst>
            <pc:docMk/>
            <pc:sldMk cId="1867026504" sldId="280"/>
            <ac:picMk id="15" creationId="{F0D983D3-AB80-1A8D-9235-73EACE148091}"/>
          </ac:picMkLst>
        </pc:picChg>
        <pc:picChg chg="mod">
          <ac:chgData name="LORENA ELIZABETH CARRANZA� VELEZ" userId="3b73217a-3fb3-4ade-a3df-79ce6d6cb03e" providerId="ADAL" clId="{F3CBE2FC-D937-2144-A42F-7EDF7267B992}" dt="2022-11-15T04:15:05.160" v="402"/>
          <ac:picMkLst>
            <pc:docMk/>
            <pc:sldMk cId="1867026504" sldId="280"/>
            <ac:picMk id="17" creationId="{E2C3C2FF-DDC6-3C59-1D9F-41237D844C1A}"/>
          </ac:picMkLst>
        </pc:picChg>
        <pc:picChg chg="mod">
          <ac:chgData name="LORENA ELIZABETH CARRANZA� VELEZ" userId="3b73217a-3fb3-4ade-a3df-79ce6d6cb03e" providerId="ADAL" clId="{F3CBE2FC-D937-2144-A42F-7EDF7267B992}" dt="2022-11-15T04:15:11.323" v="403"/>
          <ac:picMkLst>
            <pc:docMk/>
            <pc:sldMk cId="1867026504" sldId="280"/>
            <ac:picMk id="19" creationId="{221713CD-2FBB-EB20-BE00-DA5DDBB89759}"/>
          </ac:picMkLst>
        </pc:picChg>
      </pc:sldChg>
      <pc:sldChg chg="add del">
        <pc:chgData name="LORENA ELIZABETH CARRANZA� VELEZ" userId="3b73217a-3fb3-4ade-a3df-79ce6d6cb03e" providerId="ADAL" clId="{F3CBE2FC-D937-2144-A42F-7EDF7267B992}" dt="2022-11-15T04:14:16.549" v="393" actId="2696"/>
        <pc:sldMkLst>
          <pc:docMk/>
          <pc:sldMk cId="3261576082" sldId="281"/>
        </pc:sldMkLst>
      </pc:sldChg>
      <pc:sldChg chg="modSp add">
        <pc:chgData name="LORENA ELIZABETH CARRANZA� VELEZ" userId="3b73217a-3fb3-4ade-a3df-79ce6d6cb03e" providerId="ADAL" clId="{F3CBE2FC-D937-2144-A42F-7EDF7267B992}" dt="2022-11-15T04:13:33.407" v="388"/>
        <pc:sldMkLst>
          <pc:docMk/>
          <pc:sldMk cId="3556271120" sldId="282"/>
        </pc:sldMkLst>
        <pc:picChg chg="mod">
          <ac:chgData name="LORENA ELIZABETH CARRANZA� VELEZ" userId="3b73217a-3fb3-4ade-a3df-79ce6d6cb03e" providerId="ADAL" clId="{F3CBE2FC-D937-2144-A42F-7EDF7267B992}" dt="2022-11-15T04:13:27.638" v="387"/>
          <ac:picMkLst>
            <pc:docMk/>
            <pc:sldMk cId="3556271120" sldId="282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5T04:13:21.099" v="386"/>
          <ac:picMkLst>
            <pc:docMk/>
            <pc:sldMk cId="3556271120" sldId="282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5T04:13:33.407" v="388"/>
          <ac:picMkLst>
            <pc:docMk/>
            <pc:sldMk cId="3556271120" sldId="282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5T04:13:09.573" v="384"/>
          <ac:picMkLst>
            <pc:docMk/>
            <pc:sldMk cId="3556271120" sldId="282"/>
            <ac:picMk id="7" creationId="{18DB04B3-E7E2-F28F-B50F-C8F7595E852D}"/>
          </ac:picMkLst>
        </pc:picChg>
        <pc:picChg chg="mod">
          <ac:chgData name="LORENA ELIZABETH CARRANZA� VELEZ" userId="3b73217a-3fb3-4ade-a3df-79ce6d6cb03e" providerId="ADAL" clId="{F3CBE2FC-D937-2144-A42F-7EDF7267B992}" dt="2022-11-15T04:12:55.943" v="382"/>
          <ac:picMkLst>
            <pc:docMk/>
            <pc:sldMk cId="3556271120" sldId="282"/>
            <ac:picMk id="12" creationId="{0C993E95-D8A7-EF7C-7F3F-CD4D1F2A6F86}"/>
          </ac:picMkLst>
        </pc:picChg>
        <pc:picChg chg="mod">
          <ac:chgData name="LORENA ELIZABETH CARRANZA� VELEZ" userId="3b73217a-3fb3-4ade-a3df-79ce6d6cb03e" providerId="ADAL" clId="{F3CBE2FC-D937-2144-A42F-7EDF7267B992}" dt="2022-11-15T04:13:15.556" v="385"/>
          <ac:picMkLst>
            <pc:docMk/>
            <pc:sldMk cId="3556271120" sldId="282"/>
            <ac:picMk id="13" creationId="{3C2717AF-01FF-E748-04A6-0CC8BE9A8B37}"/>
          </ac:picMkLst>
        </pc:picChg>
        <pc:picChg chg="mod">
          <ac:chgData name="LORENA ELIZABETH CARRANZA� VELEZ" userId="3b73217a-3fb3-4ade-a3df-79ce6d6cb03e" providerId="ADAL" clId="{F3CBE2FC-D937-2144-A42F-7EDF7267B992}" dt="2022-11-15T04:12:50.105" v="381"/>
          <ac:picMkLst>
            <pc:docMk/>
            <pc:sldMk cId="3556271120" sldId="282"/>
            <ac:picMk id="15" creationId="{F0D983D3-AB80-1A8D-9235-73EACE148091}"/>
          </ac:picMkLst>
        </pc:picChg>
        <pc:picChg chg="mod">
          <ac:chgData name="LORENA ELIZABETH CARRANZA� VELEZ" userId="3b73217a-3fb3-4ade-a3df-79ce6d6cb03e" providerId="ADAL" clId="{F3CBE2FC-D937-2144-A42F-7EDF7267B992}" dt="2022-11-15T04:12:44.402" v="380"/>
          <ac:picMkLst>
            <pc:docMk/>
            <pc:sldMk cId="3556271120" sldId="282"/>
            <ac:picMk id="17" creationId="{E2C3C2FF-DDC6-3C59-1D9F-41237D844C1A}"/>
          </ac:picMkLst>
        </pc:picChg>
        <pc:picChg chg="mod">
          <ac:chgData name="LORENA ELIZABETH CARRANZA� VELEZ" userId="3b73217a-3fb3-4ade-a3df-79ce6d6cb03e" providerId="ADAL" clId="{F3CBE2FC-D937-2144-A42F-7EDF7267B992}" dt="2022-11-15T04:13:02.155" v="383"/>
          <ac:picMkLst>
            <pc:docMk/>
            <pc:sldMk cId="3556271120" sldId="282"/>
            <ac:picMk id="19" creationId="{221713CD-2FBB-EB20-BE00-DA5DDBB89759}"/>
          </ac:picMkLst>
        </pc:picChg>
      </pc:sldChg>
      <pc:sldChg chg="modSp add">
        <pc:chgData name="LORENA ELIZABETH CARRANZA� VELEZ" userId="3b73217a-3fb3-4ade-a3df-79ce6d6cb03e" providerId="ADAL" clId="{F3CBE2FC-D937-2144-A42F-7EDF7267B992}" dt="2022-11-15T04:11:59.319" v="368"/>
        <pc:sldMkLst>
          <pc:docMk/>
          <pc:sldMk cId="1959582205" sldId="283"/>
        </pc:sldMkLst>
        <pc:picChg chg="mod">
          <ac:chgData name="LORENA ELIZABETH CARRANZA� VELEZ" userId="3b73217a-3fb3-4ade-a3df-79ce6d6cb03e" providerId="ADAL" clId="{F3CBE2FC-D937-2144-A42F-7EDF7267B992}" dt="2022-11-15T04:11:53.613" v="367"/>
          <ac:picMkLst>
            <pc:docMk/>
            <pc:sldMk cId="1959582205" sldId="283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5T04:11:47.328" v="366"/>
          <ac:picMkLst>
            <pc:docMk/>
            <pc:sldMk cId="1959582205" sldId="283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5T04:11:59.319" v="368"/>
          <ac:picMkLst>
            <pc:docMk/>
            <pc:sldMk cId="1959582205" sldId="283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5T04:11:35.946" v="364"/>
          <ac:picMkLst>
            <pc:docMk/>
            <pc:sldMk cId="1959582205" sldId="283"/>
            <ac:picMk id="7" creationId="{18DB04B3-E7E2-F28F-B50F-C8F7595E852D}"/>
          </ac:picMkLst>
        </pc:picChg>
        <pc:picChg chg="mod">
          <ac:chgData name="LORENA ELIZABETH CARRANZA� VELEZ" userId="3b73217a-3fb3-4ade-a3df-79ce6d6cb03e" providerId="ADAL" clId="{F3CBE2FC-D937-2144-A42F-7EDF7267B992}" dt="2022-11-15T04:11:15.164" v="361"/>
          <ac:picMkLst>
            <pc:docMk/>
            <pc:sldMk cId="1959582205" sldId="283"/>
            <ac:picMk id="12" creationId="{0C993E95-D8A7-EF7C-7F3F-CD4D1F2A6F86}"/>
          </ac:picMkLst>
        </pc:picChg>
        <pc:picChg chg="mod">
          <ac:chgData name="LORENA ELIZABETH CARRANZA� VELEZ" userId="3b73217a-3fb3-4ade-a3df-79ce6d6cb03e" providerId="ADAL" clId="{F3CBE2FC-D937-2144-A42F-7EDF7267B992}" dt="2022-11-15T04:11:41.744" v="365"/>
          <ac:picMkLst>
            <pc:docMk/>
            <pc:sldMk cId="1959582205" sldId="283"/>
            <ac:picMk id="13" creationId="{3C2717AF-01FF-E748-04A6-0CC8BE9A8B37}"/>
          </ac:picMkLst>
        </pc:picChg>
        <pc:picChg chg="mod">
          <ac:chgData name="LORENA ELIZABETH CARRANZA� VELEZ" userId="3b73217a-3fb3-4ade-a3df-79ce6d6cb03e" providerId="ADAL" clId="{F3CBE2FC-D937-2144-A42F-7EDF7267B992}" dt="2022-11-15T04:11:08.079" v="360"/>
          <ac:picMkLst>
            <pc:docMk/>
            <pc:sldMk cId="1959582205" sldId="283"/>
            <ac:picMk id="15" creationId="{F0D983D3-AB80-1A8D-9235-73EACE148091}"/>
          </ac:picMkLst>
        </pc:picChg>
        <pc:picChg chg="mod">
          <ac:chgData name="LORENA ELIZABETH CARRANZA� VELEZ" userId="3b73217a-3fb3-4ade-a3df-79ce6d6cb03e" providerId="ADAL" clId="{F3CBE2FC-D937-2144-A42F-7EDF7267B992}" dt="2022-11-15T04:11:21.566" v="362"/>
          <ac:picMkLst>
            <pc:docMk/>
            <pc:sldMk cId="1959582205" sldId="283"/>
            <ac:picMk id="17" creationId="{E2C3C2FF-DDC6-3C59-1D9F-41237D844C1A}"/>
          </ac:picMkLst>
        </pc:picChg>
        <pc:picChg chg="mod">
          <ac:chgData name="LORENA ELIZABETH CARRANZA� VELEZ" userId="3b73217a-3fb3-4ade-a3df-79ce6d6cb03e" providerId="ADAL" clId="{F3CBE2FC-D937-2144-A42F-7EDF7267B992}" dt="2022-11-15T04:11:27.761" v="363"/>
          <ac:picMkLst>
            <pc:docMk/>
            <pc:sldMk cId="1959582205" sldId="283"/>
            <ac:picMk id="19" creationId="{221713CD-2FBB-EB20-BE00-DA5DDBB89759}"/>
          </ac:picMkLst>
        </pc:picChg>
      </pc:sldChg>
      <pc:sldChg chg="modSp add">
        <pc:chgData name="LORENA ELIZABETH CARRANZA� VELEZ" userId="3b73217a-3fb3-4ade-a3df-79ce6d6cb03e" providerId="ADAL" clId="{F3CBE2FC-D937-2144-A42F-7EDF7267B992}" dt="2022-11-15T04:10:07.940" v="349"/>
        <pc:sldMkLst>
          <pc:docMk/>
          <pc:sldMk cId="1049708594" sldId="284"/>
        </pc:sldMkLst>
        <pc:picChg chg="mod">
          <ac:chgData name="LORENA ELIZABETH CARRANZA� VELEZ" userId="3b73217a-3fb3-4ade-a3df-79ce6d6cb03e" providerId="ADAL" clId="{F3CBE2FC-D937-2144-A42F-7EDF7267B992}" dt="2022-11-15T04:10:02.123" v="348"/>
          <ac:picMkLst>
            <pc:docMk/>
            <pc:sldMk cId="1049708594" sldId="284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5T04:09:56.626" v="347"/>
          <ac:picMkLst>
            <pc:docMk/>
            <pc:sldMk cId="1049708594" sldId="284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5T04:10:07.940" v="349"/>
          <ac:picMkLst>
            <pc:docMk/>
            <pc:sldMk cId="1049708594" sldId="284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5T04:09:45.826" v="345"/>
          <ac:picMkLst>
            <pc:docMk/>
            <pc:sldMk cId="1049708594" sldId="284"/>
            <ac:picMk id="7" creationId="{18DB04B3-E7E2-F28F-B50F-C8F7595E852D}"/>
          </ac:picMkLst>
        </pc:picChg>
        <pc:picChg chg="mod">
          <ac:chgData name="LORENA ELIZABETH CARRANZA� VELEZ" userId="3b73217a-3fb3-4ade-a3df-79ce6d6cb03e" providerId="ADAL" clId="{F3CBE2FC-D937-2144-A42F-7EDF7267B992}" dt="2022-11-15T04:09:33.710" v="343"/>
          <ac:picMkLst>
            <pc:docMk/>
            <pc:sldMk cId="1049708594" sldId="284"/>
            <ac:picMk id="12" creationId="{0C993E95-D8A7-EF7C-7F3F-CD4D1F2A6F86}"/>
          </ac:picMkLst>
        </pc:picChg>
        <pc:picChg chg="mod">
          <ac:chgData name="LORENA ELIZABETH CARRANZA� VELEZ" userId="3b73217a-3fb3-4ade-a3df-79ce6d6cb03e" providerId="ADAL" clId="{F3CBE2FC-D937-2144-A42F-7EDF7267B992}" dt="2022-11-15T04:09:51.062" v="346"/>
          <ac:picMkLst>
            <pc:docMk/>
            <pc:sldMk cId="1049708594" sldId="284"/>
            <ac:picMk id="13" creationId="{3C2717AF-01FF-E748-04A6-0CC8BE9A8B37}"/>
          </ac:picMkLst>
        </pc:picChg>
        <pc:picChg chg="mod">
          <ac:chgData name="LORENA ELIZABETH CARRANZA� VELEZ" userId="3b73217a-3fb3-4ade-a3df-79ce6d6cb03e" providerId="ADAL" clId="{F3CBE2FC-D937-2144-A42F-7EDF7267B992}" dt="2022-11-15T04:09:27.278" v="342"/>
          <ac:picMkLst>
            <pc:docMk/>
            <pc:sldMk cId="1049708594" sldId="284"/>
            <ac:picMk id="15" creationId="{F0D983D3-AB80-1A8D-9235-73EACE148091}"/>
          </ac:picMkLst>
        </pc:picChg>
        <pc:picChg chg="mod">
          <ac:chgData name="LORENA ELIZABETH CARRANZA� VELEZ" userId="3b73217a-3fb3-4ade-a3df-79ce6d6cb03e" providerId="ADAL" clId="{F3CBE2FC-D937-2144-A42F-7EDF7267B992}" dt="2022-11-15T04:09:39.392" v="344"/>
          <ac:picMkLst>
            <pc:docMk/>
            <pc:sldMk cId="1049708594" sldId="284"/>
            <ac:picMk id="17" creationId="{E2C3C2FF-DDC6-3C59-1D9F-41237D844C1A}"/>
          </ac:picMkLst>
        </pc:picChg>
        <pc:picChg chg="mod">
          <ac:chgData name="LORENA ELIZABETH CARRANZA� VELEZ" userId="3b73217a-3fb3-4ade-a3df-79ce6d6cb03e" providerId="ADAL" clId="{F3CBE2FC-D937-2144-A42F-7EDF7267B992}" dt="2022-11-15T04:09:19.587" v="341"/>
          <ac:picMkLst>
            <pc:docMk/>
            <pc:sldMk cId="1049708594" sldId="284"/>
            <ac:picMk id="19" creationId="{221713CD-2FBB-EB20-BE00-DA5DDBB89759}"/>
          </ac:picMkLst>
        </pc:picChg>
      </pc:sldChg>
      <pc:sldChg chg="modSp add">
        <pc:chgData name="LORENA ELIZABETH CARRANZA� VELEZ" userId="3b73217a-3fb3-4ade-a3df-79ce6d6cb03e" providerId="ADAL" clId="{F3CBE2FC-D937-2144-A42F-7EDF7267B992}" dt="2022-11-15T04:07:51.266" v="330"/>
        <pc:sldMkLst>
          <pc:docMk/>
          <pc:sldMk cId="3709340399" sldId="285"/>
        </pc:sldMkLst>
        <pc:picChg chg="mod">
          <ac:chgData name="LORENA ELIZABETH CARRANZA� VELEZ" userId="3b73217a-3fb3-4ade-a3df-79ce6d6cb03e" providerId="ADAL" clId="{F3CBE2FC-D937-2144-A42F-7EDF7267B992}" dt="2022-11-15T04:07:46.019" v="329"/>
          <ac:picMkLst>
            <pc:docMk/>
            <pc:sldMk cId="3709340399" sldId="285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5T04:07:40.386" v="328"/>
          <ac:picMkLst>
            <pc:docMk/>
            <pc:sldMk cId="3709340399" sldId="285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5T04:07:51.266" v="330"/>
          <ac:picMkLst>
            <pc:docMk/>
            <pc:sldMk cId="3709340399" sldId="285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5T04:07:04.888" v="322"/>
          <ac:picMkLst>
            <pc:docMk/>
            <pc:sldMk cId="3709340399" sldId="285"/>
            <ac:picMk id="7" creationId="{18DB04B3-E7E2-F28F-B50F-C8F7595E852D}"/>
          </ac:picMkLst>
        </pc:picChg>
        <pc:picChg chg="mod">
          <ac:chgData name="LORENA ELIZABETH CARRANZA� VELEZ" userId="3b73217a-3fb3-4ade-a3df-79ce6d6cb03e" providerId="ADAL" clId="{F3CBE2FC-D937-2144-A42F-7EDF7267B992}" dt="2022-11-15T04:07:17.548" v="324"/>
          <ac:picMkLst>
            <pc:docMk/>
            <pc:sldMk cId="3709340399" sldId="285"/>
            <ac:picMk id="12" creationId="{0C993E95-D8A7-EF7C-7F3F-CD4D1F2A6F86}"/>
          </ac:picMkLst>
        </pc:picChg>
        <pc:picChg chg="mod">
          <ac:chgData name="LORENA ELIZABETH CARRANZA� VELEZ" userId="3b73217a-3fb3-4ade-a3df-79ce6d6cb03e" providerId="ADAL" clId="{F3CBE2FC-D937-2144-A42F-7EDF7267B992}" dt="2022-11-15T04:07:34.459" v="327"/>
          <ac:picMkLst>
            <pc:docMk/>
            <pc:sldMk cId="3709340399" sldId="285"/>
            <ac:picMk id="13" creationId="{3C2717AF-01FF-E748-04A6-0CC8BE9A8B37}"/>
          </ac:picMkLst>
        </pc:picChg>
        <pc:picChg chg="mod">
          <ac:chgData name="LORENA ELIZABETH CARRANZA� VELEZ" userId="3b73217a-3fb3-4ade-a3df-79ce6d6cb03e" providerId="ADAL" clId="{F3CBE2FC-D937-2144-A42F-7EDF7267B992}" dt="2022-11-15T04:07:11.083" v="323"/>
          <ac:picMkLst>
            <pc:docMk/>
            <pc:sldMk cId="3709340399" sldId="285"/>
            <ac:picMk id="15" creationId="{F0D983D3-AB80-1A8D-9235-73EACE148091}"/>
          </ac:picMkLst>
        </pc:picChg>
        <pc:picChg chg="mod">
          <ac:chgData name="LORENA ELIZABETH CARRANZA� VELEZ" userId="3b73217a-3fb3-4ade-a3df-79ce6d6cb03e" providerId="ADAL" clId="{F3CBE2FC-D937-2144-A42F-7EDF7267B992}" dt="2022-11-15T04:07:23.368" v="325"/>
          <ac:picMkLst>
            <pc:docMk/>
            <pc:sldMk cId="3709340399" sldId="285"/>
            <ac:picMk id="17" creationId="{E2C3C2FF-DDC6-3C59-1D9F-41237D844C1A}"/>
          </ac:picMkLst>
        </pc:picChg>
        <pc:picChg chg="mod">
          <ac:chgData name="LORENA ELIZABETH CARRANZA� VELEZ" userId="3b73217a-3fb3-4ade-a3df-79ce6d6cb03e" providerId="ADAL" clId="{F3CBE2FC-D937-2144-A42F-7EDF7267B992}" dt="2022-11-15T04:07:29.125" v="326"/>
          <ac:picMkLst>
            <pc:docMk/>
            <pc:sldMk cId="3709340399" sldId="285"/>
            <ac:picMk id="19" creationId="{221713CD-2FBB-EB20-BE00-DA5DDBB89759}"/>
          </ac:picMkLst>
        </pc:picChg>
      </pc:sldChg>
      <pc:sldChg chg="modSp add">
        <pc:chgData name="LORENA ELIZABETH CARRANZA� VELEZ" userId="3b73217a-3fb3-4ade-a3df-79ce6d6cb03e" providerId="ADAL" clId="{F3CBE2FC-D937-2144-A42F-7EDF7267B992}" dt="2022-11-15T04:06:34.984" v="316"/>
        <pc:sldMkLst>
          <pc:docMk/>
          <pc:sldMk cId="3376351014" sldId="286"/>
        </pc:sldMkLst>
        <pc:picChg chg="mod">
          <ac:chgData name="LORENA ELIZABETH CARRANZA� VELEZ" userId="3b73217a-3fb3-4ade-a3df-79ce6d6cb03e" providerId="ADAL" clId="{F3CBE2FC-D937-2144-A42F-7EDF7267B992}" dt="2022-11-15T04:06:28.297" v="315"/>
          <ac:picMkLst>
            <pc:docMk/>
            <pc:sldMk cId="3376351014" sldId="286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5T04:06:22.546" v="314"/>
          <ac:picMkLst>
            <pc:docMk/>
            <pc:sldMk cId="3376351014" sldId="286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5T04:06:34.984" v="316"/>
          <ac:picMkLst>
            <pc:docMk/>
            <pc:sldMk cId="3376351014" sldId="286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5T04:06:16.650" v="313"/>
          <ac:picMkLst>
            <pc:docMk/>
            <pc:sldMk cId="3376351014" sldId="286"/>
            <ac:picMk id="7" creationId="{18DB04B3-E7E2-F28F-B50F-C8F7595E852D}"/>
          </ac:picMkLst>
        </pc:picChg>
        <pc:picChg chg="mod">
          <ac:chgData name="LORENA ELIZABETH CARRANZA� VELEZ" userId="3b73217a-3fb3-4ade-a3df-79ce6d6cb03e" providerId="ADAL" clId="{F3CBE2FC-D937-2144-A42F-7EDF7267B992}" dt="2022-11-15T04:05:57.616" v="310"/>
          <ac:picMkLst>
            <pc:docMk/>
            <pc:sldMk cId="3376351014" sldId="286"/>
            <ac:picMk id="12" creationId="{0C993E95-D8A7-EF7C-7F3F-CD4D1F2A6F86}"/>
          </ac:picMkLst>
        </pc:picChg>
        <pc:picChg chg="mod">
          <ac:chgData name="LORENA ELIZABETH CARRANZA� VELEZ" userId="3b73217a-3fb3-4ade-a3df-79ce6d6cb03e" providerId="ADAL" clId="{F3CBE2FC-D937-2144-A42F-7EDF7267B992}" dt="2022-11-15T04:05:43.572" v="308"/>
          <ac:picMkLst>
            <pc:docMk/>
            <pc:sldMk cId="3376351014" sldId="286"/>
            <ac:picMk id="13" creationId="{3C2717AF-01FF-E748-04A6-0CC8BE9A8B37}"/>
          </ac:picMkLst>
        </pc:picChg>
        <pc:picChg chg="mod">
          <ac:chgData name="LORENA ELIZABETH CARRANZA� VELEZ" userId="3b73217a-3fb3-4ade-a3df-79ce6d6cb03e" providerId="ADAL" clId="{F3CBE2FC-D937-2144-A42F-7EDF7267B992}" dt="2022-11-15T04:05:50.701" v="309"/>
          <ac:picMkLst>
            <pc:docMk/>
            <pc:sldMk cId="3376351014" sldId="286"/>
            <ac:picMk id="15" creationId="{F0D983D3-AB80-1A8D-9235-73EACE148091}"/>
          </ac:picMkLst>
        </pc:picChg>
        <pc:picChg chg="mod">
          <ac:chgData name="LORENA ELIZABETH CARRANZA� VELEZ" userId="3b73217a-3fb3-4ade-a3df-79ce6d6cb03e" providerId="ADAL" clId="{F3CBE2FC-D937-2144-A42F-7EDF7267B992}" dt="2022-11-15T04:06:03.534" v="311"/>
          <ac:picMkLst>
            <pc:docMk/>
            <pc:sldMk cId="3376351014" sldId="286"/>
            <ac:picMk id="17" creationId="{E2C3C2FF-DDC6-3C59-1D9F-41237D844C1A}"/>
          </ac:picMkLst>
        </pc:picChg>
        <pc:picChg chg="mod">
          <ac:chgData name="LORENA ELIZABETH CARRANZA� VELEZ" userId="3b73217a-3fb3-4ade-a3df-79ce6d6cb03e" providerId="ADAL" clId="{F3CBE2FC-D937-2144-A42F-7EDF7267B992}" dt="2022-11-15T04:06:10.036" v="312"/>
          <ac:picMkLst>
            <pc:docMk/>
            <pc:sldMk cId="3376351014" sldId="286"/>
            <ac:picMk id="19" creationId="{221713CD-2FBB-EB20-BE00-DA5DDBB89759}"/>
          </ac:picMkLst>
        </pc:picChg>
      </pc:sldChg>
      <pc:sldChg chg="addSp delSp modSp add mod">
        <pc:chgData name="LORENA ELIZABETH CARRANZA� VELEZ" userId="3b73217a-3fb3-4ade-a3df-79ce6d6cb03e" providerId="ADAL" clId="{F3CBE2FC-D937-2144-A42F-7EDF7267B992}" dt="2022-11-15T04:05:14.187" v="302"/>
        <pc:sldMkLst>
          <pc:docMk/>
          <pc:sldMk cId="2532911960" sldId="287"/>
        </pc:sldMkLst>
        <pc:spChg chg="add del mod">
          <ac:chgData name="LORENA ELIZABETH CARRANZA� VELEZ" userId="3b73217a-3fb3-4ade-a3df-79ce6d6cb03e" providerId="ADAL" clId="{F3CBE2FC-D937-2144-A42F-7EDF7267B992}" dt="2022-11-15T04:03:59.515" v="293"/>
          <ac:spMkLst>
            <pc:docMk/>
            <pc:sldMk cId="2532911960" sldId="287"/>
            <ac:spMk id="10" creationId="{AF5A16E1-3FAF-19A2-6E32-E3A1209B256C}"/>
          </ac:spMkLst>
        </pc:spChg>
        <pc:picChg chg="mod">
          <ac:chgData name="LORENA ELIZABETH CARRANZA� VELEZ" userId="3b73217a-3fb3-4ade-a3df-79ce6d6cb03e" providerId="ADAL" clId="{F3CBE2FC-D937-2144-A42F-7EDF7267B992}" dt="2022-11-15T04:04:34.685" v="296"/>
          <ac:picMkLst>
            <pc:docMk/>
            <pc:sldMk cId="2532911960" sldId="287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5T04:04:21.940" v="294"/>
          <ac:picMkLst>
            <pc:docMk/>
            <pc:sldMk cId="2532911960" sldId="287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5T04:04:28.552" v="295"/>
          <ac:picMkLst>
            <pc:docMk/>
            <pc:sldMk cId="2532911960" sldId="287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5T04:04:46.350" v="298"/>
          <ac:picMkLst>
            <pc:docMk/>
            <pc:sldMk cId="2532911960" sldId="287"/>
            <ac:picMk id="7" creationId="{18DB04B3-E7E2-F28F-B50F-C8F7595E852D}"/>
          </ac:picMkLst>
        </pc:picChg>
        <pc:picChg chg="mod">
          <ac:chgData name="LORENA ELIZABETH CARRANZA� VELEZ" userId="3b73217a-3fb3-4ade-a3df-79ce6d6cb03e" providerId="ADAL" clId="{F3CBE2FC-D937-2144-A42F-7EDF7267B992}" dt="2022-11-15T04:05:04.399" v="301"/>
          <ac:picMkLst>
            <pc:docMk/>
            <pc:sldMk cId="2532911960" sldId="287"/>
            <ac:picMk id="12" creationId="{0C993E95-D8A7-EF7C-7F3F-CD4D1F2A6F86}"/>
          </ac:picMkLst>
        </pc:picChg>
        <pc:picChg chg="mod">
          <ac:chgData name="LORENA ELIZABETH CARRANZA� VELEZ" userId="3b73217a-3fb3-4ade-a3df-79ce6d6cb03e" providerId="ADAL" clId="{F3CBE2FC-D937-2144-A42F-7EDF7267B992}" dt="2022-11-15T04:04:40.452" v="297"/>
          <ac:picMkLst>
            <pc:docMk/>
            <pc:sldMk cId="2532911960" sldId="287"/>
            <ac:picMk id="13" creationId="{3C2717AF-01FF-E748-04A6-0CC8BE9A8B37}"/>
          </ac:picMkLst>
        </pc:picChg>
        <pc:picChg chg="mod">
          <ac:chgData name="LORENA ELIZABETH CARRANZA� VELEZ" userId="3b73217a-3fb3-4ade-a3df-79ce6d6cb03e" providerId="ADAL" clId="{F3CBE2FC-D937-2144-A42F-7EDF7267B992}" dt="2022-11-15T04:05:14.187" v="302"/>
          <ac:picMkLst>
            <pc:docMk/>
            <pc:sldMk cId="2532911960" sldId="287"/>
            <ac:picMk id="15" creationId="{F0D983D3-AB80-1A8D-9235-73EACE148091}"/>
          </ac:picMkLst>
        </pc:picChg>
        <pc:picChg chg="mod">
          <ac:chgData name="LORENA ELIZABETH CARRANZA� VELEZ" userId="3b73217a-3fb3-4ade-a3df-79ce6d6cb03e" providerId="ADAL" clId="{F3CBE2FC-D937-2144-A42F-7EDF7267B992}" dt="2022-11-15T04:04:59.153" v="300"/>
          <ac:picMkLst>
            <pc:docMk/>
            <pc:sldMk cId="2532911960" sldId="287"/>
            <ac:picMk id="17" creationId="{E2C3C2FF-DDC6-3C59-1D9F-41237D844C1A}"/>
          </ac:picMkLst>
        </pc:picChg>
        <pc:picChg chg="mod">
          <ac:chgData name="LORENA ELIZABETH CARRANZA� VELEZ" userId="3b73217a-3fb3-4ade-a3df-79ce6d6cb03e" providerId="ADAL" clId="{F3CBE2FC-D937-2144-A42F-7EDF7267B992}" dt="2022-11-15T04:04:52.860" v="299"/>
          <ac:picMkLst>
            <pc:docMk/>
            <pc:sldMk cId="2532911960" sldId="287"/>
            <ac:picMk id="19" creationId="{221713CD-2FBB-EB20-BE00-DA5DDBB89759}"/>
          </ac:picMkLst>
        </pc:picChg>
      </pc:sldChg>
      <pc:sldChg chg="modSp add">
        <pc:chgData name="LORENA ELIZABETH CARRANZA� VELEZ" userId="3b73217a-3fb3-4ade-a3df-79ce6d6cb03e" providerId="ADAL" clId="{F3CBE2FC-D937-2144-A42F-7EDF7267B992}" dt="2022-11-15T04:03:03.969" v="285"/>
        <pc:sldMkLst>
          <pc:docMk/>
          <pc:sldMk cId="2292008510" sldId="288"/>
        </pc:sldMkLst>
        <pc:picChg chg="mod">
          <ac:chgData name="LORENA ELIZABETH CARRANZA� VELEZ" userId="3b73217a-3fb3-4ade-a3df-79ce6d6cb03e" providerId="ADAL" clId="{F3CBE2FC-D937-2144-A42F-7EDF7267B992}" dt="2022-11-15T04:02:12.544" v="277"/>
          <ac:picMkLst>
            <pc:docMk/>
            <pc:sldMk cId="2292008510" sldId="288"/>
            <ac:picMk id="3" creationId="{2805F6CA-C1AA-AA50-D5D8-1E01DDFAD09A}"/>
          </ac:picMkLst>
        </pc:picChg>
        <pc:picChg chg="mod">
          <ac:chgData name="LORENA ELIZABETH CARRANZA� VELEZ" userId="3b73217a-3fb3-4ade-a3df-79ce6d6cb03e" providerId="ADAL" clId="{F3CBE2FC-D937-2144-A42F-7EDF7267B992}" dt="2022-11-15T04:02:58.151" v="284"/>
          <ac:picMkLst>
            <pc:docMk/>
            <pc:sldMk cId="2292008510" sldId="288"/>
            <ac:picMk id="5" creationId="{7B0EE053-0B63-739B-3C2D-0FC30EA9D505}"/>
          </ac:picMkLst>
        </pc:picChg>
        <pc:picChg chg="mod">
          <ac:chgData name="LORENA ELIZABETH CARRANZA� VELEZ" userId="3b73217a-3fb3-4ade-a3df-79ce6d6cb03e" providerId="ADAL" clId="{F3CBE2FC-D937-2144-A42F-7EDF7267B992}" dt="2022-11-15T04:03:03.969" v="285"/>
          <ac:picMkLst>
            <pc:docMk/>
            <pc:sldMk cId="2292008510" sldId="288"/>
            <ac:picMk id="6" creationId="{DD70B8F5-63B4-C0E6-1D48-1B7C0BA511AB}"/>
          </ac:picMkLst>
        </pc:picChg>
        <pc:picChg chg="mod">
          <ac:chgData name="LORENA ELIZABETH CARRANZA� VELEZ" userId="3b73217a-3fb3-4ade-a3df-79ce6d6cb03e" providerId="ADAL" clId="{F3CBE2FC-D937-2144-A42F-7EDF7267B992}" dt="2022-11-15T04:02:44.733" v="282"/>
          <ac:picMkLst>
            <pc:docMk/>
            <pc:sldMk cId="2292008510" sldId="288"/>
            <ac:picMk id="7" creationId="{18DB04B3-E7E2-F28F-B50F-C8F7595E852D}"/>
          </ac:picMkLst>
        </pc:picChg>
        <pc:picChg chg="mod">
          <ac:chgData name="LORENA ELIZABETH CARRANZA� VELEZ" userId="3b73217a-3fb3-4ade-a3df-79ce6d6cb03e" providerId="ADAL" clId="{F3CBE2FC-D937-2144-A42F-7EDF7267B992}" dt="2022-11-15T04:02:24.116" v="279"/>
          <ac:picMkLst>
            <pc:docMk/>
            <pc:sldMk cId="2292008510" sldId="288"/>
            <ac:picMk id="12" creationId="{0C993E95-D8A7-EF7C-7F3F-CD4D1F2A6F86}"/>
          </ac:picMkLst>
        </pc:picChg>
        <pc:picChg chg="mod">
          <ac:chgData name="LORENA ELIZABETH CARRANZA� VELEZ" userId="3b73217a-3fb3-4ade-a3df-79ce6d6cb03e" providerId="ADAL" clId="{F3CBE2FC-D937-2144-A42F-7EDF7267B992}" dt="2022-11-15T04:02:51.235" v="283"/>
          <ac:picMkLst>
            <pc:docMk/>
            <pc:sldMk cId="2292008510" sldId="288"/>
            <ac:picMk id="13" creationId="{3C2717AF-01FF-E748-04A6-0CC8BE9A8B37}"/>
          </ac:picMkLst>
        </pc:picChg>
        <pc:picChg chg="mod">
          <ac:chgData name="LORENA ELIZABETH CARRANZA� VELEZ" userId="3b73217a-3fb3-4ade-a3df-79ce6d6cb03e" providerId="ADAL" clId="{F3CBE2FC-D937-2144-A42F-7EDF7267B992}" dt="2022-11-15T04:02:18.718" v="278"/>
          <ac:picMkLst>
            <pc:docMk/>
            <pc:sldMk cId="2292008510" sldId="288"/>
            <ac:picMk id="15" creationId="{F0D983D3-AB80-1A8D-9235-73EACE148091}"/>
          </ac:picMkLst>
        </pc:picChg>
        <pc:picChg chg="mod">
          <ac:chgData name="LORENA ELIZABETH CARRANZA� VELEZ" userId="3b73217a-3fb3-4ade-a3df-79ce6d6cb03e" providerId="ADAL" clId="{F3CBE2FC-D937-2144-A42F-7EDF7267B992}" dt="2022-11-15T04:02:30.419" v="280"/>
          <ac:picMkLst>
            <pc:docMk/>
            <pc:sldMk cId="2292008510" sldId="288"/>
            <ac:picMk id="17" creationId="{E2C3C2FF-DDC6-3C59-1D9F-41237D844C1A}"/>
          </ac:picMkLst>
        </pc:picChg>
        <pc:picChg chg="mod">
          <ac:chgData name="LORENA ELIZABETH CARRANZA� VELEZ" userId="3b73217a-3fb3-4ade-a3df-79ce6d6cb03e" providerId="ADAL" clId="{F3CBE2FC-D937-2144-A42F-7EDF7267B992}" dt="2022-11-15T04:02:37.402" v="281"/>
          <ac:picMkLst>
            <pc:docMk/>
            <pc:sldMk cId="2292008510" sldId="288"/>
            <ac:picMk id="19" creationId="{221713CD-2FBB-EB20-BE00-DA5DDBB89759}"/>
          </ac:picMkLst>
        </pc:picChg>
      </pc:sldChg>
      <pc:sldChg chg="addSp delSp modSp add mod">
        <pc:chgData name="LORENA ELIZABETH CARRANZA� VELEZ" userId="3b73217a-3fb3-4ade-a3df-79ce6d6cb03e" providerId="ADAL" clId="{F3CBE2FC-D937-2144-A42F-7EDF7267B992}" dt="2022-11-15T03:59:32.014" v="260" actId="1076"/>
        <pc:sldMkLst>
          <pc:docMk/>
          <pc:sldMk cId="2474735492" sldId="289"/>
        </pc:sldMkLst>
        <pc:picChg chg="add mod">
          <ac:chgData name="LORENA ELIZABETH CARRANZA� VELEZ" userId="3b73217a-3fb3-4ade-a3df-79ce6d6cb03e" providerId="ADAL" clId="{F3CBE2FC-D937-2144-A42F-7EDF7267B992}" dt="2022-11-15T03:59:32.014" v="260" actId="1076"/>
          <ac:picMkLst>
            <pc:docMk/>
            <pc:sldMk cId="2474735492" sldId="289"/>
            <ac:picMk id="2" creationId="{24584E67-4B36-6BFB-163A-7BF0EB91BEB9}"/>
          </ac:picMkLst>
        </pc:picChg>
        <pc:picChg chg="del">
          <ac:chgData name="LORENA ELIZABETH CARRANZA� VELEZ" userId="3b73217a-3fb3-4ade-a3df-79ce6d6cb03e" providerId="ADAL" clId="{F3CBE2FC-D937-2144-A42F-7EDF7267B992}" dt="2022-11-15T03:58:51.453" v="255" actId="478"/>
          <ac:picMkLst>
            <pc:docMk/>
            <pc:sldMk cId="2474735492" sldId="289"/>
            <ac:picMk id="5" creationId="{B4112D84-8FD9-AA5C-3546-26719F8330BA}"/>
          </ac:picMkLst>
        </pc:picChg>
        <pc:picChg chg="del">
          <ac:chgData name="LORENA ELIZABETH CARRANZA� VELEZ" userId="3b73217a-3fb3-4ade-a3df-79ce6d6cb03e" providerId="ADAL" clId="{F3CBE2FC-D937-2144-A42F-7EDF7267B992}" dt="2022-11-15T03:58:57.468" v="256" actId="478"/>
          <ac:picMkLst>
            <pc:docMk/>
            <pc:sldMk cId="2474735492" sldId="289"/>
            <ac:picMk id="7" creationId="{27370663-9BE6-AD0A-BD0A-A6EC31A9F936}"/>
          </ac:picMkLst>
        </pc:picChg>
      </pc:sldChg>
      <pc:sldChg chg="addSp delSp modSp add mod ord">
        <pc:chgData name="LORENA ELIZABETH CARRANZA� VELEZ" userId="3b73217a-3fb3-4ade-a3df-79ce6d6cb03e" providerId="ADAL" clId="{F3CBE2FC-D937-2144-A42F-7EDF7267B992}" dt="2022-11-15T04:01:33.915" v="274" actId="1076"/>
        <pc:sldMkLst>
          <pc:docMk/>
          <pc:sldMk cId="3365150760" sldId="290"/>
        </pc:sldMkLst>
        <pc:picChg chg="del">
          <ac:chgData name="LORENA ELIZABETH CARRANZA� VELEZ" userId="3b73217a-3fb3-4ade-a3df-79ce6d6cb03e" providerId="ADAL" clId="{F3CBE2FC-D937-2144-A42F-7EDF7267B992}" dt="2022-11-15T04:01:05.613" v="272" actId="478"/>
          <ac:picMkLst>
            <pc:docMk/>
            <pc:sldMk cId="3365150760" sldId="290"/>
            <ac:picMk id="2" creationId="{24584E67-4B36-6BFB-163A-7BF0EB91BEB9}"/>
          </ac:picMkLst>
        </pc:picChg>
        <pc:picChg chg="add mod">
          <ac:chgData name="LORENA ELIZABETH CARRANZA� VELEZ" userId="3b73217a-3fb3-4ade-a3df-79ce6d6cb03e" providerId="ADAL" clId="{F3CBE2FC-D937-2144-A42F-7EDF7267B992}" dt="2022-11-15T04:01:33.915" v="274" actId="1076"/>
          <ac:picMkLst>
            <pc:docMk/>
            <pc:sldMk cId="3365150760" sldId="290"/>
            <ac:picMk id="3" creationId="{441AB8A5-5415-48A1-C9EF-C8935704CD4D}"/>
          </ac:picMkLst>
        </pc:picChg>
      </pc:sldChg>
      <pc:sldChg chg="addSp delSp modSp add mod ord">
        <pc:chgData name="LORENA ELIZABETH CARRANZA� VELEZ" userId="3b73217a-3fb3-4ade-a3df-79ce6d6cb03e" providerId="ADAL" clId="{F3CBE2FC-D937-2144-A42F-7EDF7267B992}" dt="2022-11-15T04:03:38.047" v="290" actId="1076"/>
        <pc:sldMkLst>
          <pc:docMk/>
          <pc:sldMk cId="1870045763" sldId="291"/>
        </pc:sldMkLst>
        <pc:picChg chg="add mod">
          <ac:chgData name="LORENA ELIZABETH CARRANZA� VELEZ" userId="3b73217a-3fb3-4ade-a3df-79ce6d6cb03e" providerId="ADAL" clId="{F3CBE2FC-D937-2144-A42F-7EDF7267B992}" dt="2022-11-15T04:03:38.047" v="290" actId="1076"/>
          <ac:picMkLst>
            <pc:docMk/>
            <pc:sldMk cId="1870045763" sldId="291"/>
            <ac:picMk id="2" creationId="{ABC8BB04-A9A4-0710-3D7E-86E643BE9174}"/>
          </ac:picMkLst>
        </pc:picChg>
        <pc:picChg chg="del">
          <ac:chgData name="LORENA ELIZABETH CARRANZA� VELEZ" userId="3b73217a-3fb3-4ade-a3df-79ce6d6cb03e" providerId="ADAL" clId="{F3CBE2FC-D937-2144-A42F-7EDF7267B992}" dt="2022-11-15T04:03:31.048" v="289" actId="478"/>
          <ac:picMkLst>
            <pc:docMk/>
            <pc:sldMk cId="1870045763" sldId="291"/>
            <ac:picMk id="3" creationId="{441AB8A5-5415-48A1-C9EF-C8935704CD4D}"/>
          </ac:picMkLst>
        </pc:picChg>
      </pc:sldChg>
      <pc:sldChg chg="addSp delSp modSp add mod ord">
        <pc:chgData name="LORENA ELIZABETH CARRANZA� VELEZ" userId="3b73217a-3fb3-4ade-a3df-79ce6d6cb03e" providerId="ADAL" clId="{F3CBE2FC-D937-2144-A42F-7EDF7267B992}" dt="2022-11-15T04:05:33.664" v="307" actId="1076"/>
        <pc:sldMkLst>
          <pc:docMk/>
          <pc:sldMk cId="2974419984" sldId="292"/>
        </pc:sldMkLst>
        <pc:picChg chg="del">
          <ac:chgData name="LORENA ELIZABETH CARRANZA� VELEZ" userId="3b73217a-3fb3-4ade-a3df-79ce6d6cb03e" providerId="ADAL" clId="{F3CBE2FC-D937-2144-A42F-7EDF7267B992}" dt="2022-11-15T04:05:21.835" v="305" actId="478"/>
          <ac:picMkLst>
            <pc:docMk/>
            <pc:sldMk cId="2974419984" sldId="292"/>
            <ac:picMk id="2" creationId="{ABC8BB04-A9A4-0710-3D7E-86E643BE9174}"/>
          </ac:picMkLst>
        </pc:picChg>
        <pc:picChg chg="add mod">
          <ac:chgData name="LORENA ELIZABETH CARRANZA� VELEZ" userId="3b73217a-3fb3-4ade-a3df-79ce6d6cb03e" providerId="ADAL" clId="{F3CBE2FC-D937-2144-A42F-7EDF7267B992}" dt="2022-11-15T04:05:33.664" v="307" actId="1076"/>
          <ac:picMkLst>
            <pc:docMk/>
            <pc:sldMk cId="2974419984" sldId="292"/>
            <ac:picMk id="3" creationId="{9550AB4A-D348-7A22-AC93-76D1C1EECD13}"/>
          </ac:picMkLst>
        </pc:picChg>
      </pc:sldChg>
      <pc:sldChg chg="addSp delSp modSp add mod ord">
        <pc:chgData name="LORENA ELIZABETH CARRANZA� VELEZ" userId="3b73217a-3fb3-4ade-a3df-79ce6d6cb03e" providerId="ADAL" clId="{F3CBE2FC-D937-2144-A42F-7EDF7267B992}" dt="2022-11-15T04:06:55.946" v="321" actId="1076"/>
        <pc:sldMkLst>
          <pc:docMk/>
          <pc:sldMk cId="1375674233" sldId="293"/>
        </pc:sldMkLst>
        <pc:picChg chg="add mod">
          <ac:chgData name="LORENA ELIZABETH CARRANZA� VELEZ" userId="3b73217a-3fb3-4ade-a3df-79ce6d6cb03e" providerId="ADAL" clId="{F3CBE2FC-D937-2144-A42F-7EDF7267B992}" dt="2022-11-15T04:06:55.946" v="321" actId="1076"/>
          <ac:picMkLst>
            <pc:docMk/>
            <pc:sldMk cId="1375674233" sldId="293"/>
            <ac:picMk id="2" creationId="{6FCF014B-A4DF-A9D3-2D66-4F20DD10036E}"/>
          </ac:picMkLst>
        </pc:picChg>
        <pc:picChg chg="del">
          <ac:chgData name="LORENA ELIZABETH CARRANZA� VELEZ" userId="3b73217a-3fb3-4ade-a3df-79ce6d6cb03e" providerId="ADAL" clId="{F3CBE2FC-D937-2144-A42F-7EDF7267B992}" dt="2022-11-15T04:06:42.893" v="319" actId="478"/>
          <ac:picMkLst>
            <pc:docMk/>
            <pc:sldMk cId="1375674233" sldId="293"/>
            <ac:picMk id="3" creationId="{9550AB4A-D348-7A22-AC93-76D1C1EECD13}"/>
          </ac:picMkLst>
        </pc:picChg>
      </pc:sldChg>
      <pc:sldChg chg="addSp delSp modSp add mod ord">
        <pc:chgData name="LORENA ELIZABETH CARRANZA� VELEZ" userId="3b73217a-3fb3-4ade-a3df-79ce6d6cb03e" providerId="ADAL" clId="{F3CBE2FC-D937-2144-A42F-7EDF7267B992}" dt="2022-11-15T04:09:09.942" v="340" actId="1076"/>
        <pc:sldMkLst>
          <pc:docMk/>
          <pc:sldMk cId="1652852766" sldId="294"/>
        </pc:sldMkLst>
        <pc:picChg chg="del">
          <ac:chgData name="LORENA ELIZABETH CARRANZA� VELEZ" userId="3b73217a-3fb3-4ade-a3df-79ce6d6cb03e" providerId="ADAL" clId="{F3CBE2FC-D937-2144-A42F-7EDF7267B992}" dt="2022-11-15T04:07:57.737" v="333" actId="478"/>
          <ac:picMkLst>
            <pc:docMk/>
            <pc:sldMk cId="1652852766" sldId="294"/>
            <ac:picMk id="2" creationId="{6FCF014B-A4DF-A9D3-2D66-4F20DD10036E}"/>
          </ac:picMkLst>
        </pc:picChg>
        <pc:picChg chg="add mod modCrop">
          <ac:chgData name="LORENA ELIZABETH CARRANZA� VELEZ" userId="3b73217a-3fb3-4ade-a3df-79ce6d6cb03e" providerId="ADAL" clId="{F3CBE2FC-D937-2144-A42F-7EDF7267B992}" dt="2022-11-15T04:09:09.942" v="340" actId="1076"/>
          <ac:picMkLst>
            <pc:docMk/>
            <pc:sldMk cId="1652852766" sldId="294"/>
            <ac:picMk id="4" creationId="{EDB471CA-4768-E7F7-583E-D35C218BD768}"/>
          </ac:picMkLst>
        </pc:picChg>
      </pc:sldChg>
      <pc:sldChg chg="addSp delSp modSp add mod ord">
        <pc:chgData name="LORENA ELIZABETH CARRANZA� VELEZ" userId="3b73217a-3fb3-4ade-a3df-79ce6d6cb03e" providerId="ADAL" clId="{F3CBE2FC-D937-2144-A42F-7EDF7267B992}" dt="2022-11-15T04:10:45.877" v="359" actId="1076"/>
        <pc:sldMkLst>
          <pc:docMk/>
          <pc:sldMk cId="2813824039" sldId="295"/>
        </pc:sldMkLst>
        <pc:picChg chg="add mod modCrop">
          <ac:chgData name="LORENA ELIZABETH CARRANZA� VELEZ" userId="3b73217a-3fb3-4ade-a3df-79ce6d6cb03e" providerId="ADAL" clId="{F3CBE2FC-D937-2144-A42F-7EDF7267B992}" dt="2022-11-15T04:10:45.877" v="359" actId="1076"/>
          <ac:picMkLst>
            <pc:docMk/>
            <pc:sldMk cId="2813824039" sldId="295"/>
            <ac:picMk id="3" creationId="{924EC4E1-5117-71B0-DD02-7C091A20392A}"/>
          </ac:picMkLst>
        </pc:picChg>
        <pc:picChg chg="del">
          <ac:chgData name="LORENA ELIZABETH CARRANZA� VELEZ" userId="3b73217a-3fb3-4ade-a3df-79ce6d6cb03e" providerId="ADAL" clId="{F3CBE2FC-D937-2144-A42F-7EDF7267B992}" dt="2022-11-15T04:10:16.918" v="352" actId="478"/>
          <ac:picMkLst>
            <pc:docMk/>
            <pc:sldMk cId="2813824039" sldId="295"/>
            <ac:picMk id="4" creationId="{EDB471CA-4768-E7F7-583E-D35C218BD768}"/>
          </ac:picMkLst>
        </pc:picChg>
      </pc:sldChg>
      <pc:sldChg chg="addSp delSp modSp add mod ord">
        <pc:chgData name="LORENA ELIZABETH CARRANZA� VELEZ" userId="3b73217a-3fb3-4ade-a3df-79ce6d6cb03e" providerId="ADAL" clId="{F3CBE2FC-D937-2144-A42F-7EDF7267B992}" dt="2022-11-15T04:12:36.556" v="379" actId="1076"/>
        <pc:sldMkLst>
          <pc:docMk/>
          <pc:sldMk cId="3920681117" sldId="296"/>
        </pc:sldMkLst>
        <pc:picChg chg="del">
          <ac:chgData name="LORENA ELIZABETH CARRANZA� VELEZ" userId="3b73217a-3fb3-4ade-a3df-79ce6d6cb03e" providerId="ADAL" clId="{F3CBE2FC-D937-2144-A42F-7EDF7267B992}" dt="2022-11-15T04:12:07.364" v="371" actId="478"/>
          <ac:picMkLst>
            <pc:docMk/>
            <pc:sldMk cId="3920681117" sldId="296"/>
            <ac:picMk id="3" creationId="{924EC4E1-5117-71B0-DD02-7C091A20392A}"/>
          </ac:picMkLst>
        </pc:picChg>
        <pc:picChg chg="add mod modCrop">
          <ac:chgData name="LORENA ELIZABETH CARRANZA� VELEZ" userId="3b73217a-3fb3-4ade-a3df-79ce6d6cb03e" providerId="ADAL" clId="{F3CBE2FC-D937-2144-A42F-7EDF7267B992}" dt="2022-11-15T04:12:36.556" v="379" actId="1076"/>
          <ac:picMkLst>
            <pc:docMk/>
            <pc:sldMk cId="3920681117" sldId="296"/>
            <ac:picMk id="4" creationId="{87280FDE-DEE5-A146-65C0-AF3916EE614C}"/>
          </ac:picMkLst>
        </pc:picChg>
      </pc:sldChg>
      <pc:sldChg chg="addSp delSp modSp add mod ord">
        <pc:chgData name="LORENA ELIZABETH CARRANZA� VELEZ" userId="3b73217a-3fb3-4ade-a3df-79ce6d6cb03e" providerId="ADAL" clId="{F3CBE2FC-D937-2144-A42F-7EDF7267B992}" dt="2022-11-15T04:14:42.354" v="399" actId="1076"/>
        <pc:sldMkLst>
          <pc:docMk/>
          <pc:sldMk cId="2175423632" sldId="297"/>
        </pc:sldMkLst>
        <pc:picChg chg="add mod modCrop">
          <ac:chgData name="LORENA ELIZABETH CARRANZA� VELEZ" userId="3b73217a-3fb3-4ade-a3df-79ce6d6cb03e" providerId="ADAL" clId="{F3CBE2FC-D937-2144-A42F-7EDF7267B992}" dt="2022-11-15T04:14:42.354" v="399" actId="1076"/>
          <ac:picMkLst>
            <pc:docMk/>
            <pc:sldMk cId="2175423632" sldId="297"/>
            <ac:picMk id="3" creationId="{29A9817D-C874-5993-C730-87F20D9733BA}"/>
          </ac:picMkLst>
        </pc:picChg>
        <pc:picChg chg="del">
          <ac:chgData name="LORENA ELIZABETH CARRANZA� VELEZ" userId="3b73217a-3fb3-4ade-a3df-79ce6d6cb03e" providerId="ADAL" clId="{F3CBE2FC-D937-2144-A42F-7EDF7267B992}" dt="2022-11-15T04:13:44.277" v="391" actId="478"/>
          <ac:picMkLst>
            <pc:docMk/>
            <pc:sldMk cId="2175423632" sldId="297"/>
            <ac:picMk id="4" creationId="{87280FDE-DEE5-A146-65C0-AF3916EE61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97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46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22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05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51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26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5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8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08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92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5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31BE-BC2D-2F46-982C-5B97805E8D26}" type="datetimeFigureOut">
              <a:rPr lang="es-MX" smtClean="0"/>
              <a:t>15/11/22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46D6-3707-2F48-8AA2-416624589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65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14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4.xm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15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slide" Target="slide35.xml"/><Relationship Id="rId12" Type="http://schemas.openxmlformats.org/officeDocument/2006/relationships/image" Target="../media/image2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slide" Target="slide36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slide" Target="slide35.xml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slide" Target="slide35.xml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35.xml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slide" Target="slide35.xml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E44F94-3F39-7FB5-1BD3-C3AE3C054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7" b="1610"/>
          <a:stretch/>
        </p:blipFill>
        <p:spPr>
          <a:xfrm>
            <a:off x="1132685" y="0"/>
            <a:ext cx="992662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08F186-D2FC-63DF-5055-E49FFFFE9642}"/>
              </a:ext>
            </a:extLst>
          </p:cNvPr>
          <p:cNvSpPr txBox="1"/>
          <p:nvPr/>
        </p:nvSpPr>
        <p:spPr>
          <a:xfrm>
            <a:off x="567559" y="415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620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2967113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8" t="2167" r="4652" b="16357"/>
          <a:stretch/>
        </p:blipFill>
        <p:spPr>
          <a:xfrm>
            <a:off x="52923" y="2965050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" t="2200" r="2440" b="15822"/>
          <a:stretch/>
        </p:blipFill>
        <p:spPr>
          <a:xfrm>
            <a:off x="2490414" y="2967112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0" t="1635" r="4990" b="16342"/>
          <a:stretch/>
        </p:blipFill>
        <p:spPr>
          <a:xfrm>
            <a:off x="7350089" y="2967112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81227" y="2967112"/>
            <a:ext cx="2391444" cy="2973924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FADBED7-687B-19F1-A18F-962BCFCEBCA3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7D8AC6-4771-F979-CC1B-A1381686745B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82E16B-5FC5-DE66-82BC-E53B5F0B1F82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8011739-9B5C-B7BB-867F-689755A7B7E3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ED8CD2D-2474-3827-7609-25ACA14CDD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90" t="19492" r="4199" b="17231"/>
          <a:stretch/>
        </p:blipFill>
        <p:spPr>
          <a:xfrm>
            <a:off x="2410221" y="661027"/>
            <a:ext cx="7371557" cy="18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2967113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52923" y="2965050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2490414" y="2967112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6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0" t="1635" r="4990" b="16342"/>
          <a:stretch/>
        </p:blipFill>
        <p:spPr>
          <a:xfrm>
            <a:off x="7350089" y="2967112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81227" y="2967112"/>
            <a:ext cx="2391444" cy="2973924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498F057-8954-ABB1-7174-D40D3256BFDE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FCB17D-A43B-196C-219D-4CDB6E872189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87CC3E-5408-1956-7E92-8BF17A13FD5A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8575550F-1F11-3DB4-AF8D-883B4EC436F6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3518293-7EFC-AA7E-50FD-987A5B66AE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01" t="14764" r="12513" b="24299"/>
          <a:stretch/>
        </p:blipFill>
        <p:spPr>
          <a:xfrm>
            <a:off x="1881742" y="485169"/>
            <a:ext cx="8546857" cy="20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7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2967113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52923" y="2965050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5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" t="2200" r="2440" b="15822"/>
          <a:stretch/>
        </p:blipFill>
        <p:spPr>
          <a:xfrm>
            <a:off x="2490414" y="2967112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0" t="1635" r="4990" b="16342"/>
          <a:stretch/>
        </p:blipFill>
        <p:spPr>
          <a:xfrm>
            <a:off x="7350089" y="2967112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81227" y="2967112"/>
            <a:ext cx="2391444" cy="2973924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01670B5-AB9C-68DC-A262-71F8CC0C0231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AB8F0E0-7376-C6E9-67FF-99D40DE46DD2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FC4110-8400-87F3-A04A-A127EA2E90CC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E588C18-4E74-16F9-009B-5BDBD294F62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37D19AF-CB9F-2EEA-21D6-1FCE22C504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34" t="16868" r="7559" b="12048"/>
          <a:stretch/>
        </p:blipFill>
        <p:spPr>
          <a:xfrm>
            <a:off x="2406098" y="420249"/>
            <a:ext cx="7375129" cy="1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2967113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8" t="2167" r="4652" b="16357"/>
          <a:stretch/>
        </p:blipFill>
        <p:spPr>
          <a:xfrm>
            <a:off x="52923" y="2965050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4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" t="2200" r="2440" b="15822"/>
          <a:stretch/>
        </p:blipFill>
        <p:spPr>
          <a:xfrm>
            <a:off x="2490414" y="2967112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4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0" t="1635" r="4990" b="16342"/>
          <a:stretch/>
        </p:blipFill>
        <p:spPr>
          <a:xfrm>
            <a:off x="7350089" y="2967112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4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81227" y="2967112"/>
            <a:ext cx="2391444" cy="2973924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12E1E26-8936-BDBB-8FBA-0F224951F0C3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BD8A724-0435-9CEF-54AB-FA71A592442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5DC2F47-9BFB-42F3-FD71-A0C5A408C863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806B5F6-E004-BD0E-FC03-D83E8F03CC35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FF72005-0BE1-075C-1393-FBE636FCDE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000" r="12301" b="8889"/>
          <a:stretch/>
        </p:blipFill>
        <p:spPr>
          <a:xfrm>
            <a:off x="2339008" y="594800"/>
            <a:ext cx="7542905" cy="1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6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EF8A8DE-CC24-39E3-7A5D-4969D3CBA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76" b="68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Botón de acción: Inicio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F73F561-A027-411E-B5B3-E83AB680EB8E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953B318-4604-3FFF-6F38-CEDB54655794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F50782E-6457-7E84-FF72-7D1A86B8FFA4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Volve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BF22C1B-B1D4-09CA-700C-34EDB80A205F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2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D531B6-6590-552B-396C-DCF4F1FF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631" y="643466"/>
            <a:ext cx="8162737" cy="5571067"/>
          </a:xfrm>
          <a:prstGeom prst="rect">
            <a:avLst/>
          </a:prstGeom>
        </p:spPr>
      </p:pic>
      <p:sp>
        <p:nvSpPr>
          <p:cNvPr id="4" name="Botón de acción: Inicio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D6CCF4C-B853-86AE-0D09-7C90A47D534B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1609CCD-EF34-B187-DD28-D56E4F009D3D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88E31F9-6ECF-7BE3-5B2B-D629E6D2870C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Volve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357BCE1-9A3E-3D7C-6294-C5465C757AA8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4" name="laser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112D84-8FD9-AA5C-3546-26719F833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9" t="5527" r="14753" b="4821"/>
          <a:stretch/>
        </p:blipFill>
        <p:spPr>
          <a:xfrm>
            <a:off x="4540250" y="1663391"/>
            <a:ext cx="3111500" cy="51946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370663-9BE6-AD0A-BD0A-A6EC31A9F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6" t="8120" r="3918" b="14103"/>
          <a:stretch/>
        </p:blipFill>
        <p:spPr>
          <a:xfrm>
            <a:off x="2889250" y="418791"/>
            <a:ext cx="6413500" cy="1155700"/>
          </a:xfrm>
          <a:prstGeom prst="rect">
            <a:avLst/>
          </a:prstGeom>
        </p:spPr>
      </p:pic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43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584E67-4B36-6BFB-163A-7BF0EB91B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5" r="8974" b="6679"/>
          <a:stretch/>
        </p:blipFill>
        <p:spPr>
          <a:xfrm>
            <a:off x="1969349" y="2482991"/>
            <a:ext cx="8253302" cy="18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3397241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26740" y="3397241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2490414" y="3405614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0" t="1635" r="4990" b="16342"/>
          <a:stretch/>
        </p:blipFill>
        <p:spPr>
          <a:xfrm>
            <a:off x="7350089" y="3405614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7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92748" y="3386993"/>
            <a:ext cx="2391183" cy="2973600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F66639-7264-0E17-9912-F031146F4BF9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9653E-F147-2325-51EB-A956D488F9FE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318955-4E67-3CEC-541E-3C8A18F8259D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AA150E7-8A7B-6292-D439-6EA475D2D45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hlinkClick r:id="rId2" action="ppaction://hlinksldjump"/>
            <a:extLst>
              <a:ext uri="{FF2B5EF4-FFF2-40B4-BE49-F238E27FC236}">
                <a16:creationId xmlns:a16="http://schemas.microsoft.com/office/drawing/2014/main" id="{0C993E95-D8A7-EF7C-7F3F-CD4D1F2A6F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29" r="2031" b="12307"/>
          <a:stretch/>
        </p:blipFill>
        <p:spPr>
          <a:xfrm>
            <a:off x="3772188" y="478461"/>
            <a:ext cx="2276895" cy="2765748"/>
          </a:xfrm>
          <a:prstGeom prst="rect">
            <a:avLst/>
          </a:prstGeom>
        </p:spPr>
      </p:pic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0D983D3-AB80-1A8D-9235-73EACE1480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721" b="15917"/>
          <a:stretch/>
        </p:blipFill>
        <p:spPr>
          <a:xfrm>
            <a:off x="1001855" y="452746"/>
            <a:ext cx="2276895" cy="2765748"/>
          </a:xfrm>
          <a:prstGeom prst="rect">
            <a:avLst/>
          </a:prstGeom>
        </p:spPr>
      </p:pic>
      <p:pic>
        <p:nvPicPr>
          <p:cNvPr id="17" name="Imagen 16">
            <a:hlinkClick r:id="rId2" action="ppaction://hlinksldjump"/>
            <a:extLst>
              <a:ext uri="{FF2B5EF4-FFF2-40B4-BE49-F238E27FC236}">
                <a16:creationId xmlns:a16="http://schemas.microsoft.com/office/drawing/2014/main" id="{E2C3C2FF-DDC6-3C59-1D9F-41237D844C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7" t="1231" r="6147" b="15649"/>
          <a:stretch/>
        </p:blipFill>
        <p:spPr>
          <a:xfrm>
            <a:off x="6542521" y="452543"/>
            <a:ext cx="2171771" cy="2765748"/>
          </a:xfrm>
          <a:prstGeom prst="rect">
            <a:avLst/>
          </a:prstGeom>
        </p:spPr>
      </p:pic>
      <p:pic>
        <p:nvPicPr>
          <p:cNvPr id="19" name="Imagen 18">
            <a:hlinkClick r:id="rId2" action="ppaction://hlinksldjump"/>
            <a:extLst>
              <a:ext uri="{FF2B5EF4-FFF2-40B4-BE49-F238E27FC236}">
                <a16:creationId xmlns:a16="http://schemas.microsoft.com/office/drawing/2014/main" id="{221713CD-2FBB-EB20-BE00-DA5DDBB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00" t="10199" r="3213" b="15267"/>
          <a:stretch/>
        </p:blipFill>
        <p:spPr>
          <a:xfrm>
            <a:off x="9207730" y="605720"/>
            <a:ext cx="23241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1AB8A5-5415-48A1-C9EF-C8935704C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1" t="14764" r="12513" b="24299"/>
          <a:stretch/>
        </p:blipFill>
        <p:spPr>
          <a:xfrm>
            <a:off x="1822571" y="2408312"/>
            <a:ext cx="8546857" cy="20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5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3012AB4-590A-FF4A-BCC3-012DF9FA5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1" r="7864" b="824"/>
          <a:stretch/>
        </p:blipFill>
        <p:spPr>
          <a:xfrm>
            <a:off x="0" y="1967023"/>
            <a:ext cx="5516154" cy="489097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4ADF59-83A8-B459-9BF3-5CE9DCBC3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5" t="17223" r="4597" b="18888"/>
          <a:stretch/>
        </p:blipFill>
        <p:spPr>
          <a:xfrm>
            <a:off x="5516154" y="3002811"/>
            <a:ext cx="6675846" cy="1460500"/>
          </a:xfrm>
          <a:prstGeom prst="rect">
            <a:avLst/>
          </a:prstGeom>
        </p:spPr>
      </p:pic>
      <p:sp>
        <p:nvSpPr>
          <p:cNvPr id="18" name="Botón de acción: Inicio 1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7762017-FF84-F357-CE4B-21FC571BFFCC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tón de acción: Hacia atrás o Anterior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C44FB92-CDD2-2D4D-3C7B-048B575F21B1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Botón de acción: Hacia delante o Siguiente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353CE1-6609-F5A1-C738-68824ACDFD08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Botón de acción: Volver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FC22A61-C5DE-17DA-8782-589C336A5D45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1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3397241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26740" y="3397241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2490414" y="3405614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6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0" t="1635" r="4990" b="16342"/>
          <a:stretch/>
        </p:blipFill>
        <p:spPr>
          <a:xfrm>
            <a:off x="7350089" y="3405614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92748" y="3386993"/>
            <a:ext cx="2391183" cy="2973600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F66639-7264-0E17-9912-F031146F4BF9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9653E-F147-2325-51EB-A956D488F9FE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318955-4E67-3CEC-541E-3C8A18F8259D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AA150E7-8A7B-6292-D439-6EA475D2D45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hlinkClick r:id="rId2" action="ppaction://hlinksldjump"/>
            <a:extLst>
              <a:ext uri="{FF2B5EF4-FFF2-40B4-BE49-F238E27FC236}">
                <a16:creationId xmlns:a16="http://schemas.microsoft.com/office/drawing/2014/main" id="{0C993E95-D8A7-EF7C-7F3F-CD4D1F2A6F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29" r="2031" b="12307"/>
          <a:stretch/>
        </p:blipFill>
        <p:spPr>
          <a:xfrm>
            <a:off x="3772188" y="478461"/>
            <a:ext cx="2276895" cy="2765748"/>
          </a:xfrm>
          <a:prstGeom prst="rect">
            <a:avLst/>
          </a:prstGeom>
        </p:spPr>
      </p:pic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0D983D3-AB80-1A8D-9235-73EACE1480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721" b="15917"/>
          <a:stretch/>
        </p:blipFill>
        <p:spPr>
          <a:xfrm>
            <a:off x="1001855" y="452746"/>
            <a:ext cx="2276895" cy="2765748"/>
          </a:xfrm>
          <a:prstGeom prst="rect">
            <a:avLst/>
          </a:prstGeom>
        </p:spPr>
      </p:pic>
      <p:pic>
        <p:nvPicPr>
          <p:cNvPr id="17" name="Imagen 16">
            <a:hlinkClick r:id="rId2" action="ppaction://hlinksldjump"/>
            <a:extLst>
              <a:ext uri="{FF2B5EF4-FFF2-40B4-BE49-F238E27FC236}">
                <a16:creationId xmlns:a16="http://schemas.microsoft.com/office/drawing/2014/main" id="{E2C3C2FF-DDC6-3C59-1D9F-41237D844C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7" t="1231" r="6147" b="15649"/>
          <a:stretch/>
        </p:blipFill>
        <p:spPr>
          <a:xfrm>
            <a:off x="6542521" y="452543"/>
            <a:ext cx="2171771" cy="2765748"/>
          </a:xfrm>
          <a:prstGeom prst="rect">
            <a:avLst/>
          </a:prstGeom>
        </p:spPr>
      </p:pic>
      <p:pic>
        <p:nvPicPr>
          <p:cNvPr id="19" name="Imagen 18">
            <a:hlinkClick r:id="rId2" action="ppaction://hlinksldjump"/>
            <a:extLst>
              <a:ext uri="{FF2B5EF4-FFF2-40B4-BE49-F238E27FC236}">
                <a16:creationId xmlns:a16="http://schemas.microsoft.com/office/drawing/2014/main" id="{221713CD-2FBB-EB20-BE00-DA5DDBB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00" t="10199" r="3213" b="15267"/>
          <a:stretch/>
        </p:blipFill>
        <p:spPr>
          <a:xfrm>
            <a:off x="9207730" y="605720"/>
            <a:ext cx="23241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C8BB04-A9A4-0710-3D7E-86E643BE9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 r="12301" b="8889"/>
          <a:stretch/>
        </p:blipFill>
        <p:spPr>
          <a:xfrm>
            <a:off x="2324547" y="2521869"/>
            <a:ext cx="7542905" cy="1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3397241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8" t="2167" r="4652" b="16357"/>
          <a:stretch/>
        </p:blipFill>
        <p:spPr>
          <a:xfrm>
            <a:off x="26740" y="3397241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4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" t="2200" r="2440" b="15822"/>
          <a:stretch/>
        </p:blipFill>
        <p:spPr>
          <a:xfrm>
            <a:off x="2490414" y="3405614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4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0" t="1635" r="4990" b="16342"/>
          <a:stretch/>
        </p:blipFill>
        <p:spPr>
          <a:xfrm>
            <a:off x="7350089" y="3405614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4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92748" y="3386993"/>
            <a:ext cx="2391183" cy="2973600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F66639-7264-0E17-9912-F031146F4BF9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9653E-F147-2325-51EB-A956D488F9FE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318955-4E67-3CEC-541E-3C8A18F8259D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AA150E7-8A7B-6292-D439-6EA475D2D45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hlinkClick r:id="rId4" action="ppaction://hlinksldjump"/>
            <a:extLst>
              <a:ext uri="{FF2B5EF4-FFF2-40B4-BE49-F238E27FC236}">
                <a16:creationId xmlns:a16="http://schemas.microsoft.com/office/drawing/2014/main" id="{0C993E95-D8A7-EF7C-7F3F-CD4D1F2A6F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29" r="2031" b="12307"/>
          <a:stretch/>
        </p:blipFill>
        <p:spPr>
          <a:xfrm>
            <a:off x="3772188" y="478461"/>
            <a:ext cx="2276895" cy="2765748"/>
          </a:xfrm>
          <a:prstGeom prst="rect">
            <a:avLst/>
          </a:prstGeom>
        </p:spPr>
      </p:pic>
      <p:pic>
        <p:nvPicPr>
          <p:cNvPr id="15" name="Imagen 14">
            <a:hlinkClick r:id="rId4" action="ppaction://hlinksldjump"/>
            <a:extLst>
              <a:ext uri="{FF2B5EF4-FFF2-40B4-BE49-F238E27FC236}">
                <a16:creationId xmlns:a16="http://schemas.microsoft.com/office/drawing/2014/main" id="{F0D983D3-AB80-1A8D-9235-73EACE1480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721" b="15917"/>
          <a:stretch/>
        </p:blipFill>
        <p:spPr>
          <a:xfrm>
            <a:off x="1001855" y="452746"/>
            <a:ext cx="2276895" cy="2765748"/>
          </a:xfrm>
          <a:prstGeom prst="rect">
            <a:avLst/>
          </a:prstGeom>
        </p:spPr>
      </p:pic>
      <p:pic>
        <p:nvPicPr>
          <p:cNvPr id="17" name="Imagen 16">
            <a:hlinkClick r:id="rId4" action="ppaction://hlinksldjump"/>
            <a:extLst>
              <a:ext uri="{FF2B5EF4-FFF2-40B4-BE49-F238E27FC236}">
                <a16:creationId xmlns:a16="http://schemas.microsoft.com/office/drawing/2014/main" id="{E2C3C2FF-DDC6-3C59-1D9F-41237D844C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7" t="1231" r="6147" b="15649"/>
          <a:stretch/>
        </p:blipFill>
        <p:spPr>
          <a:xfrm>
            <a:off x="6542521" y="452543"/>
            <a:ext cx="2171771" cy="2765748"/>
          </a:xfrm>
          <a:prstGeom prst="rect">
            <a:avLst/>
          </a:prstGeom>
        </p:spPr>
      </p:pic>
      <p:pic>
        <p:nvPicPr>
          <p:cNvPr id="19" name="Imagen 18">
            <a:hlinkClick r:id="rId4" action="ppaction://hlinksldjump"/>
            <a:extLst>
              <a:ext uri="{FF2B5EF4-FFF2-40B4-BE49-F238E27FC236}">
                <a16:creationId xmlns:a16="http://schemas.microsoft.com/office/drawing/2014/main" id="{221713CD-2FBB-EB20-BE00-DA5DDBB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00" t="10199" r="3213" b="15267"/>
          <a:stretch/>
        </p:blipFill>
        <p:spPr>
          <a:xfrm>
            <a:off x="9207730" y="605720"/>
            <a:ext cx="23241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1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50AB4A-D348-7A22-AC93-76D1C1EEC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" t="16868" r="7559" b="12048"/>
          <a:stretch/>
        </p:blipFill>
        <p:spPr>
          <a:xfrm>
            <a:off x="2408435" y="2491317"/>
            <a:ext cx="7375129" cy="1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9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3397241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26740" y="3397241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5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" t="2200" r="2440" b="15822"/>
          <a:stretch/>
        </p:blipFill>
        <p:spPr>
          <a:xfrm>
            <a:off x="2490414" y="3405614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0" t="1635" r="4990" b="16342"/>
          <a:stretch/>
        </p:blipFill>
        <p:spPr>
          <a:xfrm>
            <a:off x="7350089" y="3405614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92748" y="3386993"/>
            <a:ext cx="2391183" cy="2973600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F66639-7264-0E17-9912-F031146F4BF9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9653E-F147-2325-51EB-A956D488F9FE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318955-4E67-3CEC-541E-3C8A18F8259D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AA150E7-8A7B-6292-D439-6EA475D2D45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hlinkClick r:id="rId2" action="ppaction://hlinksldjump"/>
            <a:extLst>
              <a:ext uri="{FF2B5EF4-FFF2-40B4-BE49-F238E27FC236}">
                <a16:creationId xmlns:a16="http://schemas.microsoft.com/office/drawing/2014/main" id="{0C993E95-D8A7-EF7C-7F3F-CD4D1F2A6F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29" r="2031" b="12307"/>
          <a:stretch/>
        </p:blipFill>
        <p:spPr>
          <a:xfrm>
            <a:off x="3772188" y="478461"/>
            <a:ext cx="2276895" cy="2765748"/>
          </a:xfrm>
          <a:prstGeom prst="rect">
            <a:avLst/>
          </a:prstGeom>
        </p:spPr>
      </p:pic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0D983D3-AB80-1A8D-9235-73EACE1480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721" b="15917"/>
          <a:stretch/>
        </p:blipFill>
        <p:spPr>
          <a:xfrm>
            <a:off x="1001855" y="452746"/>
            <a:ext cx="2276895" cy="2765748"/>
          </a:xfrm>
          <a:prstGeom prst="rect">
            <a:avLst/>
          </a:prstGeom>
        </p:spPr>
      </p:pic>
      <p:pic>
        <p:nvPicPr>
          <p:cNvPr id="17" name="Imagen 16">
            <a:hlinkClick r:id="rId2" action="ppaction://hlinksldjump"/>
            <a:extLst>
              <a:ext uri="{FF2B5EF4-FFF2-40B4-BE49-F238E27FC236}">
                <a16:creationId xmlns:a16="http://schemas.microsoft.com/office/drawing/2014/main" id="{E2C3C2FF-DDC6-3C59-1D9F-41237D844C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7" t="1231" r="6147" b="15649"/>
          <a:stretch/>
        </p:blipFill>
        <p:spPr>
          <a:xfrm>
            <a:off x="6542521" y="452543"/>
            <a:ext cx="2171771" cy="2765748"/>
          </a:xfrm>
          <a:prstGeom prst="rect">
            <a:avLst/>
          </a:prstGeom>
        </p:spPr>
      </p:pic>
      <p:pic>
        <p:nvPicPr>
          <p:cNvPr id="19" name="Imagen 18">
            <a:hlinkClick r:id="rId2" action="ppaction://hlinksldjump"/>
            <a:extLst>
              <a:ext uri="{FF2B5EF4-FFF2-40B4-BE49-F238E27FC236}">
                <a16:creationId xmlns:a16="http://schemas.microsoft.com/office/drawing/2014/main" id="{221713CD-2FBB-EB20-BE00-DA5DDBB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00" t="10199" r="3213" b="15267"/>
          <a:stretch/>
        </p:blipFill>
        <p:spPr>
          <a:xfrm>
            <a:off x="9207730" y="605720"/>
            <a:ext cx="23241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5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CF014B-A4DF-A9D3-2D66-4F20DD100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t="19492" r="4199" b="17231"/>
          <a:stretch/>
        </p:blipFill>
        <p:spPr>
          <a:xfrm>
            <a:off x="2410221" y="2496241"/>
            <a:ext cx="7371557" cy="18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4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3397241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8" t="2167" r="4652" b="16357"/>
          <a:stretch/>
        </p:blipFill>
        <p:spPr>
          <a:xfrm>
            <a:off x="26740" y="3397241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" t="2200" r="2440" b="15822"/>
          <a:stretch/>
        </p:blipFill>
        <p:spPr>
          <a:xfrm>
            <a:off x="2490414" y="3405614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0" t="1635" r="4990" b="16342"/>
          <a:stretch/>
        </p:blipFill>
        <p:spPr>
          <a:xfrm>
            <a:off x="7350089" y="3405614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92748" y="3386993"/>
            <a:ext cx="2391183" cy="2973600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F66639-7264-0E17-9912-F031146F4BF9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9653E-F147-2325-51EB-A956D488F9FE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318955-4E67-3CEC-541E-3C8A18F8259D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AA150E7-8A7B-6292-D439-6EA475D2D45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hlinkClick r:id="rId2" action="ppaction://hlinksldjump"/>
            <a:extLst>
              <a:ext uri="{FF2B5EF4-FFF2-40B4-BE49-F238E27FC236}">
                <a16:creationId xmlns:a16="http://schemas.microsoft.com/office/drawing/2014/main" id="{0C993E95-D8A7-EF7C-7F3F-CD4D1F2A6F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29" r="2031" b="12307"/>
          <a:stretch/>
        </p:blipFill>
        <p:spPr>
          <a:xfrm>
            <a:off x="3772188" y="478461"/>
            <a:ext cx="2276895" cy="2765748"/>
          </a:xfrm>
          <a:prstGeom prst="rect">
            <a:avLst/>
          </a:prstGeom>
        </p:spPr>
      </p:pic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0D983D3-AB80-1A8D-9235-73EACE1480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721" b="15917"/>
          <a:stretch/>
        </p:blipFill>
        <p:spPr>
          <a:xfrm>
            <a:off x="1001855" y="452746"/>
            <a:ext cx="2276895" cy="2765748"/>
          </a:xfrm>
          <a:prstGeom prst="rect">
            <a:avLst/>
          </a:prstGeom>
        </p:spPr>
      </p:pic>
      <p:pic>
        <p:nvPicPr>
          <p:cNvPr id="17" name="Imagen 16">
            <a:hlinkClick r:id="rId2" action="ppaction://hlinksldjump"/>
            <a:extLst>
              <a:ext uri="{FF2B5EF4-FFF2-40B4-BE49-F238E27FC236}">
                <a16:creationId xmlns:a16="http://schemas.microsoft.com/office/drawing/2014/main" id="{E2C3C2FF-DDC6-3C59-1D9F-41237D844C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7" t="1231" r="6147" b="15649"/>
          <a:stretch/>
        </p:blipFill>
        <p:spPr>
          <a:xfrm>
            <a:off x="6542521" y="452543"/>
            <a:ext cx="2171771" cy="2765748"/>
          </a:xfrm>
          <a:prstGeom prst="rect">
            <a:avLst/>
          </a:prstGeom>
        </p:spPr>
      </p:pic>
      <p:pic>
        <p:nvPicPr>
          <p:cNvPr id="19" name="Imagen 18">
            <a:hlinkClick r:id="rId2" action="ppaction://hlinksldjump"/>
            <a:extLst>
              <a:ext uri="{FF2B5EF4-FFF2-40B4-BE49-F238E27FC236}">
                <a16:creationId xmlns:a16="http://schemas.microsoft.com/office/drawing/2014/main" id="{221713CD-2FBB-EB20-BE00-DA5DDBB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00" t="10199" r="3213" b="15267"/>
          <a:stretch/>
        </p:blipFill>
        <p:spPr>
          <a:xfrm>
            <a:off x="9207730" y="605720"/>
            <a:ext cx="23241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40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B471CA-4768-E7F7-583E-D35C218BD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3" t="17857" r="8913" b="15178"/>
          <a:stretch/>
        </p:blipFill>
        <p:spPr>
          <a:xfrm>
            <a:off x="1573801" y="2245178"/>
            <a:ext cx="9044397" cy="23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2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3397241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26740" y="3397241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2490414" y="3405614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0" t="1635" r="4990" b="16342"/>
          <a:stretch/>
        </p:blipFill>
        <p:spPr>
          <a:xfrm>
            <a:off x="7350089" y="3405614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2" t="1179" r="3194" b="16067"/>
          <a:stretch/>
        </p:blipFill>
        <p:spPr>
          <a:xfrm>
            <a:off x="9792748" y="3386993"/>
            <a:ext cx="2391183" cy="2973600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F66639-7264-0E17-9912-F031146F4BF9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9653E-F147-2325-51EB-A956D488F9FE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318955-4E67-3CEC-541E-3C8A18F8259D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AA150E7-8A7B-6292-D439-6EA475D2D45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hlinkClick r:id="rId2" action="ppaction://hlinksldjump"/>
            <a:extLst>
              <a:ext uri="{FF2B5EF4-FFF2-40B4-BE49-F238E27FC236}">
                <a16:creationId xmlns:a16="http://schemas.microsoft.com/office/drawing/2014/main" id="{0C993E95-D8A7-EF7C-7F3F-CD4D1F2A6F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129" r="2031" b="12307"/>
          <a:stretch/>
        </p:blipFill>
        <p:spPr>
          <a:xfrm>
            <a:off x="3772188" y="478461"/>
            <a:ext cx="2276895" cy="2765748"/>
          </a:xfrm>
          <a:prstGeom prst="rect">
            <a:avLst/>
          </a:prstGeom>
        </p:spPr>
      </p:pic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0D983D3-AB80-1A8D-9235-73EACE1480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-721" b="15917"/>
          <a:stretch/>
        </p:blipFill>
        <p:spPr>
          <a:xfrm>
            <a:off x="1001855" y="452746"/>
            <a:ext cx="2276895" cy="2765748"/>
          </a:xfrm>
          <a:prstGeom prst="rect">
            <a:avLst/>
          </a:prstGeom>
        </p:spPr>
      </p:pic>
      <p:pic>
        <p:nvPicPr>
          <p:cNvPr id="17" name="Imagen 16">
            <a:hlinkClick r:id="rId2" action="ppaction://hlinksldjump"/>
            <a:extLst>
              <a:ext uri="{FF2B5EF4-FFF2-40B4-BE49-F238E27FC236}">
                <a16:creationId xmlns:a16="http://schemas.microsoft.com/office/drawing/2014/main" id="{E2C3C2FF-DDC6-3C59-1D9F-41237D844C1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07" t="1231" r="6147" b="15649"/>
          <a:stretch/>
        </p:blipFill>
        <p:spPr>
          <a:xfrm>
            <a:off x="6542521" y="452543"/>
            <a:ext cx="2171771" cy="2765748"/>
          </a:xfrm>
          <a:prstGeom prst="rect">
            <a:avLst/>
          </a:prstGeom>
        </p:spPr>
      </p:pic>
      <p:pic>
        <p:nvPicPr>
          <p:cNvPr id="19" name="Imagen 18">
            <a:hlinkClick r:id="rId11" action="ppaction://hlinksldjump"/>
            <a:extLst>
              <a:ext uri="{FF2B5EF4-FFF2-40B4-BE49-F238E27FC236}">
                <a16:creationId xmlns:a16="http://schemas.microsoft.com/office/drawing/2014/main" id="{221713CD-2FBB-EB20-BE00-DA5DDBB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00" t="10199" r="3213" b="15267"/>
          <a:stretch/>
        </p:blipFill>
        <p:spPr>
          <a:xfrm>
            <a:off x="9207730" y="605720"/>
            <a:ext cx="23241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08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4EC4E1-5117-71B0-DD02-7C091A203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8" t="20406" r="11392" b="19716"/>
          <a:stretch/>
        </p:blipFill>
        <p:spPr>
          <a:xfrm>
            <a:off x="1507166" y="2245179"/>
            <a:ext cx="9177667" cy="23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2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8525331" y="2363203"/>
            <a:ext cx="2889209" cy="3549600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1149590" y="2363203"/>
            <a:ext cx="2879331" cy="3549600"/>
          </a:xfrm>
          <a:prstGeom prst="rect">
            <a:avLst/>
          </a:prstGeom>
        </p:spPr>
      </p:pic>
      <p:pic>
        <p:nvPicPr>
          <p:cNvPr id="13" name="Imagen 12">
            <a:hlinkClick r:id="rId5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" t="2200" r="2440" b="15822"/>
          <a:stretch/>
        </p:blipFill>
        <p:spPr>
          <a:xfrm>
            <a:off x="4832529" y="2351044"/>
            <a:ext cx="2884621" cy="3556123"/>
          </a:xfrm>
          <a:prstGeom prst="rect">
            <a:avLst/>
          </a:prstGeom>
        </p:spPr>
      </p:pic>
      <p:sp>
        <p:nvSpPr>
          <p:cNvPr id="14" name="Botón de acción: Inicio 1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CD0FCE7-7E7D-1592-D6B2-1C8FCA51B3B4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Botón de acción: Hacia atrás o Anterior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F416C09-AF30-6BAD-8728-8C0E868A5595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tón de acción: Hacia delante o Siguiente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14503B-4443-BACE-9A19-627470364118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tón de acción: Volver 1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B3F5D5C-FCDF-26F1-7EE5-6B0A810296EE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03D96BD-26FD-196D-BF33-B2E7B64862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34" t="16868" r="7559" b="12048"/>
          <a:stretch/>
        </p:blipFill>
        <p:spPr>
          <a:xfrm>
            <a:off x="2590799" y="142663"/>
            <a:ext cx="7375129" cy="1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49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3397241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26740" y="3397241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2490414" y="3405614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0" t="1635" r="4990" b="16342"/>
          <a:stretch/>
        </p:blipFill>
        <p:spPr>
          <a:xfrm>
            <a:off x="7350089" y="3405614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2" t="1179" r="3194" b="16067"/>
          <a:stretch/>
        </p:blipFill>
        <p:spPr>
          <a:xfrm>
            <a:off x="9792748" y="3386993"/>
            <a:ext cx="2391183" cy="2973600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F66639-7264-0E17-9912-F031146F4BF9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9653E-F147-2325-51EB-A956D488F9FE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318955-4E67-3CEC-541E-3C8A18F8259D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AA150E7-8A7B-6292-D439-6EA475D2D45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hlinkClick r:id="rId2" action="ppaction://hlinksldjump"/>
            <a:extLst>
              <a:ext uri="{FF2B5EF4-FFF2-40B4-BE49-F238E27FC236}">
                <a16:creationId xmlns:a16="http://schemas.microsoft.com/office/drawing/2014/main" id="{0C993E95-D8A7-EF7C-7F3F-CD4D1F2A6F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129" r="2031" b="12307"/>
          <a:stretch/>
        </p:blipFill>
        <p:spPr>
          <a:xfrm>
            <a:off x="3772188" y="478461"/>
            <a:ext cx="2276895" cy="2765748"/>
          </a:xfrm>
          <a:prstGeom prst="rect">
            <a:avLst/>
          </a:prstGeom>
        </p:spPr>
      </p:pic>
      <p:pic>
        <p:nvPicPr>
          <p:cNvPr id="15" name="Imagen 14">
            <a:hlinkClick r:id="rId9" action="ppaction://hlinksldjump"/>
            <a:extLst>
              <a:ext uri="{FF2B5EF4-FFF2-40B4-BE49-F238E27FC236}">
                <a16:creationId xmlns:a16="http://schemas.microsoft.com/office/drawing/2014/main" id="{F0D983D3-AB80-1A8D-9235-73EACE1480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721" b="15917"/>
          <a:stretch/>
        </p:blipFill>
        <p:spPr>
          <a:xfrm>
            <a:off x="1001855" y="452746"/>
            <a:ext cx="2276895" cy="2765748"/>
          </a:xfrm>
          <a:prstGeom prst="rect">
            <a:avLst/>
          </a:prstGeom>
        </p:spPr>
      </p:pic>
      <p:pic>
        <p:nvPicPr>
          <p:cNvPr id="17" name="Imagen 16">
            <a:hlinkClick r:id="rId2" action="ppaction://hlinksldjump"/>
            <a:extLst>
              <a:ext uri="{FF2B5EF4-FFF2-40B4-BE49-F238E27FC236}">
                <a16:creationId xmlns:a16="http://schemas.microsoft.com/office/drawing/2014/main" id="{E2C3C2FF-DDC6-3C59-1D9F-41237D844C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7" t="1231" r="6147" b="15649"/>
          <a:stretch/>
        </p:blipFill>
        <p:spPr>
          <a:xfrm>
            <a:off x="6542521" y="452543"/>
            <a:ext cx="2171771" cy="2765748"/>
          </a:xfrm>
          <a:prstGeom prst="rect">
            <a:avLst/>
          </a:prstGeom>
        </p:spPr>
      </p:pic>
      <p:pic>
        <p:nvPicPr>
          <p:cNvPr id="19" name="Imagen 18">
            <a:hlinkClick r:id="rId2" action="ppaction://hlinksldjump"/>
            <a:extLst>
              <a:ext uri="{FF2B5EF4-FFF2-40B4-BE49-F238E27FC236}">
                <a16:creationId xmlns:a16="http://schemas.microsoft.com/office/drawing/2014/main" id="{221713CD-2FBB-EB20-BE00-DA5DDBB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00" t="10199" r="3213" b="15267"/>
          <a:stretch/>
        </p:blipFill>
        <p:spPr>
          <a:xfrm>
            <a:off x="9207730" y="605720"/>
            <a:ext cx="23241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2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280FDE-DEE5-A146-65C0-AF3916EE6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" t="18011" r="12207" b="21702"/>
          <a:stretch/>
        </p:blipFill>
        <p:spPr>
          <a:xfrm>
            <a:off x="1410699" y="2220685"/>
            <a:ext cx="9370602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3397241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26740" y="3397241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2490414" y="3405614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0" t="1635" r="4990" b="16342"/>
          <a:stretch/>
        </p:blipFill>
        <p:spPr>
          <a:xfrm>
            <a:off x="7350089" y="3405614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2" t="1179" r="3194" b="16067"/>
          <a:stretch/>
        </p:blipFill>
        <p:spPr>
          <a:xfrm>
            <a:off x="9792748" y="3386993"/>
            <a:ext cx="2391183" cy="2973600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F66639-7264-0E17-9912-F031146F4BF9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9653E-F147-2325-51EB-A956D488F9FE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318955-4E67-3CEC-541E-3C8A18F8259D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AA150E7-8A7B-6292-D439-6EA475D2D45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hlinkClick r:id="rId2" action="ppaction://hlinksldjump"/>
            <a:extLst>
              <a:ext uri="{FF2B5EF4-FFF2-40B4-BE49-F238E27FC236}">
                <a16:creationId xmlns:a16="http://schemas.microsoft.com/office/drawing/2014/main" id="{0C993E95-D8A7-EF7C-7F3F-CD4D1F2A6F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129" r="2031" b="12307"/>
          <a:stretch/>
        </p:blipFill>
        <p:spPr>
          <a:xfrm>
            <a:off x="3772188" y="478461"/>
            <a:ext cx="2276895" cy="2765748"/>
          </a:xfrm>
          <a:prstGeom prst="rect">
            <a:avLst/>
          </a:prstGeom>
        </p:spPr>
      </p:pic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0D983D3-AB80-1A8D-9235-73EACE1480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-721" b="15917"/>
          <a:stretch/>
        </p:blipFill>
        <p:spPr>
          <a:xfrm>
            <a:off x="1001855" y="452746"/>
            <a:ext cx="2276895" cy="2765748"/>
          </a:xfrm>
          <a:prstGeom prst="rect">
            <a:avLst/>
          </a:prstGeom>
        </p:spPr>
      </p:pic>
      <p:pic>
        <p:nvPicPr>
          <p:cNvPr id="17" name="Imagen 16">
            <a:hlinkClick r:id="rId10" action="ppaction://hlinksldjump"/>
            <a:extLst>
              <a:ext uri="{FF2B5EF4-FFF2-40B4-BE49-F238E27FC236}">
                <a16:creationId xmlns:a16="http://schemas.microsoft.com/office/drawing/2014/main" id="{E2C3C2FF-DDC6-3C59-1D9F-41237D844C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7" t="1231" r="6147" b="15649"/>
          <a:stretch/>
        </p:blipFill>
        <p:spPr>
          <a:xfrm>
            <a:off x="6542521" y="452543"/>
            <a:ext cx="2171771" cy="2765748"/>
          </a:xfrm>
          <a:prstGeom prst="rect">
            <a:avLst/>
          </a:prstGeom>
        </p:spPr>
      </p:pic>
      <p:pic>
        <p:nvPicPr>
          <p:cNvPr id="19" name="Imagen 18">
            <a:hlinkClick r:id="rId2" action="ppaction://hlinksldjump"/>
            <a:extLst>
              <a:ext uri="{FF2B5EF4-FFF2-40B4-BE49-F238E27FC236}">
                <a16:creationId xmlns:a16="http://schemas.microsoft.com/office/drawing/2014/main" id="{221713CD-2FBB-EB20-BE00-DA5DDBB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00" t="10199" r="3213" b="15267"/>
          <a:stretch/>
        </p:blipFill>
        <p:spPr>
          <a:xfrm>
            <a:off x="9207730" y="605720"/>
            <a:ext cx="23241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1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A0A4EBF-AFCF-D2A7-D7EC-7BC214DA32DA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26A90-C16F-A85A-1A37-60CD16E24210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C3930E1-927E-E6FD-BA46-4C56C6DE084B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23CC340-C47B-E01A-021F-2FE5F1C564D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A9817D-C874-5993-C730-87F20D973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6" t="18988" r="8178" b="15111"/>
          <a:stretch/>
        </p:blipFill>
        <p:spPr>
          <a:xfrm>
            <a:off x="720059" y="2008414"/>
            <a:ext cx="10751881" cy="2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23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3397241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26740" y="3397241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2490414" y="3405614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0" t="1635" r="4990" b="16342"/>
          <a:stretch/>
        </p:blipFill>
        <p:spPr>
          <a:xfrm>
            <a:off x="7350089" y="3405614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2" t="1179" r="3194" b="16067"/>
          <a:stretch/>
        </p:blipFill>
        <p:spPr>
          <a:xfrm>
            <a:off x="9792748" y="3386993"/>
            <a:ext cx="2391183" cy="2973600"/>
          </a:xfrm>
          <a:prstGeom prst="rect">
            <a:avLst/>
          </a:prstGeom>
        </p:spPr>
      </p:pic>
      <p:sp>
        <p:nvSpPr>
          <p:cNvPr id="2" name="Botón de acción: Inicio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F66639-7264-0E17-9912-F031146F4BF9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Hacia atrás o Anterior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9653E-F147-2325-51EB-A956D488F9FE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318955-4E67-3CEC-541E-3C8A18F8259D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Volve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AA150E7-8A7B-6292-D439-6EA475D2D45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hlinkClick r:id="rId8" action="ppaction://hlinksldjump"/>
            <a:extLst>
              <a:ext uri="{FF2B5EF4-FFF2-40B4-BE49-F238E27FC236}">
                <a16:creationId xmlns:a16="http://schemas.microsoft.com/office/drawing/2014/main" id="{0C993E95-D8A7-EF7C-7F3F-CD4D1F2A6F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129" r="2031" b="12307"/>
          <a:stretch/>
        </p:blipFill>
        <p:spPr>
          <a:xfrm>
            <a:off x="3772188" y="478461"/>
            <a:ext cx="2276895" cy="2765748"/>
          </a:xfrm>
          <a:prstGeom prst="rect">
            <a:avLst/>
          </a:prstGeom>
        </p:spPr>
      </p:pic>
      <p:pic>
        <p:nvPicPr>
          <p:cNvPr id="15" name="Imagen 14">
            <a:hlinkClick r:id="rId2" action="ppaction://hlinksldjump"/>
            <a:extLst>
              <a:ext uri="{FF2B5EF4-FFF2-40B4-BE49-F238E27FC236}">
                <a16:creationId xmlns:a16="http://schemas.microsoft.com/office/drawing/2014/main" id="{F0D983D3-AB80-1A8D-9235-73EACE1480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721" b="15917"/>
          <a:stretch/>
        </p:blipFill>
        <p:spPr>
          <a:xfrm>
            <a:off x="1001855" y="452746"/>
            <a:ext cx="2276895" cy="2765748"/>
          </a:xfrm>
          <a:prstGeom prst="rect">
            <a:avLst/>
          </a:prstGeom>
        </p:spPr>
      </p:pic>
      <p:pic>
        <p:nvPicPr>
          <p:cNvPr id="17" name="Imagen 16">
            <a:hlinkClick r:id="rId2" action="ppaction://hlinksldjump"/>
            <a:extLst>
              <a:ext uri="{FF2B5EF4-FFF2-40B4-BE49-F238E27FC236}">
                <a16:creationId xmlns:a16="http://schemas.microsoft.com/office/drawing/2014/main" id="{E2C3C2FF-DDC6-3C59-1D9F-41237D844C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7" t="1231" r="6147" b="15649"/>
          <a:stretch/>
        </p:blipFill>
        <p:spPr>
          <a:xfrm>
            <a:off x="6542521" y="452543"/>
            <a:ext cx="2171771" cy="2765748"/>
          </a:xfrm>
          <a:prstGeom prst="rect">
            <a:avLst/>
          </a:prstGeom>
        </p:spPr>
      </p:pic>
      <p:pic>
        <p:nvPicPr>
          <p:cNvPr id="19" name="Imagen 18">
            <a:hlinkClick r:id="rId2" action="ppaction://hlinksldjump"/>
            <a:extLst>
              <a:ext uri="{FF2B5EF4-FFF2-40B4-BE49-F238E27FC236}">
                <a16:creationId xmlns:a16="http://schemas.microsoft.com/office/drawing/2014/main" id="{221713CD-2FBB-EB20-BE00-DA5DDBB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00" t="10199" r="3213" b="15267"/>
          <a:stretch/>
        </p:blipFill>
        <p:spPr>
          <a:xfrm>
            <a:off x="9207730" y="605720"/>
            <a:ext cx="23241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6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EF8A8DE-CC24-39E3-7A5D-4969D3CBA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76" b="68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Botón de acción: Inicio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F73F561-A027-411E-B5B3-E83AB680EB8E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953B318-4604-3FFF-6F38-CEDB54655794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F50782E-6457-7E84-FF72-7D1A86B8FFA4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Volve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BF22C1B-B1D4-09CA-700C-34EDB80A205F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7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D531B6-6590-552B-396C-DCF4F1FF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631" y="643466"/>
            <a:ext cx="8162737" cy="5571067"/>
          </a:xfrm>
          <a:prstGeom prst="rect">
            <a:avLst/>
          </a:prstGeom>
        </p:spPr>
      </p:pic>
      <p:sp>
        <p:nvSpPr>
          <p:cNvPr id="4" name="Botón de acción: Inicio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D6CCF4C-B853-86AE-0D09-7C90A47D534B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1609CCD-EF34-B187-DD28-D56E4F009D3D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88E31F9-6ECF-7BE3-5B2B-D629E6D2870C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Volve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357BCE1-9A3E-3D7C-6294-C5465C757AA8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0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4" name="laser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653689" y="2363203"/>
            <a:ext cx="2884621" cy="3543963"/>
          </a:xfrm>
          <a:prstGeom prst="rect">
            <a:avLst/>
          </a:prstGeom>
        </p:spPr>
      </p:pic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8" t="2167" r="4652" b="16357"/>
          <a:stretch/>
        </p:blipFill>
        <p:spPr>
          <a:xfrm>
            <a:off x="8461552" y="2363203"/>
            <a:ext cx="2874758" cy="3543963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" t="2200" r="2440" b="15822"/>
          <a:stretch/>
        </p:blipFill>
        <p:spPr>
          <a:xfrm>
            <a:off x="855690" y="2351043"/>
            <a:ext cx="2884621" cy="3556123"/>
          </a:xfrm>
          <a:prstGeom prst="rect">
            <a:avLst/>
          </a:prstGeom>
        </p:spPr>
      </p:pic>
      <p:sp>
        <p:nvSpPr>
          <p:cNvPr id="6" name="Botón de acción: Inicio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5A0027C-3C3F-ABEF-F001-FDEC77F5CFD4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Hacia atrás o Anterior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1B98444-855D-2322-91CB-74D93C2E9A06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delante o Siguient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2F8CDD-EAAB-67E0-4CA0-FC35964D0FCA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Volver 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5778FCD4-39DC-A0F5-1CBC-16DB00AA656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A14A64D-3EAE-CDDD-CF03-5BDA3D56DF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0" t="19492" r="4199" b="17231"/>
          <a:stretch/>
        </p:blipFill>
        <p:spPr>
          <a:xfrm>
            <a:off x="2410220" y="274199"/>
            <a:ext cx="7371557" cy="18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5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" t="1242" r="6552" b="16379"/>
          <a:stretch/>
        </p:blipFill>
        <p:spPr>
          <a:xfrm flipH="1">
            <a:off x="8525331" y="2363204"/>
            <a:ext cx="2884621" cy="3543963"/>
          </a:xfrm>
          <a:prstGeom prst="rect">
            <a:avLst/>
          </a:prstGeom>
        </p:spPr>
      </p:pic>
      <p:pic>
        <p:nvPicPr>
          <p:cNvPr id="7" name="Imagen 6">
            <a:hlinkClick r:id="rId3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982073" y="2363204"/>
            <a:ext cx="2874758" cy="35439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4832529" y="2351044"/>
            <a:ext cx="2884621" cy="3556123"/>
          </a:xfrm>
          <a:prstGeom prst="rect">
            <a:avLst/>
          </a:prstGeom>
        </p:spPr>
      </p:pic>
      <p:pic>
        <p:nvPicPr>
          <p:cNvPr id="11" name="Imagen 10">
            <a:hlinkClick r:id="rId6" action="ppaction://hlinksldjump"/>
            <a:extLst>
              <a:ext uri="{FF2B5EF4-FFF2-40B4-BE49-F238E27FC236}">
                <a16:creationId xmlns:a16="http://schemas.microsoft.com/office/drawing/2014/main" id="{0B66FD62-5D8D-2F2A-36E4-A4BF99B42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" t="1242" r="6552" b="16379"/>
          <a:stretch/>
        </p:blipFill>
        <p:spPr>
          <a:xfrm flipH="1">
            <a:off x="8525331" y="2363204"/>
            <a:ext cx="2884621" cy="3543963"/>
          </a:xfrm>
          <a:prstGeom prst="rect">
            <a:avLst/>
          </a:prstGeom>
        </p:spPr>
      </p:pic>
      <p:pic>
        <p:nvPicPr>
          <p:cNvPr id="14" name="Imagen 13">
            <a:hlinkClick r:id="rId3" action="ppaction://hlinksldjump"/>
            <a:extLst>
              <a:ext uri="{FF2B5EF4-FFF2-40B4-BE49-F238E27FC236}">
                <a16:creationId xmlns:a16="http://schemas.microsoft.com/office/drawing/2014/main" id="{AA21DF5B-A742-F280-A364-8253476F0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4832529" y="2351044"/>
            <a:ext cx="2884621" cy="3556123"/>
          </a:xfrm>
          <a:prstGeom prst="rect">
            <a:avLst/>
          </a:prstGeom>
        </p:spPr>
      </p:pic>
      <p:sp>
        <p:nvSpPr>
          <p:cNvPr id="15" name="Botón de acción: Inicio 1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BE3413F-2271-D09B-7A4A-DDF49C888E1F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Botón de acción: Hacia atrás o Anterior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165161D-FDD0-A25D-301B-6F34EC846C3C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tón de acción: Hacia delante o Siguiente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9E1211A-37AC-DAFE-51C5-B133F7AF6790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tón de acción: Volver 1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2402206-5028-23E3-906C-29007991EA67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3E8EF3C-E809-DF32-335C-5C1FFC4D65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000" r="12301" b="8889"/>
          <a:stretch/>
        </p:blipFill>
        <p:spPr>
          <a:xfrm>
            <a:off x="2419452" y="316568"/>
            <a:ext cx="7542905" cy="1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7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EF8A8DE-CC24-39E3-7A5D-4969D3CBA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76" b="68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Botón de acción: Inicio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F73F561-A027-411E-B5B3-E83AB680EB8E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953B318-4604-3FFF-6F38-CEDB54655794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F50782E-6457-7E84-FF72-7D1A86B8FFA4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Volve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BF22C1B-B1D4-09CA-700C-34EDB80A205F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D531B6-6590-552B-396C-DCF4F1FF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631" y="643466"/>
            <a:ext cx="8162737" cy="5571067"/>
          </a:xfrm>
          <a:prstGeom prst="rect">
            <a:avLst/>
          </a:prstGeom>
        </p:spPr>
      </p:pic>
      <p:sp>
        <p:nvSpPr>
          <p:cNvPr id="4" name="Botón de acción: Inicio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D6CCF4C-B853-86AE-0D09-7C90A47D534B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1609CCD-EF34-B187-DD28-D56E4F009D3D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88E31F9-6ECF-7BE3-5B2B-D629E6D2870C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tón de acción: Volve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357BCE1-9A3E-3D7C-6294-C5465C757AA8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38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4" name="las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D65994-E2DC-2C65-EFDE-6EFDD1C56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4" t="19753" r="5136" b="18519"/>
          <a:stretch/>
        </p:blipFill>
        <p:spPr>
          <a:xfrm>
            <a:off x="2934153" y="1054100"/>
            <a:ext cx="6323694" cy="127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901E1A-29B5-67AF-2911-7D7CA61B6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41" r="5398" b="2982"/>
          <a:stretch/>
        </p:blipFill>
        <p:spPr>
          <a:xfrm>
            <a:off x="3214007" y="2374900"/>
            <a:ext cx="5763986" cy="4483100"/>
          </a:xfrm>
          <a:prstGeom prst="rect">
            <a:avLst/>
          </a:prstGeom>
        </p:spPr>
      </p:pic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2A29BDB-E913-6B53-61F2-0C6733745A07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9EF0D49-659B-62ED-8710-52A556C4EB2A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37DD127-7879-466E-FB6B-60B0DE732F47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E034A9E-A091-624A-2826-7A5FA6F3BE30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57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  <a:extLst>
              <a:ext uri="{FF2B5EF4-FFF2-40B4-BE49-F238E27FC236}">
                <a16:creationId xmlns:a16="http://schemas.microsoft.com/office/drawing/2014/main" id="{7B0EE053-0B63-739B-3C2D-0FC30EA9D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" t="1242" r="6552" b="16379"/>
          <a:stretch/>
        </p:blipFill>
        <p:spPr>
          <a:xfrm flipH="1">
            <a:off x="4910636" y="2967113"/>
            <a:ext cx="2399650" cy="2982298"/>
          </a:xfrm>
          <a:prstGeom prst="rect">
            <a:avLst/>
          </a:prstGeom>
        </p:spPr>
      </p:pic>
      <p:pic>
        <p:nvPicPr>
          <p:cNvPr id="7" name="Imagen 6">
            <a:hlinkClick r:id="rId2" action="ppaction://hlinksldjump"/>
            <a:extLst>
              <a:ext uri="{FF2B5EF4-FFF2-40B4-BE49-F238E27FC236}">
                <a16:creationId xmlns:a16="http://schemas.microsoft.com/office/drawing/2014/main" id="{18DB04B3-E7E2-F28F-B50F-C8F7595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t="2167" r="4652" b="16357"/>
          <a:stretch/>
        </p:blipFill>
        <p:spPr>
          <a:xfrm>
            <a:off x="52923" y="2965050"/>
            <a:ext cx="2371717" cy="2982298"/>
          </a:xfrm>
          <a:prstGeom prst="rect">
            <a:avLst/>
          </a:prstGeom>
        </p:spPr>
      </p:pic>
      <p:pic>
        <p:nvPicPr>
          <p:cNvPr id="13" name="Imagen 12">
            <a:hlinkClick r:id="rId2" action="ppaction://hlinksldjump"/>
            <a:extLst>
              <a:ext uri="{FF2B5EF4-FFF2-40B4-BE49-F238E27FC236}">
                <a16:creationId xmlns:a16="http://schemas.microsoft.com/office/drawing/2014/main" id="{3C2717AF-01FF-E748-04A6-0CC8BE9A8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2" t="2200" r="2440" b="15822"/>
          <a:stretch/>
        </p:blipFill>
        <p:spPr>
          <a:xfrm>
            <a:off x="2490414" y="2967112"/>
            <a:ext cx="2388734" cy="2973925"/>
          </a:xfrm>
          <a:prstGeom prst="rect">
            <a:avLst/>
          </a:prstGeom>
        </p:spPr>
      </p:pic>
      <p:pic>
        <p:nvPicPr>
          <p:cNvPr id="3" name="Imagen 2">
            <a:hlinkClick r:id="rId2" action="ppaction://hlinksldjump"/>
            <a:extLst>
              <a:ext uri="{FF2B5EF4-FFF2-40B4-BE49-F238E27FC236}">
                <a16:creationId xmlns:a16="http://schemas.microsoft.com/office/drawing/2014/main" id="{2805F6CA-C1AA-AA50-D5D8-1E01DDFAD0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0" t="1635" r="4990" b="16342"/>
          <a:stretch/>
        </p:blipFill>
        <p:spPr>
          <a:xfrm>
            <a:off x="7350089" y="2967112"/>
            <a:ext cx="2399650" cy="2973925"/>
          </a:xfrm>
          <a:prstGeom prst="rect">
            <a:avLst/>
          </a:prstGeom>
        </p:spPr>
      </p:pic>
      <p:pic>
        <p:nvPicPr>
          <p:cNvPr id="6" name="Imagen 5">
            <a:hlinkClick r:id="rId7" action="ppaction://hlinksldjump"/>
            <a:extLst>
              <a:ext uri="{FF2B5EF4-FFF2-40B4-BE49-F238E27FC236}">
                <a16:creationId xmlns:a16="http://schemas.microsoft.com/office/drawing/2014/main" id="{DD70B8F5-63B4-C0E6-1D48-1B7C0BA511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2" t="1179" r="3194" b="16067"/>
          <a:stretch/>
        </p:blipFill>
        <p:spPr>
          <a:xfrm>
            <a:off x="9781227" y="2967112"/>
            <a:ext cx="2391444" cy="2973924"/>
          </a:xfrm>
          <a:prstGeom prst="rect">
            <a:avLst/>
          </a:prstGeom>
        </p:spPr>
      </p:pic>
      <p:sp>
        <p:nvSpPr>
          <p:cNvPr id="8" name="Botón de acción: Inicio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B39011B-C6F0-8C13-E114-39AACB33C6AB}"/>
              </a:ext>
            </a:extLst>
          </p:cNvPr>
          <p:cNvSpPr/>
          <p:nvPr/>
        </p:nvSpPr>
        <p:spPr>
          <a:xfrm>
            <a:off x="11080345" y="6379542"/>
            <a:ext cx="467832" cy="43593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Hacia atrás o Anterior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3FDBE82-A384-A7DA-020C-50047FC8155B}"/>
              </a:ext>
            </a:extLst>
          </p:cNvPr>
          <p:cNvSpPr/>
          <p:nvPr/>
        </p:nvSpPr>
        <p:spPr>
          <a:xfrm>
            <a:off x="10520556" y="6379540"/>
            <a:ext cx="467832" cy="435934"/>
          </a:xfrm>
          <a:prstGeom prst="actionButtonBackPrevio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Hacia delante o Siguie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6FFA469-C6B4-6DF7-4A0D-28CA12C791A2}"/>
              </a:ext>
            </a:extLst>
          </p:cNvPr>
          <p:cNvSpPr/>
          <p:nvPr/>
        </p:nvSpPr>
        <p:spPr>
          <a:xfrm>
            <a:off x="11636955" y="6379539"/>
            <a:ext cx="467832" cy="435935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Volver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051E888-974A-79D6-4378-F15B03245925}"/>
              </a:ext>
            </a:extLst>
          </p:cNvPr>
          <p:cNvSpPr/>
          <p:nvPr/>
        </p:nvSpPr>
        <p:spPr>
          <a:xfrm>
            <a:off x="9962357" y="6379539"/>
            <a:ext cx="466242" cy="446568"/>
          </a:xfrm>
          <a:prstGeom prst="actionButtonRetur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7815A1-ADC0-6D42-D35C-9F7AEE83DA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15" r="8974" b="6679"/>
          <a:stretch/>
        </p:blipFill>
        <p:spPr>
          <a:xfrm>
            <a:off x="1983810" y="406462"/>
            <a:ext cx="8253302" cy="18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3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4347</TotalTime>
  <Words>0</Words>
  <Application>Microsoft Macintosh PowerPoint</Application>
  <PresentationFormat>Panorámica</PresentationFormat>
  <Paragraphs>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ELIZABETH CARRANZA� VELEZ</dc:creator>
  <cp:lastModifiedBy>LORENA ELIZABETH CARRANZA� VELEZ</cp:lastModifiedBy>
  <cp:revision>1</cp:revision>
  <dcterms:created xsi:type="dcterms:W3CDTF">2022-11-11T15:17:00Z</dcterms:created>
  <dcterms:modified xsi:type="dcterms:W3CDTF">2022-11-15T18:27:32Z</dcterms:modified>
</cp:coreProperties>
</file>