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4"/>
  </p:sldMasterIdLst>
  <p:notesMasterIdLst>
    <p:notesMasterId r:id="rId15"/>
  </p:notesMasterIdLst>
  <p:sldIdLst>
    <p:sldId id="256" r:id="rId5"/>
    <p:sldId id="257" r:id="rId6"/>
    <p:sldId id="260" r:id="rId7"/>
    <p:sldId id="309" r:id="rId8"/>
    <p:sldId id="279" r:id="rId9"/>
    <p:sldId id="310" r:id="rId10"/>
    <p:sldId id="259" r:id="rId11"/>
    <p:sldId id="262" r:id="rId12"/>
    <p:sldId id="264" r:id="rId13"/>
    <p:sldId id="313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redoka One" panose="02000000000000000000" pitchFamily="2" charset="0"/>
      <p:regular r:id="rId20"/>
    </p:embeddedFont>
    <p:embeddedFont>
      <p:font typeface="Karla Medium" panose="020B0004030503030003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68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2A2"/>
    <a:srgbClr val="68768C"/>
    <a:srgbClr val="415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2103E3-1597-4138-9FB8-2CBA14E2EDC1}" v="8" dt="2022-12-06T00:16:18.134"/>
    <p1510:client id="{5218C12F-A656-42BE-8051-9BB305B5E349}" v="38" dt="2022-12-05T02:33:44.584"/>
    <p1510:client id="{522456E3-BD02-4580-A3E7-346ABDD64BB6}" v="18" dt="2022-12-05T02:42:20.936"/>
    <p1510:client id="{DC8E554A-C637-4E02-A3DF-E5EC933035EE}" v="561" vWet="563" dt="2022-12-06T00:40:15.304"/>
  </p1510:revLst>
</p1510:revInfo>
</file>

<file path=ppt/tableStyles.xml><?xml version="1.0" encoding="utf-8"?>
<a:tblStyleLst xmlns:a="http://schemas.openxmlformats.org/drawingml/2006/main" def="{B3162295-3A4B-4954-88C2-CC3108EBB538}">
  <a:tblStyle styleId="{B3162295-3A4B-4954-88C2-CC3108EBB5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17" y="77"/>
      </p:cViewPr>
      <p:guideLst>
        <p:guide orient="horz" pos="5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1d4f3bf491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11d4f3bf491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f09f6a330b_0_1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f09f6a330b_0_1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1d4f3bf491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11d4f3bf491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11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11de34046dd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11de34046dd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11de34046dd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11de34046dd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738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f09f6a330b_0_1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f09f6a330b_0_1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11df837ca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11df837ca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11d3c097be0_6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11d3c097be0_6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707900" y="539325"/>
            <a:ext cx="4436131" cy="4604444"/>
            <a:chOff x="4707900" y="539325"/>
            <a:chExt cx="4436131" cy="4604444"/>
          </a:xfrm>
        </p:grpSpPr>
        <p:sp>
          <p:nvSpPr>
            <p:cNvPr id="10" name="Google Shape;10;p2"/>
            <p:cNvSpPr/>
            <p:nvPr/>
          </p:nvSpPr>
          <p:spPr>
            <a:xfrm>
              <a:off x="4707900" y="539325"/>
              <a:ext cx="4436131" cy="4604444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905576" y="676300"/>
              <a:ext cx="4238388" cy="4467339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46925" y="1448375"/>
            <a:ext cx="7453500" cy="16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442375" y="3510482"/>
            <a:ext cx="4381800" cy="46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7950" y="2083554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909050" y="4707972"/>
            <a:ext cx="235579" cy="263646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607275" y="3110679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788425" y="157372"/>
            <a:ext cx="235579" cy="263646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6"/>
          <p:cNvGrpSpPr/>
          <p:nvPr/>
        </p:nvGrpSpPr>
        <p:grpSpPr>
          <a:xfrm flipH="1">
            <a:off x="342" y="651959"/>
            <a:ext cx="4327446" cy="4491635"/>
            <a:chOff x="4707900" y="539325"/>
            <a:chExt cx="4436131" cy="4604444"/>
          </a:xfrm>
        </p:grpSpPr>
        <p:sp>
          <p:nvSpPr>
            <p:cNvPr id="205" name="Google Shape;205;p16"/>
            <p:cNvSpPr/>
            <p:nvPr/>
          </p:nvSpPr>
          <p:spPr>
            <a:xfrm>
              <a:off x="4707900" y="539325"/>
              <a:ext cx="4436131" cy="4604444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4905576" y="676300"/>
              <a:ext cx="4238388" cy="4467339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16"/>
          <p:cNvSpPr/>
          <p:nvPr/>
        </p:nvSpPr>
        <p:spPr>
          <a:xfrm rot="-5400000">
            <a:off x="7470861" y="-44028"/>
            <a:ext cx="1629042" cy="1717162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"/>
          <p:cNvSpPr/>
          <p:nvPr/>
        </p:nvSpPr>
        <p:spPr>
          <a:xfrm>
            <a:off x="216600" y="198604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16"/>
          <p:cNvGrpSpPr/>
          <p:nvPr/>
        </p:nvGrpSpPr>
        <p:grpSpPr>
          <a:xfrm>
            <a:off x="716650" y="637800"/>
            <a:ext cx="7714350" cy="3867900"/>
            <a:chOff x="716650" y="637800"/>
            <a:chExt cx="7714350" cy="3867900"/>
          </a:xfrm>
        </p:grpSpPr>
        <p:grpSp>
          <p:nvGrpSpPr>
            <p:cNvPr id="210" name="Google Shape;210;p16"/>
            <p:cNvGrpSpPr/>
            <p:nvPr/>
          </p:nvGrpSpPr>
          <p:grpSpPr>
            <a:xfrm>
              <a:off x="716650" y="637800"/>
              <a:ext cx="7714350" cy="3867900"/>
              <a:chOff x="716650" y="637800"/>
              <a:chExt cx="7714350" cy="3867900"/>
            </a:xfrm>
          </p:grpSpPr>
          <p:sp>
            <p:nvSpPr>
              <p:cNvPr id="211" name="Google Shape;211;p16"/>
              <p:cNvSpPr/>
              <p:nvPr/>
            </p:nvSpPr>
            <p:spPr>
              <a:xfrm>
                <a:off x="716650" y="963600"/>
                <a:ext cx="7713900" cy="3542100"/>
              </a:xfrm>
              <a:prstGeom prst="rect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717100" y="637800"/>
                <a:ext cx="7713900" cy="330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" name="Google Shape;213;p16"/>
            <p:cNvGrpSpPr/>
            <p:nvPr/>
          </p:nvGrpSpPr>
          <p:grpSpPr>
            <a:xfrm>
              <a:off x="7478003" y="729844"/>
              <a:ext cx="784907" cy="155297"/>
              <a:chOff x="7189925" y="928775"/>
              <a:chExt cx="699000" cy="138300"/>
            </a:xfrm>
          </p:grpSpPr>
          <p:sp>
            <p:nvSpPr>
              <p:cNvPr id="214" name="Google Shape;214;p16"/>
              <p:cNvSpPr/>
              <p:nvPr/>
            </p:nvSpPr>
            <p:spPr>
              <a:xfrm>
                <a:off x="7189925" y="928775"/>
                <a:ext cx="138300" cy="1383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7470275" y="928775"/>
                <a:ext cx="138300" cy="1383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7750625" y="928775"/>
                <a:ext cx="138300" cy="1383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7" name="Google Shape;217;p16"/>
          <p:cNvSpPr txBox="1">
            <a:spLocks noGrp="1"/>
          </p:cNvSpPr>
          <p:nvPr>
            <p:ph type="subTitle" idx="1"/>
          </p:nvPr>
        </p:nvSpPr>
        <p:spPr>
          <a:xfrm>
            <a:off x="1734025" y="1921313"/>
            <a:ext cx="56757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2568675" y="3214313"/>
            <a:ext cx="40068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21"/>
          <p:cNvGrpSpPr/>
          <p:nvPr/>
        </p:nvGrpSpPr>
        <p:grpSpPr>
          <a:xfrm>
            <a:off x="5616649" y="275"/>
            <a:ext cx="3527415" cy="2125145"/>
            <a:chOff x="6949180" y="267"/>
            <a:chExt cx="2194622" cy="2273856"/>
          </a:xfrm>
        </p:grpSpPr>
        <p:sp>
          <p:nvSpPr>
            <p:cNvPr id="258" name="Google Shape;258;p21"/>
            <p:cNvSpPr/>
            <p:nvPr/>
          </p:nvSpPr>
          <p:spPr>
            <a:xfrm rot="10800000" flipH="1">
              <a:off x="6949193" y="267"/>
              <a:ext cx="2194609" cy="2273856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1"/>
            <p:cNvSpPr/>
            <p:nvPr/>
          </p:nvSpPr>
          <p:spPr>
            <a:xfrm rot="10800000" flipH="1">
              <a:off x="6949180" y="267"/>
              <a:ext cx="2194609" cy="2273856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21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subTitle" idx="1"/>
          </p:nvPr>
        </p:nvSpPr>
        <p:spPr>
          <a:xfrm>
            <a:off x="994838" y="2346359"/>
            <a:ext cx="24807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title" idx="2"/>
          </p:nvPr>
        </p:nvSpPr>
        <p:spPr>
          <a:xfrm>
            <a:off x="996188" y="1957936"/>
            <a:ext cx="247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3"/>
          </p:nvPr>
        </p:nvSpPr>
        <p:spPr>
          <a:xfrm>
            <a:off x="4915988" y="2934276"/>
            <a:ext cx="24807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title" idx="4"/>
          </p:nvPr>
        </p:nvSpPr>
        <p:spPr>
          <a:xfrm>
            <a:off x="4917325" y="2545861"/>
            <a:ext cx="247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5" name="Google Shape;265;p21"/>
          <p:cNvSpPr/>
          <p:nvPr/>
        </p:nvSpPr>
        <p:spPr>
          <a:xfrm flipH="1">
            <a:off x="-5" y="2165598"/>
            <a:ext cx="2825405" cy="2977898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170735" y="4436526"/>
            <a:ext cx="299490" cy="335145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/>
          <p:nvPr/>
        </p:nvSpPr>
        <p:spPr>
          <a:xfrm rot="-5400000" flipH="1">
            <a:off x="5814510" y="1813924"/>
            <a:ext cx="3241824" cy="3417383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3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3"/>
          <p:cNvSpPr txBox="1">
            <a:spLocks noGrp="1"/>
          </p:cNvSpPr>
          <p:nvPr>
            <p:ph type="subTitle" idx="1"/>
          </p:nvPr>
        </p:nvSpPr>
        <p:spPr>
          <a:xfrm>
            <a:off x="878363" y="2483529"/>
            <a:ext cx="23316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286" name="Google Shape;286;p23"/>
          <p:cNvSpPr txBox="1">
            <a:spLocks noGrp="1"/>
          </p:cNvSpPr>
          <p:nvPr>
            <p:ph type="title" idx="2"/>
          </p:nvPr>
        </p:nvSpPr>
        <p:spPr>
          <a:xfrm>
            <a:off x="879563" y="2165645"/>
            <a:ext cx="232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7" name="Google Shape;287;p23"/>
          <p:cNvSpPr txBox="1">
            <a:spLocks noGrp="1"/>
          </p:cNvSpPr>
          <p:nvPr>
            <p:ph type="subTitle" idx="3"/>
          </p:nvPr>
        </p:nvSpPr>
        <p:spPr>
          <a:xfrm>
            <a:off x="3608200" y="2769100"/>
            <a:ext cx="19278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288" name="Google Shape;288;p23"/>
          <p:cNvSpPr txBox="1">
            <a:spLocks noGrp="1"/>
          </p:cNvSpPr>
          <p:nvPr>
            <p:ph type="title" idx="4"/>
          </p:nvPr>
        </p:nvSpPr>
        <p:spPr>
          <a:xfrm>
            <a:off x="3609250" y="2451225"/>
            <a:ext cx="19257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9" name="Google Shape;289;p23"/>
          <p:cNvSpPr txBox="1">
            <a:spLocks noGrp="1"/>
          </p:cNvSpPr>
          <p:nvPr>
            <p:ph type="subTitle" idx="5"/>
          </p:nvPr>
        </p:nvSpPr>
        <p:spPr>
          <a:xfrm>
            <a:off x="5934213" y="2483520"/>
            <a:ext cx="23316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290" name="Google Shape;290;p23"/>
          <p:cNvSpPr txBox="1">
            <a:spLocks noGrp="1"/>
          </p:cNvSpPr>
          <p:nvPr>
            <p:ph type="title" idx="6"/>
          </p:nvPr>
        </p:nvSpPr>
        <p:spPr>
          <a:xfrm>
            <a:off x="5935413" y="2165645"/>
            <a:ext cx="232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91" name="Google Shape;291;p23"/>
          <p:cNvGrpSpPr/>
          <p:nvPr/>
        </p:nvGrpSpPr>
        <p:grpSpPr>
          <a:xfrm flipH="1">
            <a:off x="-5" y="326"/>
            <a:ext cx="1993342" cy="1891079"/>
            <a:chOff x="7146070" y="326"/>
            <a:chExt cx="1993342" cy="1891079"/>
          </a:xfrm>
        </p:grpSpPr>
        <p:sp>
          <p:nvSpPr>
            <p:cNvPr id="292" name="Google Shape;292;p23"/>
            <p:cNvSpPr/>
            <p:nvPr/>
          </p:nvSpPr>
          <p:spPr>
            <a:xfrm rot="-5400000">
              <a:off x="7197201" y="-50805"/>
              <a:ext cx="1891079" cy="1993342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3"/>
            <p:cNvSpPr/>
            <p:nvPr/>
          </p:nvSpPr>
          <p:spPr>
            <a:xfrm rot="-5400000">
              <a:off x="7197201" y="-50805"/>
              <a:ext cx="1891079" cy="1993342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23"/>
          <p:cNvGrpSpPr/>
          <p:nvPr/>
        </p:nvGrpSpPr>
        <p:grpSpPr>
          <a:xfrm flipH="1">
            <a:off x="-326619" y="3811504"/>
            <a:ext cx="1206195" cy="1177623"/>
            <a:chOff x="2180272" y="-464800"/>
            <a:chExt cx="1256977" cy="1227202"/>
          </a:xfrm>
        </p:grpSpPr>
        <p:sp>
          <p:nvSpPr>
            <p:cNvPr id="295" name="Google Shape;295;p23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"/>
          <p:cNvSpPr/>
          <p:nvPr/>
        </p:nvSpPr>
        <p:spPr>
          <a:xfrm rot="5400000">
            <a:off x="89857" y="1730883"/>
            <a:ext cx="3322753" cy="3502482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4"/>
          <p:cNvSpPr/>
          <p:nvPr/>
        </p:nvSpPr>
        <p:spPr>
          <a:xfrm rot="-5400000">
            <a:off x="5728732" y="-89917"/>
            <a:ext cx="3322753" cy="3502482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4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552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4"/>
          <p:cNvSpPr txBox="1">
            <a:spLocks noGrp="1"/>
          </p:cNvSpPr>
          <p:nvPr>
            <p:ph type="subTitle" idx="1"/>
          </p:nvPr>
        </p:nvSpPr>
        <p:spPr>
          <a:xfrm>
            <a:off x="2117612" y="2225083"/>
            <a:ext cx="22995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302" name="Google Shape;302;p24"/>
          <p:cNvSpPr txBox="1">
            <a:spLocks noGrp="1"/>
          </p:cNvSpPr>
          <p:nvPr>
            <p:ph type="title" idx="2"/>
          </p:nvPr>
        </p:nvSpPr>
        <p:spPr>
          <a:xfrm>
            <a:off x="2120114" y="1907200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3" name="Google Shape;303;p24"/>
          <p:cNvSpPr txBox="1">
            <a:spLocks noGrp="1"/>
          </p:cNvSpPr>
          <p:nvPr>
            <p:ph type="subTitle" idx="3"/>
          </p:nvPr>
        </p:nvSpPr>
        <p:spPr>
          <a:xfrm>
            <a:off x="2117600" y="3669901"/>
            <a:ext cx="22995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304" name="Google Shape;304;p24"/>
          <p:cNvSpPr txBox="1">
            <a:spLocks noGrp="1"/>
          </p:cNvSpPr>
          <p:nvPr>
            <p:ph type="title" idx="4"/>
          </p:nvPr>
        </p:nvSpPr>
        <p:spPr>
          <a:xfrm>
            <a:off x="2117600" y="3352018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5" name="Google Shape;305;p24"/>
          <p:cNvSpPr txBox="1">
            <a:spLocks noGrp="1"/>
          </p:cNvSpPr>
          <p:nvPr>
            <p:ph type="subTitle" idx="5"/>
          </p:nvPr>
        </p:nvSpPr>
        <p:spPr>
          <a:xfrm>
            <a:off x="5638875" y="2225075"/>
            <a:ext cx="22995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306" name="Google Shape;306;p24"/>
          <p:cNvSpPr txBox="1">
            <a:spLocks noGrp="1"/>
          </p:cNvSpPr>
          <p:nvPr>
            <p:ph type="title" idx="6"/>
          </p:nvPr>
        </p:nvSpPr>
        <p:spPr>
          <a:xfrm>
            <a:off x="5641388" y="1907200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7" name="Google Shape;307;p24"/>
          <p:cNvSpPr txBox="1">
            <a:spLocks noGrp="1"/>
          </p:cNvSpPr>
          <p:nvPr>
            <p:ph type="subTitle" idx="7"/>
          </p:nvPr>
        </p:nvSpPr>
        <p:spPr>
          <a:xfrm>
            <a:off x="5638875" y="3669900"/>
            <a:ext cx="22995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308" name="Google Shape;308;p24"/>
          <p:cNvSpPr txBox="1">
            <a:spLocks noGrp="1"/>
          </p:cNvSpPr>
          <p:nvPr>
            <p:ph type="title" idx="8"/>
          </p:nvPr>
        </p:nvSpPr>
        <p:spPr>
          <a:xfrm>
            <a:off x="5638874" y="3352020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9" name="Google Shape;309;p24"/>
          <p:cNvSpPr/>
          <p:nvPr/>
        </p:nvSpPr>
        <p:spPr>
          <a:xfrm>
            <a:off x="264622" y="2307326"/>
            <a:ext cx="299490" cy="335145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4"/>
          <p:cNvSpPr/>
          <p:nvPr/>
        </p:nvSpPr>
        <p:spPr>
          <a:xfrm>
            <a:off x="8675197" y="4643613"/>
            <a:ext cx="299490" cy="335145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5_1_2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7"/>
          <p:cNvSpPr/>
          <p:nvPr/>
        </p:nvSpPr>
        <p:spPr>
          <a:xfrm rot="5400000">
            <a:off x="855654" y="3246186"/>
            <a:ext cx="1041608" cy="2752935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7"/>
          <p:cNvSpPr/>
          <p:nvPr/>
        </p:nvSpPr>
        <p:spPr>
          <a:xfrm rot="-5400000">
            <a:off x="6446116" y="-1216769"/>
            <a:ext cx="1481202" cy="3914585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7"/>
          <p:cNvSpPr txBox="1">
            <a:spLocks noGrp="1"/>
          </p:cNvSpPr>
          <p:nvPr>
            <p:ph type="subTitle" idx="1"/>
          </p:nvPr>
        </p:nvSpPr>
        <p:spPr>
          <a:xfrm>
            <a:off x="3086233" y="1862557"/>
            <a:ext cx="15924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354" name="Google Shape;354;p27"/>
          <p:cNvSpPr txBox="1">
            <a:spLocks noGrp="1"/>
          </p:cNvSpPr>
          <p:nvPr>
            <p:ph type="title"/>
          </p:nvPr>
        </p:nvSpPr>
        <p:spPr>
          <a:xfrm>
            <a:off x="3087966" y="1468475"/>
            <a:ext cx="1590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5" name="Google Shape;355;p27"/>
          <p:cNvSpPr txBox="1">
            <a:spLocks noGrp="1"/>
          </p:cNvSpPr>
          <p:nvPr>
            <p:ph type="subTitle" idx="2"/>
          </p:nvPr>
        </p:nvSpPr>
        <p:spPr>
          <a:xfrm>
            <a:off x="3086225" y="3536148"/>
            <a:ext cx="15924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356" name="Google Shape;356;p27"/>
          <p:cNvSpPr txBox="1">
            <a:spLocks noGrp="1"/>
          </p:cNvSpPr>
          <p:nvPr>
            <p:ph type="title" idx="3"/>
          </p:nvPr>
        </p:nvSpPr>
        <p:spPr>
          <a:xfrm>
            <a:off x="3086225" y="3142066"/>
            <a:ext cx="1590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7" name="Google Shape;357;p27"/>
          <p:cNvSpPr txBox="1">
            <a:spLocks noGrp="1"/>
          </p:cNvSpPr>
          <p:nvPr>
            <p:ph type="subTitle" idx="4"/>
          </p:nvPr>
        </p:nvSpPr>
        <p:spPr>
          <a:xfrm>
            <a:off x="4962250" y="1862548"/>
            <a:ext cx="15924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358" name="Google Shape;358;p27"/>
          <p:cNvSpPr txBox="1">
            <a:spLocks noGrp="1"/>
          </p:cNvSpPr>
          <p:nvPr>
            <p:ph type="title" idx="5"/>
          </p:nvPr>
        </p:nvSpPr>
        <p:spPr>
          <a:xfrm>
            <a:off x="4963991" y="1468475"/>
            <a:ext cx="1590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9" name="Google Shape;359;p27"/>
          <p:cNvSpPr txBox="1">
            <a:spLocks noGrp="1"/>
          </p:cNvSpPr>
          <p:nvPr>
            <p:ph type="subTitle" idx="6"/>
          </p:nvPr>
        </p:nvSpPr>
        <p:spPr>
          <a:xfrm>
            <a:off x="4962250" y="3536150"/>
            <a:ext cx="15924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360" name="Google Shape;360;p27"/>
          <p:cNvSpPr txBox="1">
            <a:spLocks noGrp="1"/>
          </p:cNvSpPr>
          <p:nvPr>
            <p:ph type="title" idx="7"/>
          </p:nvPr>
        </p:nvSpPr>
        <p:spPr>
          <a:xfrm>
            <a:off x="4962243" y="3142073"/>
            <a:ext cx="1590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1" name="Google Shape;361;p27"/>
          <p:cNvSpPr txBox="1">
            <a:spLocks noGrp="1"/>
          </p:cNvSpPr>
          <p:nvPr>
            <p:ph type="title" idx="8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7"/>
          <p:cNvSpPr txBox="1">
            <a:spLocks noGrp="1"/>
          </p:cNvSpPr>
          <p:nvPr>
            <p:ph type="subTitle" idx="9"/>
          </p:nvPr>
        </p:nvSpPr>
        <p:spPr>
          <a:xfrm>
            <a:off x="6838272" y="1862548"/>
            <a:ext cx="15924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363" name="Google Shape;363;p27"/>
          <p:cNvSpPr txBox="1">
            <a:spLocks noGrp="1"/>
          </p:cNvSpPr>
          <p:nvPr>
            <p:ph type="title" idx="13"/>
          </p:nvPr>
        </p:nvSpPr>
        <p:spPr>
          <a:xfrm>
            <a:off x="6840009" y="1468475"/>
            <a:ext cx="1590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4" name="Google Shape;364;p27"/>
          <p:cNvSpPr txBox="1">
            <a:spLocks noGrp="1"/>
          </p:cNvSpPr>
          <p:nvPr>
            <p:ph type="subTitle" idx="14"/>
          </p:nvPr>
        </p:nvSpPr>
        <p:spPr>
          <a:xfrm>
            <a:off x="6838258" y="3536150"/>
            <a:ext cx="15924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365" name="Google Shape;365;p27"/>
          <p:cNvSpPr txBox="1">
            <a:spLocks noGrp="1"/>
          </p:cNvSpPr>
          <p:nvPr>
            <p:ph type="title" idx="15"/>
          </p:nvPr>
        </p:nvSpPr>
        <p:spPr>
          <a:xfrm>
            <a:off x="6838260" y="3142073"/>
            <a:ext cx="1590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66" name="Google Shape;366;p27"/>
          <p:cNvGrpSpPr/>
          <p:nvPr/>
        </p:nvGrpSpPr>
        <p:grpSpPr>
          <a:xfrm flipH="1">
            <a:off x="-284616" y="4350283"/>
            <a:ext cx="1105134" cy="1078956"/>
            <a:chOff x="2180272" y="-464800"/>
            <a:chExt cx="1256977" cy="1227202"/>
          </a:xfrm>
        </p:grpSpPr>
        <p:sp>
          <p:nvSpPr>
            <p:cNvPr id="367" name="Google Shape;367;p27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7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27"/>
          <p:cNvSpPr/>
          <p:nvPr/>
        </p:nvSpPr>
        <p:spPr>
          <a:xfrm>
            <a:off x="195424" y="1542502"/>
            <a:ext cx="232899" cy="260624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" name="Google Shape;370;p27"/>
          <p:cNvGrpSpPr/>
          <p:nvPr/>
        </p:nvGrpSpPr>
        <p:grpSpPr>
          <a:xfrm flipH="1">
            <a:off x="8287884" y="-12817"/>
            <a:ext cx="1105134" cy="1078956"/>
            <a:chOff x="2180272" y="-464800"/>
            <a:chExt cx="1256977" cy="1227202"/>
          </a:xfrm>
        </p:grpSpPr>
        <p:sp>
          <p:nvSpPr>
            <p:cNvPr id="371" name="Google Shape;371;p27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27"/>
          <p:cNvSpPr/>
          <p:nvPr/>
        </p:nvSpPr>
        <p:spPr>
          <a:xfrm>
            <a:off x="8714249" y="3844440"/>
            <a:ext cx="232899" cy="260624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 1">
  <p:cSld name="CUSTOM_6_1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29"/>
          <p:cNvGrpSpPr/>
          <p:nvPr/>
        </p:nvGrpSpPr>
        <p:grpSpPr>
          <a:xfrm>
            <a:off x="334091" y="136138"/>
            <a:ext cx="8475817" cy="1293175"/>
            <a:chOff x="908176" y="3090407"/>
            <a:chExt cx="7241813" cy="1104900"/>
          </a:xfrm>
        </p:grpSpPr>
        <p:sp>
          <p:nvSpPr>
            <p:cNvPr id="389" name="Google Shape;389;p29"/>
            <p:cNvSpPr/>
            <p:nvPr/>
          </p:nvSpPr>
          <p:spPr>
            <a:xfrm>
              <a:off x="908176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1613301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2343198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3071648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3800233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4530131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5258581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5952141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6682038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7410488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29"/>
          <p:cNvSpPr txBox="1">
            <a:spLocks noGrp="1"/>
          </p:cNvSpPr>
          <p:nvPr>
            <p:ph type="title" hasCustomPrompt="1"/>
          </p:nvPr>
        </p:nvSpPr>
        <p:spPr>
          <a:xfrm>
            <a:off x="1342213" y="2283479"/>
            <a:ext cx="1206900" cy="59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00" name="Google Shape;400;p29"/>
          <p:cNvSpPr txBox="1">
            <a:spLocks noGrp="1"/>
          </p:cNvSpPr>
          <p:nvPr>
            <p:ph type="subTitle" idx="1"/>
          </p:nvPr>
        </p:nvSpPr>
        <p:spPr>
          <a:xfrm>
            <a:off x="720313" y="3957612"/>
            <a:ext cx="24507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1" name="Google Shape;401;p29"/>
          <p:cNvSpPr txBox="1">
            <a:spLocks noGrp="1"/>
          </p:cNvSpPr>
          <p:nvPr>
            <p:ph type="title" idx="2"/>
          </p:nvPr>
        </p:nvSpPr>
        <p:spPr>
          <a:xfrm>
            <a:off x="720313" y="3645597"/>
            <a:ext cx="24507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2" name="Google Shape;402;p29"/>
          <p:cNvSpPr txBox="1">
            <a:spLocks noGrp="1"/>
          </p:cNvSpPr>
          <p:nvPr>
            <p:ph type="title" idx="3" hasCustomPrompt="1"/>
          </p:nvPr>
        </p:nvSpPr>
        <p:spPr>
          <a:xfrm>
            <a:off x="3971888" y="2283479"/>
            <a:ext cx="1206900" cy="59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03" name="Google Shape;403;p29"/>
          <p:cNvSpPr txBox="1">
            <a:spLocks noGrp="1"/>
          </p:cNvSpPr>
          <p:nvPr>
            <p:ph type="subTitle" idx="4"/>
          </p:nvPr>
        </p:nvSpPr>
        <p:spPr>
          <a:xfrm>
            <a:off x="3350000" y="3957601"/>
            <a:ext cx="24507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4" name="Google Shape;404;p29"/>
          <p:cNvSpPr txBox="1">
            <a:spLocks noGrp="1"/>
          </p:cNvSpPr>
          <p:nvPr>
            <p:ph type="title" idx="5"/>
          </p:nvPr>
        </p:nvSpPr>
        <p:spPr>
          <a:xfrm>
            <a:off x="3349988" y="3645597"/>
            <a:ext cx="24507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5" name="Google Shape;405;p29"/>
          <p:cNvSpPr txBox="1">
            <a:spLocks noGrp="1"/>
          </p:cNvSpPr>
          <p:nvPr>
            <p:ph type="title" idx="6" hasCustomPrompt="1"/>
          </p:nvPr>
        </p:nvSpPr>
        <p:spPr>
          <a:xfrm>
            <a:off x="6601925" y="2283479"/>
            <a:ext cx="1206900" cy="59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06" name="Google Shape;406;p29"/>
          <p:cNvSpPr txBox="1">
            <a:spLocks noGrp="1"/>
          </p:cNvSpPr>
          <p:nvPr>
            <p:ph type="subTitle" idx="7"/>
          </p:nvPr>
        </p:nvSpPr>
        <p:spPr>
          <a:xfrm>
            <a:off x="5980031" y="3957601"/>
            <a:ext cx="24507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7" name="Google Shape;407;p29"/>
          <p:cNvSpPr txBox="1">
            <a:spLocks noGrp="1"/>
          </p:cNvSpPr>
          <p:nvPr>
            <p:ph type="title" idx="8"/>
          </p:nvPr>
        </p:nvSpPr>
        <p:spPr>
          <a:xfrm>
            <a:off x="5980025" y="3645597"/>
            <a:ext cx="24507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8" name="Google Shape;408;p29"/>
          <p:cNvSpPr txBox="1">
            <a:spLocks noGrp="1"/>
          </p:cNvSpPr>
          <p:nvPr>
            <p:ph type="title" idx="9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09" name="Google Shape;409;p29"/>
          <p:cNvGrpSpPr/>
          <p:nvPr/>
        </p:nvGrpSpPr>
        <p:grpSpPr>
          <a:xfrm>
            <a:off x="-6" y="2769129"/>
            <a:ext cx="1206195" cy="1177623"/>
            <a:chOff x="2180272" y="-464800"/>
            <a:chExt cx="1256977" cy="1227202"/>
          </a:xfrm>
        </p:grpSpPr>
        <p:sp>
          <p:nvSpPr>
            <p:cNvPr id="410" name="Google Shape;410;p29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29"/>
          <p:cNvSpPr/>
          <p:nvPr/>
        </p:nvSpPr>
        <p:spPr>
          <a:xfrm>
            <a:off x="8610060" y="3611613"/>
            <a:ext cx="299490" cy="335145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_1_1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1"/>
          <p:cNvSpPr/>
          <p:nvPr/>
        </p:nvSpPr>
        <p:spPr>
          <a:xfrm rot="10800000" flipH="1">
            <a:off x="6318670" y="-2"/>
            <a:ext cx="2825405" cy="2977898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1"/>
          <p:cNvSpPr/>
          <p:nvPr/>
        </p:nvSpPr>
        <p:spPr>
          <a:xfrm flipH="1">
            <a:off x="-5" y="2165598"/>
            <a:ext cx="2825405" cy="2977898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1"/>
          <p:cNvSpPr/>
          <p:nvPr/>
        </p:nvSpPr>
        <p:spPr>
          <a:xfrm>
            <a:off x="170735" y="4436526"/>
            <a:ext cx="299490" cy="335145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1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32"/>
          <p:cNvGrpSpPr/>
          <p:nvPr/>
        </p:nvGrpSpPr>
        <p:grpSpPr>
          <a:xfrm>
            <a:off x="4707900" y="539325"/>
            <a:ext cx="4436131" cy="4604444"/>
            <a:chOff x="4707900" y="539325"/>
            <a:chExt cx="4436131" cy="4604444"/>
          </a:xfrm>
        </p:grpSpPr>
        <p:sp>
          <p:nvSpPr>
            <p:cNvPr id="429" name="Google Shape;429;p32"/>
            <p:cNvSpPr/>
            <p:nvPr/>
          </p:nvSpPr>
          <p:spPr>
            <a:xfrm>
              <a:off x="4707900" y="539325"/>
              <a:ext cx="4436131" cy="4604444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4905576" y="676300"/>
              <a:ext cx="4238388" cy="4467339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32"/>
          <p:cNvSpPr/>
          <p:nvPr/>
        </p:nvSpPr>
        <p:spPr>
          <a:xfrm>
            <a:off x="187950" y="2083554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2"/>
          <p:cNvSpPr/>
          <p:nvPr/>
        </p:nvSpPr>
        <p:spPr>
          <a:xfrm>
            <a:off x="3909050" y="4707972"/>
            <a:ext cx="235579" cy="263646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2"/>
          <p:cNvSpPr/>
          <p:nvPr/>
        </p:nvSpPr>
        <p:spPr>
          <a:xfrm>
            <a:off x="8607275" y="3110679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2"/>
          <p:cNvSpPr/>
          <p:nvPr/>
        </p:nvSpPr>
        <p:spPr>
          <a:xfrm>
            <a:off x="4788425" y="157372"/>
            <a:ext cx="235579" cy="263646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0" y="2261496"/>
            <a:ext cx="3916572" cy="2889942"/>
            <a:chOff x="0" y="2261496"/>
            <a:chExt cx="3916572" cy="2889942"/>
          </a:xfrm>
        </p:grpSpPr>
        <p:sp>
          <p:nvSpPr>
            <p:cNvPr id="20" name="Google Shape;20;p3"/>
            <p:cNvSpPr/>
            <p:nvPr/>
          </p:nvSpPr>
          <p:spPr>
            <a:xfrm>
              <a:off x="0" y="2261496"/>
              <a:ext cx="3916572" cy="2889942"/>
            </a:xfrm>
            <a:custGeom>
              <a:avLst/>
              <a:gdLst/>
              <a:ahLst/>
              <a:cxnLst/>
              <a:rect l="l" t="t" r="r" b="b"/>
              <a:pathLst>
                <a:path w="59342" h="43787" extrusionOk="0">
                  <a:moveTo>
                    <a:pt x="46143" y="1"/>
                  </a:moveTo>
                  <a:cubicBezTo>
                    <a:pt x="42123" y="1"/>
                    <a:pt x="38074" y="1706"/>
                    <a:pt x="35160" y="4532"/>
                  </a:cubicBezTo>
                  <a:cubicBezTo>
                    <a:pt x="31528" y="8044"/>
                    <a:pt x="29468" y="13080"/>
                    <a:pt x="25349" y="16009"/>
                  </a:cubicBezTo>
                  <a:cubicBezTo>
                    <a:pt x="23975" y="16983"/>
                    <a:pt x="22201" y="17628"/>
                    <a:pt x="20536" y="17628"/>
                  </a:cubicBezTo>
                  <a:cubicBezTo>
                    <a:pt x="19229" y="17628"/>
                    <a:pt x="17989" y="17231"/>
                    <a:pt x="17062" y="16283"/>
                  </a:cubicBezTo>
                  <a:cubicBezTo>
                    <a:pt x="15693" y="14878"/>
                    <a:pt x="15467" y="12747"/>
                    <a:pt x="15157" y="10794"/>
                  </a:cubicBezTo>
                  <a:cubicBezTo>
                    <a:pt x="14848" y="8854"/>
                    <a:pt x="14205" y="6699"/>
                    <a:pt x="12454" y="5782"/>
                  </a:cubicBezTo>
                  <a:cubicBezTo>
                    <a:pt x="11923" y="5510"/>
                    <a:pt x="11340" y="5388"/>
                    <a:pt x="10749" y="5388"/>
                  </a:cubicBezTo>
                  <a:cubicBezTo>
                    <a:pt x="9762" y="5388"/>
                    <a:pt x="8752" y="5727"/>
                    <a:pt x="7918" y="6270"/>
                  </a:cubicBezTo>
                  <a:cubicBezTo>
                    <a:pt x="6573" y="7139"/>
                    <a:pt x="5608" y="8473"/>
                    <a:pt x="4715" y="9794"/>
                  </a:cubicBezTo>
                  <a:cubicBezTo>
                    <a:pt x="2929" y="12461"/>
                    <a:pt x="1513" y="15259"/>
                    <a:pt x="36" y="18081"/>
                  </a:cubicBezTo>
                  <a:lnTo>
                    <a:pt x="0" y="43727"/>
                  </a:lnTo>
                  <a:lnTo>
                    <a:pt x="39672" y="43786"/>
                  </a:lnTo>
                  <a:cubicBezTo>
                    <a:pt x="44470" y="36940"/>
                    <a:pt x="49268" y="30094"/>
                    <a:pt x="54067" y="23236"/>
                  </a:cubicBezTo>
                  <a:cubicBezTo>
                    <a:pt x="56269" y="20105"/>
                    <a:pt x="58532" y="16771"/>
                    <a:pt x="58865" y="12961"/>
                  </a:cubicBezTo>
                  <a:cubicBezTo>
                    <a:pt x="59341" y="7544"/>
                    <a:pt x="55376" y="2246"/>
                    <a:pt x="50185" y="614"/>
                  </a:cubicBezTo>
                  <a:cubicBezTo>
                    <a:pt x="48872" y="198"/>
                    <a:pt x="47509" y="1"/>
                    <a:pt x="4614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2698631" scaled="0"/>
            </a:gradFill>
            <a:ln w="2286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0" y="2261496"/>
              <a:ext cx="3916572" cy="2889942"/>
            </a:xfrm>
            <a:custGeom>
              <a:avLst/>
              <a:gdLst/>
              <a:ahLst/>
              <a:cxnLst/>
              <a:rect l="l" t="t" r="r" b="b"/>
              <a:pathLst>
                <a:path w="59342" h="43787" extrusionOk="0">
                  <a:moveTo>
                    <a:pt x="46143" y="1"/>
                  </a:moveTo>
                  <a:cubicBezTo>
                    <a:pt x="42123" y="1"/>
                    <a:pt x="38074" y="1706"/>
                    <a:pt x="35160" y="4532"/>
                  </a:cubicBezTo>
                  <a:cubicBezTo>
                    <a:pt x="31528" y="8044"/>
                    <a:pt x="29468" y="13080"/>
                    <a:pt x="25349" y="16009"/>
                  </a:cubicBezTo>
                  <a:cubicBezTo>
                    <a:pt x="23975" y="16983"/>
                    <a:pt x="22201" y="17628"/>
                    <a:pt x="20536" y="17628"/>
                  </a:cubicBezTo>
                  <a:cubicBezTo>
                    <a:pt x="19229" y="17628"/>
                    <a:pt x="17989" y="17231"/>
                    <a:pt x="17062" y="16283"/>
                  </a:cubicBezTo>
                  <a:cubicBezTo>
                    <a:pt x="15693" y="14878"/>
                    <a:pt x="15467" y="12747"/>
                    <a:pt x="15157" y="10794"/>
                  </a:cubicBezTo>
                  <a:cubicBezTo>
                    <a:pt x="14848" y="8854"/>
                    <a:pt x="14205" y="6699"/>
                    <a:pt x="12454" y="5782"/>
                  </a:cubicBezTo>
                  <a:cubicBezTo>
                    <a:pt x="11923" y="5510"/>
                    <a:pt x="11340" y="5388"/>
                    <a:pt x="10749" y="5388"/>
                  </a:cubicBezTo>
                  <a:cubicBezTo>
                    <a:pt x="9762" y="5388"/>
                    <a:pt x="8752" y="5727"/>
                    <a:pt x="7918" y="6270"/>
                  </a:cubicBezTo>
                  <a:cubicBezTo>
                    <a:pt x="6573" y="7139"/>
                    <a:pt x="5608" y="8473"/>
                    <a:pt x="4715" y="9794"/>
                  </a:cubicBezTo>
                  <a:cubicBezTo>
                    <a:pt x="2929" y="12461"/>
                    <a:pt x="1513" y="15259"/>
                    <a:pt x="36" y="18081"/>
                  </a:cubicBezTo>
                  <a:lnTo>
                    <a:pt x="0" y="43727"/>
                  </a:lnTo>
                  <a:lnTo>
                    <a:pt x="39672" y="43786"/>
                  </a:lnTo>
                  <a:cubicBezTo>
                    <a:pt x="44470" y="36940"/>
                    <a:pt x="49268" y="30094"/>
                    <a:pt x="54067" y="23236"/>
                  </a:cubicBezTo>
                  <a:cubicBezTo>
                    <a:pt x="56269" y="20105"/>
                    <a:pt x="58532" y="16771"/>
                    <a:pt x="58865" y="12961"/>
                  </a:cubicBezTo>
                  <a:cubicBezTo>
                    <a:pt x="59341" y="7544"/>
                    <a:pt x="55376" y="2246"/>
                    <a:pt x="50185" y="614"/>
                  </a:cubicBezTo>
                  <a:cubicBezTo>
                    <a:pt x="48872" y="198"/>
                    <a:pt x="47509" y="1"/>
                    <a:pt x="46143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185100" y="1371150"/>
            <a:ext cx="6001200" cy="24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995225" y="4128300"/>
            <a:ext cx="43809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873600" y="897575"/>
            <a:ext cx="982500" cy="9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/>
          <p:nvPr/>
        </p:nvSpPr>
        <p:spPr>
          <a:xfrm>
            <a:off x="-131328" y="1098083"/>
            <a:ext cx="282148" cy="315759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158700" y="129000"/>
            <a:ext cx="8826600" cy="4885500"/>
            <a:chOff x="158700" y="129000"/>
            <a:chExt cx="8826600" cy="4885500"/>
          </a:xfrm>
        </p:grpSpPr>
        <p:sp>
          <p:nvSpPr>
            <p:cNvPr id="28" name="Google Shape;28;p4"/>
            <p:cNvSpPr/>
            <p:nvPr/>
          </p:nvSpPr>
          <p:spPr>
            <a:xfrm>
              <a:off x="158700" y="129000"/>
              <a:ext cx="8826600" cy="4885500"/>
            </a:xfrm>
            <a:prstGeom prst="roundRect">
              <a:avLst>
                <a:gd name="adj" fmla="val 4754"/>
              </a:avLst>
            </a:prstGeom>
            <a:solidFill>
              <a:schemeClr val="accent4"/>
            </a:solidFill>
            <a:ln>
              <a:noFill/>
            </a:ln>
            <a:effectLst>
              <a:outerShdw dist="66675" dir="252000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260450" y="228525"/>
              <a:ext cx="8623200" cy="4686600"/>
            </a:xfrm>
            <a:prstGeom prst="roundRect">
              <a:avLst>
                <a:gd name="adj" fmla="val 3132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13275" y="1095125"/>
            <a:ext cx="7717500" cy="34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5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 rot="-5400000">
            <a:off x="7696103" y="-653001"/>
            <a:ext cx="794896" cy="2100898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6"/>
          <p:cNvGrpSpPr/>
          <p:nvPr/>
        </p:nvGrpSpPr>
        <p:grpSpPr>
          <a:xfrm>
            <a:off x="110181" y="-49483"/>
            <a:ext cx="1206195" cy="1177623"/>
            <a:chOff x="2180272" y="-464800"/>
            <a:chExt cx="1256977" cy="1227202"/>
          </a:xfrm>
        </p:grpSpPr>
        <p:sp>
          <p:nvSpPr>
            <p:cNvPr id="48" name="Google Shape;48;p6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6"/>
          <p:cNvGrpSpPr/>
          <p:nvPr/>
        </p:nvGrpSpPr>
        <p:grpSpPr>
          <a:xfrm flipH="1">
            <a:off x="7990631" y="4225504"/>
            <a:ext cx="1206195" cy="1177623"/>
            <a:chOff x="2180272" y="-464800"/>
            <a:chExt cx="1256977" cy="1227202"/>
          </a:xfrm>
        </p:grpSpPr>
        <p:sp>
          <p:nvSpPr>
            <p:cNvPr id="51" name="Google Shape;51;p6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6"/>
          <p:cNvSpPr/>
          <p:nvPr/>
        </p:nvSpPr>
        <p:spPr>
          <a:xfrm rot="5400000">
            <a:off x="652978" y="3695649"/>
            <a:ext cx="794896" cy="2100898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 flipH="1">
            <a:off x="98" y="272838"/>
            <a:ext cx="4621164" cy="4870775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7"/>
          <p:cNvGrpSpPr/>
          <p:nvPr/>
        </p:nvGrpSpPr>
        <p:grpSpPr>
          <a:xfrm>
            <a:off x="869050" y="790200"/>
            <a:ext cx="7714350" cy="3867900"/>
            <a:chOff x="716650" y="637800"/>
            <a:chExt cx="7714350" cy="3867900"/>
          </a:xfrm>
        </p:grpSpPr>
        <p:grpSp>
          <p:nvGrpSpPr>
            <p:cNvPr id="57" name="Google Shape;57;p7"/>
            <p:cNvGrpSpPr/>
            <p:nvPr/>
          </p:nvGrpSpPr>
          <p:grpSpPr>
            <a:xfrm>
              <a:off x="716650" y="637800"/>
              <a:ext cx="7714350" cy="3867900"/>
              <a:chOff x="716650" y="637800"/>
              <a:chExt cx="7714350" cy="3867900"/>
            </a:xfrm>
          </p:grpSpPr>
          <p:sp>
            <p:nvSpPr>
              <p:cNvPr id="58" name="Google Shape;58;p7"/>
              <p:cNvSpPr/>
              <p:nvPr/>
            </p:nvSpPr>
            <p:spPr>
              <a:xfrm>
                <a:off x="716650" y="963600"/>
                <a:ext cx="7713900" cy="3542100"/>
              </a:xfrm>
              <a:prstGeom prst="rect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7"/>
              <p:cNvSpPr/>
              <p:nvPr/>
            </p:nvSpPr>
            <p:spPr>
              <a:xfrm>
                <a:off x="717100" y="637800"/>
                <a:ext cx="7713900" cy="330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60;p7"/>
            <p:cNvGrpSpPr/>
            <p:nvPr/>
          </p:nvGrpSpPr>
          <p:grpSpPr>
            <a:xfrm>
              <a:off x="7478003" y="729844"/>
              <a:ext cx="784907" cy="155297"/>
              <a:chOff x="7189925" y="928775"/>
              <a:chExt cx="699000" cy="138300"/>
            </a:xfrm>
          </p:grpSpPr>
          <p:sp>
            <p:nvSpPr>
              <p:cNvPr id="61" name="Google Shape;61;p7"/>
              <p:cNvSpPr/>
              <p:nvPr/>
            </p:nvSpPr>
            <p:spPr>
              <a:xfrm>
                <a:off x="7189925" y="928775"/>
                <a:ext cx="138300" cy="1383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7"/>
              <p:cNvSpPr/>
              <p:nvPr/>
            </p:nvSpPr>
            <p:spPr>
              <a:xfrm>
                <a:off x="7470275" y="928775"/>
                <a:ext cx="138300" cy="1383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7"/>
              <p:cNvSpPr/>
              <p:nvPr/>
            </p:nvSpPr>
            <p:spPr>
              <a:xfrm>
                <a:off x="7750625" y="928775"/>
                <a:ext cx="138300" cy="1383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1602475" y="1833175"/>
            <a:ext cx="5939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5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113588" y="2652804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8695771" y="4604091"/>
            <a:ext cx="260673" cy="29172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1602475" y="1186675"/>
            <a:ext cx="59391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/>
        </p:nvSpPr>
        <p:spPr>
          <a:xfrm>
            <a:off x="1044138" y="1949566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9"/>
          <p:cNvGrpSpPr/>
          <p:nvPr/>
        </p:nvGrpSpPr>
        <p:grpSpPr>
          <a:xfrm flipH="1">
            <a:off x="75" y="123495"/>
            <a:ext cx="4836713" cy="5020226"/>
            <a:chOff x="4707900" y="539325"/>
            <a:chExt cx="4436131" cy="4604444"/>
          </a:xfrm>
        </p:grpSpPr>
        <p:sp>
          <p:nvSpPr>
            <p:cNvPr id="78" name="Google Shape;78;p9"/>
            <p:cNvSpPr/>
            <p:nvPr/>
          </p:nvSpPr>
          <p:spPr>
            <a:xfrm>
              <a:off x="4707900" y="539325"/>
              <a:ext cx="4436131" cy="4604444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4905576" y="676300"/>
              <a:ext cx="4238388" cy="4467339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9"/>
          <p:cNvSpPr/>
          <p:nvPr/>
        </p:nvSpPr>
        <p:spPr>
          <a:xfrm>
            <a:off x="8696395" y="3029527"/>
            <a:ext cx="207350" cy="232054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9"/>
          <p:cNvGrpSpPr/>
          <p:nvPr/>
        </p:nvGrpSpPr>
        <p:grpSpPr>
          <a:xfrm>
            <a:off x="716650" y="637800"/>
            <a:ext cx="7714350" cy="3867900"/>
            <a:chOff x="716650" y="637800"/>
            <a:chExt cx="7714350" cy="3867900"/>
          </a:xfrm>
        </p:grpSpPr>
        <p:grpSp>
          <p:nvGrpSpPr>
            <p:cNvPr id="82" name="Google Shape;82;p9"/>
            <p:cNvGrpSpPr/>
            <p:nvPr/>
          </p:nvGrpSpPr>
          <p:grpSpPr>
            <a:xfrm>
              <a:off x="716650" y="637800"/>
              <a:ext cx="7714350" cy="3867900"/>
              <a:chOff x="716650" y="637800"/>
              <a:chExt cx="7714350" cy="3867900"/>
            </a:xfrm>
          </p:grpSpPr>
          <p:sp>
            <p:nvSpPr>
              <p:cNvPr id="83" name="Google Shape;83;p9"/>
              <p:cNvSpPr/>
              <p:nvPr/>
            </p:nvSpPr>
            <p:spPr>
              <a:xfrm>
                <a:off x="716650" y="963600"/>
                <a:ext cx="7713900" cy="3542100"/>
              </a:xfrm>
              <a:prstGeom prst="rect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9"/>
              <p:cNvSpPr/>
              <p:nvPr/>
            </p:nvSpPr>
            <p:spPr>
              <a:xfrm>
                <a:off x="717100" y="637800"/>
                <a:ext cx="7713900" cy="330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85;p9"/>
            <p:cNvGrpSpPr/>
            <p:nvPr/>
          </p:nvGrpSpPr>
          <p:grpSpPr>
            <a:xfrm>
              <a:off x="7478003" y="729844"/>
              <a:ext cx="784907" cy="155297"/>
              <a:chOff x="7189925" y="928775"/>
              <a:chExt cx="699000" cy="138300"/>
            </a:xfrm>
          </p:grpSpPr>
          <p:sp>
            <p:nvSpPr>
              <p:cNvPr id="86" name="Google Shape;86;p9"/>
              <p:cNvSpPr/>
              <p:nvPr/>
            </p:nvSpPr>
            <p:spPr>
              <a:xfrm>
                <a:off x="7189925" y="928775"/>
                <a:ext cx="138300" cy="1383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9"/>
              <p:cNvSpPr/>
              <p:nvPr/>
            </p:nvSpPr>
            <p:spPr>
              <a:xfrm>
                <a:off x="7470275" y="928775"/>
                <a:ext cx="138300" cy="1383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9"/>
              <p:cNvSpPr/>
              <p:nvPr/>
            </p:nvSpPr>
            <p:spPr>
              <a:xfrm>
                <a:off x="7750625" y="928775"/>
                <a:ext cx="138300" cy="1383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1737825" y="1612713"/>
            <a:ext cx="56721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1737825" y="2433238"/>
            <a:ext cx="56721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7597138" y="4481866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>
            <a:spLocks noGrp="1"/>
          </p:cNvSpPr>
          <p:nvPr>
            <p:ph type="body" idx="1"/>
          </p:nvPr>
        </p:nvSpPr>
        <p:spPr>
          <a:xfrm>
            <a:off x="2661600" y="3300600"/>
            <a:ext cx="3820800" cy="10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2" hasCustomPrompt="1"/>
          </p:nvPr>
        </p:nvSpPr>
        <p:spPr>
          <a:xfrm>
            <a:off x="921239" y="1938315"/>
            <a:ext cx="8700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>
            <a:off x="1881707" y="2100854"/>
            <a:ext cx="2560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3" hasCustomPrompt="1"/>
          </p:nvPr>
        </p:nvSpPr>
        <p:spPr>
          <a:xfrm>
            <a:off x="4753750" y="1938315"/>
            <a:ext cx="8700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4" hasCustomPrompt="1"/>
          </p:nvPr>
        </p:nvSpPr>
        <p:spPr>
          <a:xfrm>
            <a:off x="921239" y="3466940"/>
            <a:ext cx="8700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5" hasCustomPrompt="1"/>
          </p:nvPr>
        </p:nvSpPr>
        <p:spPr>
          <a:xfrm>
            <a:off x="4753750" y="3466940"/>
            <a:ext cx="8700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6"/>
          </p:nvPr>
        </p:nvSpPr>
        <p:spPr>
          <a:xfrm>
            <a:off x="5714200" y="2100849"/>
            <a:ext cx="2544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7"/>
          </p:nvPr>
        </p:nvSpPr>
        <p:spPr>
          <a:xfrm>
            <a:off x="1881707" y="3611225"/>
            <a:ext cx="255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8"/>
          </p:nvPr>
        </p:nvSpPr>
        <p:spPr>
          <a:xfrm>
            <a:off x="5714200" y="3611225"/>
            <a:ext cx="2544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9"/>
          </p:nvPr>
        </p:nvSpPr>
        <p:spPr>
          <a:xfrm>
            <a:off x="1884493" y="1708600"/>
            <a:ext cx="2557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13"/>
          </p:nvPr>
        </p:nvSpPr>
        <p:spPr>
          <a:xfrm>
            <a:off x="5714207" y="1708600"/>
            <a:ext cx="2557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14"/>
          </p:nvPr>
        </p:nvSpPr>
        <p:spPr>
          <a:xfrm>
            <a:off x="1884491" y="3217500"/>
            <a:ext cx="25548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15"/>
          </p:nvPr>
        </p:nvSpPr>
        <p:spPr>
          <a:xfrm>
            <a:off x="5714207" y="3217500"/>
            <a:ext cx="2557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37" name="Google Shape;137;p13"/>
          <p:cNvGrpSpPr/>
          <p:nvPr/>
        </p:nvGrpSpPr>
        <p:grpSpPr>
          <a:xfrm>
            <a:off x="-349737" y="4357734"/>
            <a:ext cx="1270989" cy="793909"/>
            <a:chOff x="-349737" y="4357734"/>
            <a:chExt cx="1270989" cy="793909"/>
          </a:xfrm>
        </p:grpSpPr>
        <p:sp>
          <p:nvSpPr>
            <p:cNvPr id="138" name="Google Shape;138;p13"/>
            <p:cNvSpPr/>
            <p:nvPr/>
          </p:nvSpPr>
          <p:spPr>
            <a:xfrm rot="10800000" flipH="1">
              <a:off x="-308999" y="4357734"/>
              <a:ext cx="1230250" cy="793909"/>
            </a:xfrm>
            <a:custGeom>
              <a:avLst/>
              <a:gdLst/>
              <a:ahLst/>
              <a:cxnLst/>
              <a:rect l="l" t="t" r="r" b="b"/>
              <a:pathLst>
                <a:path w="45447" h="29328" extrusionOk="0">
                  <a:moveTo>
                    <a:pt x="8752" y="0"/>
                  </a:moveTo>
                  <a:cubicBezTo>
                    <a:pt x="8323" y="536"/>
                    <a:pt x="7918" y="1084"/>
                    <a:pt x="7525" y="1631"/>
                  </a:cubicBezTo>
                  <a:cubicBezTo>
                    <a:pt x="5430" y="4525"/>
                    <a:pt x="3310" y="7465"/>
                    <a:pt x="1941" y="10763"/>
                  </a:cubicBezTo>
                  <a:cubicBezTo>
                    <a:pt x="572" y="14061"/>
                    <a:pt x="0" y="17824"/>
                    <a:pt x="1072" y="21241"/>
                  </a:cubicBezTo>
                  <a:cubicBezTo>
                    <a:pt x="2155" y="24634"/>
                    <a:pt x="4894" y="27468"/>
                    <a:pt x="8263" y="28635"/>
                  </a:cubicBezTo>
                  <a:cubicBezTo>
                    <a:pt x="9664" y="29121"/>
                    <a:pt x="11124" y="29327"/>
                    <a:pt x="12598" y="29327"/>
                  </a:cubicBezTo>
                  <a:cubicBezTo>
                    <a:pt x="14732" y="29327"/>
                    <a:pt x="16894" y="28895"/>
                    <a:pt x="18943" y="28254"/>
                  </a:cubicBezTo>
                  <a:cubicBezTo>
                    <a:pt x="25027" y="26349"/>
                    <a:pt x="30528" y="22634"/>
                    <a:pt x="34564" y="17693"/>
                  </a:cubicBezTo>
                  <a:cubicBezTo>
                    <a:pt x="37624" y="13942"/>
                    <a:pt x="39803" y="9585"/>
                    <a:pt x="42160" y="5382"/>
                  </a:cubicBezTo>
                  <a:cubicBezTo>
                    <a:pt x="43196" y="3548"/>
                    <a:pt x="44256" y="1727"/>
                    <a:pt x="45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 rot="10800000" flipH="1">
              <a:off x="-349737" y="4410300"/>
              <a:ext cx="1136175" cy="733200"/>
            </a:xfrm>
            <a:custGeom>
              <a:avLst/>
              <a:gdLst/>
              <a:ahLst/>
              <a:cxnLst/>
              <a:rect l="l" t="t" r="r" b="b"/>
              <a:pathLst>
                <a:path w="45447" h="29328" extrusionOk="0">
                  <a:moveTo>
                    <a:pt x="8752" y="0"/>
                  </a:moveTo>
                  <a:cubicBezTo>
                    <a:pt x="8323" y="536"/>
                    <a:pt x="7918" y="1084"/>
                    <a:pt x="7525" y="1631"/>
                  </a:cubicBezTo>
                  <a:cubicBezTo>
                    <a:pt x="5430" y="4525"/>
                    <a:pt x="3310" y="7465"/>
                    <a:pt x="1941" y="10763"/>
                  </a:cubicBezTo>
                  <a:cubicBezTo>
                    <a:pt x="572" y="14061"/>
                    <a:pt x="0" y="17824"/>
                    <a:pt x="1072" y="21241"/>
                  </a:cubicBezTo>
                  <a:cubicBezTo>
                    <a:pt x="2155" y="24634"/>
                    <a:pt x="4894" y="27468"/>
                    <a:pt x="8263" y="28635"/>
                  </a:cubicBezTo>
                  <a:cubicBezTo>
                    <a:pt x="9664" y="29121"/>
                    <a:pt x="11124" y="29327"/>
                    <a:pt x="12598" y="29327"/>
                  </a:cubicBezTo>
                  <a:cubicBezTo>
                    <a:pt x="14732" y="29327"/>
                    <a:pt x="16894" y="28895"/>
                    <a:pt x="18943" y="28254"/>
                  </a:cubicBezTo>
                  <a:cubicBezTo>
                    <a:pt x="25027" y="26349"/>
                    <a:pt x="30528" y="22634"/>
                    <a:pt x="34564" y="17693"/>
                  </a:cubicBezTo>
                  <a:cubicBezTo>
                    <a:pt x="37624" y="13942"/>
                    <a:pt x="39803" y="9585"/>
                    <a:pt x="42160" y="5382"/>
                  </a:cubicBezTo>
                  <a:cubicBezTo>
                    <a:pt x="43196" y="3548"/>
                    <a:pt x="44256" y="1727"/>
                    <a:pt x="45447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13"/>
          <p:cNvGrpSpPr/>
          <p:nvPr/>
        </p:nvGrpSpPr>
        <p:grpSpPr>
          <a:xfrm rot="-5400000">
            <a:off x="6417983" y="-50208"/>
            <a:ext cx="2670850" cy="2772117"/>
            <a:chOff x="4653747" y="483110"/>
            <a:chExt cx="4490333" cy="4660586"/>
          </a:xfrm>
        </p:grpSpPr>
        <p:sp>
          <p:nvSpPr>
            <p:cNvPr id="141" name="Google Shape;141;p13"/>
            <p:cNvSpPr/>
            <p:nvPr/>
          </p:nvSpPr>
          <p:spPr>
            <a:xfrm>
              <a:off x="4653747" y="483110"/>
              <a:ext cx="4490333" cy="4660586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905576" y="676300"/>
              <a:ext cx="4238388" cy="4467339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13"/>
          <p:cNvGrpSpPr/>
          <p:nvPr/>
        </p:nvGrpSpPr>
        <p:grpSpPr>
          <a:xfrm>
            <a:off x="-601878" y="2660425"/>
            <a:ext cx="1256977" cy="1227202"/>
            <a:chOff x="2180272" y="-464800"/>
            <a:chExt cx="1256977" cy="1227202"/>
          </a:xfrm>
        </p:grpSpPr>
        <p:sp>
          <p:nvSpPr>
            <p:cNvPr id="144" name="Google Shape;144;p13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13"/>
          <p:cNvSpPr/>
          <p:nvPr/>
        </p:nvSpPr>
        <p:spPr>
          <a:xfrm>
            <a:off x="363038" y="1227079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/>
          <p:nvPr/>
        </p:nvSpPr>
        <p:spPr>
          <a:xfrm>
            <a:off x="3941713" y="4473716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●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○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■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●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○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■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●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○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■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6" r:id="rId7"/>
    <p:sldLayoutId id="2147483658" r:id="rId8"/>
    <p:sldLayoutId id="2147483659" r:id="rId9"/>
    <p:sldLayoutId id="2147483662" r:id="rId10"/>
    <p:sldLayoutId id="2147483667" r:id="rId11"/>
    <p:sldLayoutId id="2147483669" r:id="rId12"/>
    <p:sldLayoutId id="2147483670" r:id="rId13"/>
    <p:sldLayoutId id="2147483673" r:id="rId14"/>
    <p:sldLayoutId id="2147483675" r:id="rId15"/>
    <p:sldLayoutId id="2147483677" r:id="rId16"/>
    <p:sldLayoutId id="2147483678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36"/>
          <p:cNvGrpSpPr/>
          <p:nvPr/>
        </p:nvGrpSpPr>
        <p:grpSpPr>
          <a:xfrm>
            <a:off x="835263" y="454489"/>
            <a:ext cx="7714350" cy="3867900"/>
            <a:chOff x="716650" y="637800"/>
            <a:chExt cx="7714350" cy="3867900"/>
          </a:xfrm>
        </p:grpSpPr>
        <p:sp>
          <p:nvSpPr>
            <p:cNvPr id="446" name="Google Shape;446;p36"/>
            <p:cNvSpPr/>
            <p:nvPr/>
          </p:nvSpPr>
          <p:spPr>
            <a:xfrm>
              <a:off x="716650" y="963600"/>
              <a:ext cx="7713900" cy="3542100"/>
            </a:xfrm>
            <a:prstGeom prst="rect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717100" y="637800"/>
              <a:ext cx="7713900" cy="330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36"/>
          <p:cNvSpPr txBox="1">
            <a:spLocks noGrp="1"/>
          </p:cNvSpPr>
          <p:nvPr>
            <p:ph type="ctrTitle"/>
          </p:nvPr>
        </p:nvSpPr>
        <p:spPr>
          <a:xfrm>
            <a:off x="1258488" y="2151031"/>
            <a:ext cx="6375199" cy="8320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ES"/>
              <a:t>Redes Sociales</a:t>
            </a:r>
          </a:p>
        </p:txBody>
      </p:sp>
      <p:sp>
        <p:nvSpPr>
          <p:cNvPr id="470" name="Google Shape;470;p36"/>
          <p:cNvSpPr txBox="1">
            <a:spLocks noGrp="1"/>
          </p:cNvSpPr>
          <p:nvPr>
            <p:ph type="subTitle" idx="1"/>
          </p:nvPr>
        </p:nvSpPr>
        <p:spPr>
          <a:xfrm>
            <a:off x="1341249" y="1165156"/>
            <a:ext cx="6204130" cy="4940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/>
            <a:r>
              <a:rPr lang="en" sz="2400"/>
              <a:t>Escuela Normal de Educación Preescolar </a:t>
            </a:r>
          </a:p>
          <a:p>
            <a:pPr marL="0" indent="0" algn="ctr"/>
            <a:r>
              <a:rPr lang="en"/>
              <a:t>Tecnologìas  digitales para el aprendizaje y la enseñanza  </a:t>
            </a:r>
          </a:p>
          <a:p>
            <a:pPr marL="0" indent="0" algn="ctr"/>
            <a:r>
              <a:rPr lang="en"/>
              <a:t>Docente: Juan Manuel Martinez Muza</a:t>
            </a:r>
          </a:p>
        </p:txBody>
      </p:sp>
      <p:grpSp>
        <p:nvGrpSpPr>
          <p:cNvPr id="471" name="Google Shape;471;p36"/>
          <p:cNvGrpSpPr/>
          <p:nvPr/>
        </p:nvGrpSpPr>
        <p:grpSpPr>
          <a:xfrm rot="1124476">
            <a:off x="161859" y="4051655"/>
            <a:ext cx="3002061" cy="1104891"/>
            <a:chOff x="419375" y="2109025"/>
            <a:chExt cx="1137975" cy="418825"/>
          </a:xfrm>
        </p:grpSpPr>
        <p:sp>
          <p:nvSpPr>
            <p:cNvPr id="472" name="Google Shape;472;p36"/>
            <p:cNvSpPr/>
            <p:nvPr/>
          </p:nvSpPr>
          <p:spPr>
            <a:xfrm>
              <a:off x="434575" y="2109025"/>
              <a:ext cx="1122775" cy="418825"/>
            </a:xfrm>
            <a:custGeom>
              <a:avLst/>
              <a:gdLst/>
              <a:ahLst/>
              <a:cxnLst/>
              <a:rect l="l" t="t" r="r" b="b"/>
              <a:pathLst>
                <a:path w="44911" h="16753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lnTo>
                    <a:pt x="0" y="16359"/>
                  </a:lnTo>
                  <a:cubicBezTo>
                    <a:pt x="0" y="16574"/>
                    <a:pt x="179" y="16752"/>
                    <a:pt x="393" y="16752"/>
                  </a:cubicBezTo>
                  <a:lnTo>
                    <a:pt x="44518" y="16752"/>
                  </a:lnTo>
                  <a:cubicBezTo>
                    <a:pt x="44732" y="16752"/>
                    <a:pt x="44911" y="16574"/>
                    <a:pt x="44911" y="16359"/>
                  </a:cubicBezTo>
                  <a:lnTo>
                    <a:pt x="44911" y="393"/>
                  </a:lnTo>
                  <a:cubicBezTo>
                    <a:pt x="44911" y="179"/>
                    <a:pt x="44732" y="0"/>
                    <a:pt x="44518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19375" y="2109025"/>
              <a:ext cx="1098675" cy="418825"/>
            </a:xfrm>
            <a:custGeom>
              <a:avLst/>
              <a:gdLst/>
              <a:ahLst/>
              <a:cxnLst/>
              <a:rect l="l" t="t" r="r" b="b"/>
              <a:pathLst>
                <a:path w="43947" h="16753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lnTo>
                    <a:pt x="1" y="16359"/>
                  </a:lnTo>
                  <a:cubicBezTo>
                    <a:pt x="1" y="16574"/>
                    <a:pt x="180" y="16752"/>
                    <a:pt x="394" y="16752"/>
                  </a:cubicBezTo>
                  <a:lnTo>
                    <a:pt x="43554" y="16752"/>
                  </a:lnTo>
                  <a:cubicBezTo>
                    <a:pt x="43780" y="16752"/>
                    <a:pt x="43947" y="16574"/>
                    <a:pt x="43947" y="16359"/>
                  </a:cubicBezTo>
                  <a:lnTo>
                    <a:pt x="43947" y="393"/>
                  </a:lnTo>
                  <a:cubicBezTo>
                    <a:pt x="43947" y="179"/>
                    <a:pt x="43780" y="0"/>
                    <a:pt x="43554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700075" y="2428400"/>
              <a:ext cx="522125" cy="55400"/>
            </a:xfrm>
            <a:custGeom>
              <a:avLst/>
              <a:gdLst/>
              <a:ahLst/>
              <a:cxnLst/>
              <a:rect l="l" t="t" r="r" b="b"/>
              <a:pathLst>
                <a:path w="20885" h="2216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lnTo>
                    <a:pt x="1" y="2037"/>
                  </a:lnTo>
                  <a:cubicBezTo>
                    <a:pt x="1" y="2132"/>
                    <a:pt x="84" y="2215"/>
                    <a:pt x="179" y="2215"/>
                  </a:cubicBezTo>
                  <a:lnTo>
                    <a:pt x="20694" y="2215"/>
                  </a:lnTo>
                  <a:cubicBezTo>
                    <a:pt x="20801" y="2215"/>
                    <a:pt x="20884" y="2132"/>
                    <a:pt x="20884" y="2037"/>
                  </a:cubicBezTo>
                  <a:lnTo>
                    <a:pt x="20884" y="179"/>
                  </a:lnTo>
                  <a:cubicBezTo>
                    <a:pt x="20884" y="72"/>
                    <a:pt x="20801" y="1"/>
                    <a:pt x="2069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67000" y="2157825"/>
              <a:ext cx="55400" cy="55400"/>
            </a:xfrm>
            <a:custGeom>
              <a:avLst/>
              <a:gdLst/>
              <a:ahLst/>
              <a:cxnLst/>
              <a:rect l="l" t="t" r="r" b="b"/>
              <a:pathLst>
                <a:path w="2216" h="2216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587550" y="2248625"/>
              <a:ext cx="55400" cy="55375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2024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6" y="2132"/>
                    <a:pt x="2216" y="2024"/>
                  </a:cubicBezTo>
                  <a:lnTo>
                    <a:pt x="2216" y="191"/>
                  </a:lnTo>
                  <a:cubicBezTo>
                    <a:pt x="2216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665250" y="2248625"/>
              <a:ext cx="55400" cy="55375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0" y="2024"/>
                  </a:lnTo>
                  <a:cubicBezTo>
                    <a:pt x="0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4"/>
                  </a:cubicBezTo>
                  <a:lnTo>
                    <a:pt x="2215" y="191"/>
                  </a:lnTo>
                  <a:cubicBezTo>
                    <a:pt x="2215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742950" y="2248625"/>
              <a:ext cx="55675" cy="55375"/>
            </a:xfrm>
            <a:custGeom>
              <a:avLst/>
              <a:gdLst/>
              <a:ahLst/>
              <a:cxnLst/>
              <a:rect l="l" t="t" r="r" b="b"/>
              <a:pathLst>
                <a:path w="2227" h="2215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2024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26" y="2132"/>
                    <a:pt x="2226" y="2024"/>
                  </a:cubicBezTo>
                  <a:lnTo>
                    <a:pt x="2226" y="191"/>
                  </a:lnTo>
                  <a:cubicBezTo>
                    <a:pt x="2226" y="84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820625" y="2248625"/>
              <a:ext cx="55675" cy="55375"/>
            </a:xfrm>
            <a:custGeom>
              <a:avLst/>
              <a:gdLst/>
              <a:ahLst/>
              <a:cxnLst/>
              <a:rect l="l" t="t" r="r" b="b"/>
              <a:pathLst>
                <a:path w="2227" h="2215" extrusionOk="0">
                  <a:moveTo>
                    <a:pt x="203" y="0"/>
                  </a:moveTo>
                  <a:cubicBezTo>
                    <a:pt x="96" y="0"/>
                    <a:pt x="1" y="84"/>
                    <a:pt x="1" y="191"/>
                  </a:cubicBezTo>
                  <a:lnTo>
                    <a:pt x="1" y="2024"/>
                  </a:lnTo>
                  <a:cubicBezTo>
                    <a:pt x="1" y="2132"/>
                    <a:pt x="96" y="2215"/>
                    <a:pt x="203" y="2215"/>
                  </a:cubicBezTo>
                  <a:lnTo>
                    <a:pt x="2025" y="2215"/>
                  </a:lnTo>
                  <a:cubicBezTo>
                    <a:pt x="2132" y="2215"/>
                    <a:pt x="2227" y="2132"/>
                    <a:pt x="2227" y="2024"/>
                  </a:cubicBezTo>
                  <a:lnTo>
                    <a:pt x="2227" y="191"/>
                  </a:lnTo>
                  <a:cubicBezTo>
                    <a:pt x="2227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898325" y="2248625"/>
              <a:ext cx="55675" cy="55375"/>
            </a:xfrm>
            <a:custGeom>
              <a:avLst/>
              <a:gdLst/>
              <a:ahLst/>
              <a:cxnLst/>
              <a:rect l="l" t="t" r="r" b="b"/>
              <a:pathLst>
                <a:path w="2227" h="2215" extrusionOk="0">
                  <a:moveTo>
                    <a:pt x="202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2024"/>
                  </a:lnTo>
                  <a:cubicBezTo>
                    <a:pt x="0" y="2132"/>
                    <a:pt x="95" y="2215"/>
                    <a:pt x="202" y="2215"/>
                  </a:cubicBezTo>
                  <a:lnTo>
                    <a:pt x="2024" y="2215"/>
                  </a:lnTo>
                  <a:cubicBezTo>
                    <a:pt x="2143" y="2215"/>
                    <a:pt x="2227" y="2132"/>
                    <a:pt x="2227" y="2024"/>
                  </a:cubicBezTo>
                  <a:lnTo>
                    <a:pt x="2227" y="191"/>
                  </a:lnTo>
                  <a:cubicBezTo>
                    <a:pt x="2227" y="84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976300" y="2248625"/>
              <a:ext cx="55400" cy="55375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2024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4"/>
                  </a:cubicBezTo>
                  <a:lnTo>
                    <a:pt x="2215" y="191"/>
                  </a:lnTo>
                  <a:cubicBezTo>
                    <a:pt x="2215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1054000" y="2248625"/>
              <a:ext cx="55375" cy="55375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2024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15" y="2132"/>
                    <a:pt x="2215" y="2024"/>
                  </a:cubicBezTo>
                  <a:lnTo>
                    <a:pt x="2215" y="191"/>
                  </a:lnTo>
                  <a:cubicBezTo>
                    <a:pt x="2215" y="84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1131675" y="2248625"/>
              <a:ext cx="55400" cy="55375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2024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4"/>
                  </a:cubicBezTo>
                  <a:lnTo>
                    <a:pt x="2215" y="191"/>
                  </a:lnTo>
                  <a:cubicBezTo>
                    <a:pt x="2215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1209375" y="2248625"/>
              <a:ext cx="55375" cy="55375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2024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15" y="2132"/>
                    <a:pt x="2215" y="2024"/>
                  </a:cubicBezTo>
                  <a:lnTo>
                    <a:pt x="2215" y="191"/>
                  </a:lnTo>
                  <a:cubicBezTo>
                    <a:pt x="2215" y="84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1287050" y="2248625"/>
              <a:ext cx="55700" cy="55375"/>
            </a:xfrm>
            <a:custGeom>
              <a:avLst/>
              <a:gdLst/>
              <a:ahLst/>
              <a:cxnLst/>
              <a:rect l="l" t="t" r="r" b="b"/>
              <a:pathLst>
                <a:path w="2228" h="2215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2024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27" y="2132"/>
                    <a:pt x="2215" y="2024"/>
                  </a:cubicBezTo>
                  <a:lnTo>
                    <a:pt x="2215" y="191"/>
                  </a:lnTo>
                  <a:cubicBezTo>
                    <a:pt x="2215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467000" y="2248325"/>
              <a:ext cx="95275" cy="55675"/>
            </a:xfrm>
            <a:custGeom>
              <a:avLst/>
              <a:gdLst/>
              <a:ahLst/>
              <a:cxnLst/>
              <a:rect l="l" t="t" r="r" b="b"/>
              <a:pathLst>
                <a:path w="3811" h="2227" extrusionOk="0">
                  <a:moveTo>
                    <a:pt x="251" y="0"/>
                  </a:moveTo>
                  <a:cubicBezTo>
                    <a:pt x="108" y="0"/>
                    <a:pt x="1" y="119"/>
                    <a:pt x="1" y="262"/>
                  </a:cubicBezTo>
                  <a:lnTo>
                    <a:pt x="1" y="1977"/>
                  </a:lnTo>
                  <a:cubicBezTo>
                    <a:pt x="1" y="2108"/>
                    <a:pt x="108" y="2227"/>
                    <a:pt x="251" y="2227"/>
                  </a:cubicBezTo>
                  <a:lnTo>
                    <a:pt x="3549" y="2227"/>
                  </a:lnTo>
                  <a:cubicBezTo>
                    <a:pt x="3692" y="2227"/>
                    <a:pt x="3811" y="2108"/>
                    <a:pt x="3811" y="1977"/>
                  </a:cubicBezTo>
                  <a:lnTo>
                    <a:pt x="3811" y="262"/>
                  </a:lnTo>
                  <a:cubicBezTo>
                    <a:pt x="3811" y="119"/>
                    <a:pt x="3692" y="0"/>
                    <a:pt x="354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544700" y="2157825"/>
              <a:ext cx="55375" cy="55400"/>
            </a:xfrm>
            <a:custGeom>
              <a:avLst/>
              <a:gdLst/>
              <a:ahLst/>
              <a:cxnLst/>
              <a:rect l="l" t="t" r="r" b="b"/>
              <a:pathLst>
                <a:path w="2215" h="2216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622375" y="2157825"/>
              <a:ext cx="55400" cy="55400"/>
            </a:xfrm>
            <a:custGeom>
              <a:avLst/>
              <a:gdLst/>
              <a:ahLst/>
              <a:cxnLst/>
              <a:rect l="l" t="t" r="r" b="b"/>
              <a:pathLst>
                <a:path w="2216" h="2216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6" y="2132"/>
                    <a:pt x="2216" y="2025"/>
                  </a:cubicBezTo>
                  <a:lnTo>
                    <a:pt x="2216" y="191"/>
                  </a:lnTo>
                  <a:cubicBezTo>
                    <a:pt x="2216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700075" y="2157825"/>
              <a:ext cx="55675" cy="55400"/>
            </a:xfrm>
            <a:custGeom>
              <a:avLst/>
              <a:gdLst/>
              <a:ahLst/>
              <a:cxnLst/>
              <a:rect l="l" t="t" r="r" b="b"/>
              <a:pathLst>
                <a:path w="2227" h="2216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96" y="2215"/>
                    <a:pt x="203" y="2215"/>
                  </a:cubicBezTo>
                  <a:lnTo>
                    <a:pt x="2025" y="2215"/>
                  </a:lnTo>
                  <a:cubicBezTo>
                    <a:pt x="2132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777775" y="2157825"/>
              <a:ext cx="55675" cy="55400"/>
            </a:xfrm>
            <a:custGeom>
              <a:avLst/>
              <a:gdLst/>
              <a:ahLst/>
              <a:cxnLst/>
              <a:rect l="l" t="t" r="r" b="b"/>
              <a:pathLst>
                <a:path w="2227" h="2216" extrusionOk="0">
                  <a:moveTo>
                    <a:pt x="202" y="1"/>
                  </a:moveTo>
                  <a:cubicBezTo>
                    <a:pt x="95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95" y="2215"/>
                    <a:pt x="202" y="2215"/>
                  </a:cubicBezTo>
                  <a:lnTo>
                    <a:pt x="2024" y="2215"/>
                  </a:lnTo>
                  <a:cubicBezTo>
                    <a:pt x="2131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855450" y="2157825"/>
              <a:ext cx="55700" cy="55400"/>
            </a:xfrm>
            <a:custGeom>
              <a:avLst/>
              <a:gdLst/>
              <a:ahLst/>
              <a:cxnLst/>
              <a:rect l="l" t="t" r="r" b="b"/>
              <a:pathLst>
                <a:path w="2228" h="2216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96" y="2215"/>
                    <a:pt x="203" y="2215"/>
                  </a:cubicBezTo>
                  <a:lnTo>
                    <a:pt x="2037" y="2215"/>
                  </a:lnTo>
                  <a:cubicBezTo>
                    <a:pt x="2144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44" y="1"/>
                    <a:pt x="2037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933150" y="2157825"/>
              <a:ext cx="55675" cy="55400"/>
            </a:xfrm>
            <a:custGeom>
              <a:avLst/>
              <a:gdLst/>
              <a:ahLst/>
              <a:cxnLst/>
              <a:rect l="l" t="t" r="r" b="b"/>
              <a:pathLst>
                <a:path w="2227" h="2216" extrusionOk="0">
                  <a:moveTo>
                    <a:pt x="203" y="1"/>
                  </a:moveTo>
                  <a:cubicBezTo>
                    <a:pt x="95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95" y="2215"/>
                    <a:pt x="203" y="2215"/>
                  </a:cubicBezTo>
                  <a:lnTo>
                    <a:pt x="2036" y="2215"/>
                  </a:lnTo>
                  <a:cubicBezTo>
                    <a:pt x="2143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43" y="1"/>
                    <a:pt x="203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1011125" y="2157825"/>
              <a:ext cx="55400" cy="55400"/>
            </a:xfrm>
            <a:custGeom>
              <a:avLst/>
              <a:gdLst/>
              <a:ahLst/>
              <a:cxnLst/>
              <a:rect l="l" t="t" r="r" b="b"/>
              <a:pathLst>
                <a:path w="2216" h="2216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1088825" y="2157825"/>
              <a:ext cx="55375" cy="55400"/>
            </a:xfrm>
            <a:custGeom>
              <a:avLst/>
              <a:gdLst/>
              <a:ahLst/>
              <a:cxnLst/>
              <a:rect l="l" t="t" r="r" b="b"/>
              <a:pathLst>
                <a:path w="2215" h="2216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1166500" y="2157825"/>
              <a:ext cx="55700" cy="55400"/>
            </a:xfrm>
            <a:custGeom>
              <a:avLst/>
              <a:gdLst/>
              <a:ahLst/>
              <a:cxnLst/>
              <a:rect l="l" t="t" r="r" b="b"/>
              <a:pathLst>
                <a:path w="2228" h="2216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1244200" y="2157825"/>
              <a:ext cx="55675" cy="55400"/>
            </a:xfrm>
            <a:custGeom>
              <a:avLst/>
              <a:gdLst/>
              <a:ahLst/>
              <a:cxnLst/>
              <a:rect l="l" t="t" r="r" b="b"/>
              <a:pathLst>
                <a:path w="2227" h="2216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1321875" y="2157825"/>
              <a:ext cx="55700" cy="55400"/>
            </a:xfrm>
            <a:custGeom>
              <a:avLst/>
              <a:gdLst/>
              <a:ahLst/>
              <a:cxnLst/>
              <a:rect l="l" t="t" r="r" b="b"/>
              <a:pathLst>
                <a:path w="2228" h="2216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96" y="2215"/>
                    <a:pt x="203" y="2215"/>
                  </a:cubicBezTo>
                  <a:lnTo>
                    <a:pt x="2025" y="2215"/>
                  </a:lnTo>
                  <a:cubicBezTo>
                    <a:pt x="2144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1399875" y="2157825"/>
              <a:ext cx="55375" cy="55400"/>
            </a:xfrm>
            <a:custGeom>
              <a:avLst/>
              <a:gdLst/>
              <a:ahLst/>
              <a:cxnLst/>
              <a:rect l="l" t="t" r="r" b="b"/>
              <a:pathLst>
                <a:path w="2215" h="2216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6"/>
            <p:cNvSpPr/>
            <p:nvPr/>
          </p:nvSpPr>
          <p:spPr>
            <a:xfrm>
              <a:off x="467000" y="2338525"/>
              <a:ext cx="55400" cy="55375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lnTo>
                    <a:pt x="1" y="2024"/>
                  </a:lnTo>
                  <a:cubicBezTo>
                    <a:pt x="1" y="2131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1"/>
                    <a:pt x="2215" y="2024"/>
                  </a:cubicBezTo>
                  <a:lnTo>
                    <a:pt x="2215" y="191"/>
                  </a:lnTo>
                  <a:cubicBezTo>
                    <a:pt x="2215" y="83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544700" y="2338525"/>
              <a:ext cx="55375" cy="55375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191" y="0"/>
                  </a:moveTo>
                  <a:cubicBezTo>
                    <a:pt x="84" y="0"/>
                    <a:pt x="0" y="83"/>
                    <a:pt x="0" y="191"/>
                  </a:cubicBezTo>
                  <a:lnTo>
                    <a:pt x="0" y="2024"/>
                  </a:lnTo>
                  <a:cubicBezTo>
                    <a:pt x="0" y="2131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1"/>
                    <a:pt x="2215" y="2024"/>
                  </a:cubicBezTo>
                  <a:lnTo>
                    <a:pt x="2215" y="191"/>
                  </a:lnTo>
                  <a:cubicBezTo>
                    <a:pt x="2215" y="83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622375" y="2338525"/>
              <a:ext cx="55400" cy="55375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lnTo>
                    <a:pt x="1" y="2024"/>
                  </a:lnTo>
                  <a:cubicBezTo>
                    <a:pt x="1" y="2131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6" y="2131"/>
                    <a:pt x="2216" y="2024"/>
                  </a:cubicBezTo>
                  <a:lnTo>
                    <a:pt x="2216" y="191"/>
                  </a:lnTo>
                  <a:cubicBezTo>
                    <a:pt x="2216" y="83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467000" y="2428400"/>
              <a:ext cx="55400" cy="55400"/>
            </a:xfrm>
            <a:custGeom>
              <a:avLst/>
              <a:gdLst/>
              <a:ahLst/>
              <a:cxnLst/>
              <a:rect l="l" t="t" r="r" b="b"/>
              <a:pathLst>
                <a:path w="2216" h="2216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544700" y="2428400"/>
              <a:ext cx="55375" cy="55400"/>
            </a:xfrm>
            <a:custGeom>
              <a:avLst/>
              <a:gdLst/>
              <a:ahLst/>
              <a:cxnLst/>
              <a:rect l="l" t="t" r="r" b="b"/>
              <a:pathLst>
                <a:path w="2215" h="2216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622375" y="2428400"/>
              <a:ext cx="55400" cy="55400"/>
            </a:xfrm>
            <a:custGeom>
              <a:avLst/>
              <a:gdLst/>
              <a:ahLst/>
              <a:cxnLst/>
              <a:rect l="l" t="t" r="r" b="b"/>
              <a:pathLst>
                <a:path w="2216" h="2216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6" y="2132"/>
                    <a:pt x="2216" y="2025"/>
                  </a:cubicBezTo>
                  <a:lnTo>
                    <a:pt x="2216" y="191"/>
                  </a:lnTo>
                  <a:cubicBezTo>
                    <a:pt x="2216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700075" y="2338525"/>
              <a:ext cx="55675" cy="55375"/>
            </a:xfrm>
            <a:custGeom>
              <a:avLst/>
              <a:gdLst/>
              <a:ahLst/>
              <a:cxnLst/>
              <a:rect l="l" t="t" r="r" b="b"/>
              <a:pathLst>
                <a:path w="2227" h="2215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lnTo>
                    <a:pt x="1" y="2024"/>
                  </a:lnTo>
                  <a:cubicBezTo>
                    <a:pt x="1" y="2131"/>
                    <a:pt x="96" y="2215"/>
                    <a:pt x="203" y="2215"/>
                  </a:cubicBezTo>
                  <a:lnTo>
                    <a:pt x="2025" y="2215"/>
                  </a:lnTo>
                  <a:cubicBezTo>
                    <a:pt x="2132" y="2215"/>
                    <a:pt x="2227" y="2131"/>
                    <a:pt x="2227" y="2024"/>
                  </a:cubicBezTo>
                  <a:lnTo>
                    <a:pt x="2227" y="191"/>
                  </a:lnTo>
                  <a:cubicBezTo>
                    <a:pt x="2227" y="83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777775" y="2338525"/>
              <a:ext cx="55675" cy="55375"/>
            </a:xfrm>
            <a:custGeom>
              <a:avLst/>
              <a:gdLst/>
              <a:ahLst/>
              <a:cxnLst/>
              <a:rect l="l" t="t" r="r" b="b"/>
              <a:pathLst>
                <a:path w="2227" h="2215" extrusionOk="0">
                  <a:moveTo>
                    <a:pt x="202" y="0"/>
                  </a:moveTo>
                  <a:cubicBezTo>
                    <a:pt x="95" y="0"/>
                    <a:pt x="0" y="83"/>
                    <a:pt x="0" y="191"/>
                  </a:cubicBezTo>
                  <a:lnTo>
                    <a:pt x="0" y="2024"/>
                  </a:lnTo>
                  <a:cubicBezTo>
                    <a:pt x="0" y="2131"/>
                    <a:pt x="95" y="2215"/>
                    <a:pt x="202" y="2215"/>
                  </a:cubicBezTo>
                  <a:lnTo>
                    <a:pt x="2024" y="2215"/>
                  </a:lnTo>
                  <a:cubicBezTo>
                    <a:pt x="2131" y="2215"/>
                    <a:pt x="2227" y="2131"/>
                    <a:pt x="2227" y="2024"/>
                  </a:cubicBezTo>
                  <a:lnTo>
                    <a:pt x="2227" y="191"/>
                  </a:lnTo>
                  <a:cubicBezTo>
                    <a:pt x="2227" y="83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855450" y="2338525"/>
              <a:ext cx="55700" cy="55375"/>
            </a:xfrm>
            <a:custGeom>
              <a:avLst/>
              <a:gdLst/>
              <a:ahLst/>
              <a:cxnLst/>
              <a:rect l="l" t="t" r="r" b="b"/>
              <a:pathLst>
                <a:path w="2228" h="2215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lnTo>
                    <a:pt x="1" y="2024"/>
                  </a:lnTo>
                  <a:cubicBezTo>
                    <a:pt x="1" y="2131"/>
                    <a:pt x="96" y="2215"/>
                    <a:pt x="203" y="2215"/>
                  </a:cubicBezTo>
                  <a:lnTo>
                    <a:pt x="2037" y="2215"/>
                  </a:lnTo>
                  <a:cubicBezTo>
                    <a:pt x="2144" y="2215"/>
                    <a:pt x="2227" y="2131"/>
                    <a:pt x="2227" y="2024"/>
                  </a:cubicBezTo>
                  <a:lnTo>
                    <a:pt x="2227" y="191"/>
                  </a:lnTo>
                  <a:cubicBezTo>
                    <a:pt x="2227" y="83"/>
                    <a:pt x="2144" y="0"/>
                    <a:pt x="203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933150" y="2338525"/>
              <a:ext cx="55675" cy="55375"/>
            </a:xfrm>
            <a:custGeom>
              <a:avLst/>
              <a:gdLst/>
              <a:ahLst/>
              <a:cxnLst/>
              <a:rect l="l" t="t" r="r" b="b"/>
              <a:pathLst>
                <a:path w="2227" h="2215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lnTo>
                    <a:pt x="0" y="2024"/>
                  </a:lnTo>
                  <a:cubicBezTo>
                    <a:pt x="0" y="2131"/>
                    <a:pt x="95" y="2215"/>
                    <a:pt x="203" y="2215"/>
                  </a:cubicBezTo>
                  <a:lnTo>
                    <a:pt x="2036" y="2215"/>
                  </a:lnTo>
                  <a:cubicBezTo>
                    <a:pt x="2143" y="2215"/>
                    <a:pt x="2227" y="2131"/>
                    <a:pt x="2227" y="2024"/>
                  </a:cubicBezTo>
                  <a:lnTo>
                    <a:pt x="2227" y="191"/>
                  </a:lnTo>
                  <a:cubicBezTo>
                    <a:pt x="2227" y="83"/>
                    <a:pt x="2143" y="0"/>
                    <a:pt x="2036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1011125" y="2338525"/>
              <a:ext cx="55400" cy="55375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lnTo>
                    <a:pt x="1" y="2024"/>
                  </a:lnTo>
                  <a:cubicBezTo>
                    <a:pt x="1" y="2131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1"/>
                    <a:pt x="2215" y="2024"/>
                  </a:cubicBezTo>
                  <a:lnTo>
                    <a:pt x="2215" y="191"/>
                  </a:lnTo>
                  <a:cubicBezTo>
                    <a:pt x="2215" y="83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1088825" y="2338525"/>
              <a:ext cx="55375" cy="55375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lnTo>
                    <a:pt x="0" y="2024"/>
                  </a:lnTo>
                  <a:cubicBezTo>
                    <a:pt x="0" y="2131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15" y="2131"/>
                    <a:pt x="2215" y="2024"/>
                  </a:cubicBezTo>
                  <a:lnTo>
                    <a:pt x="2215" y="191"/>
                  </a:lnTo>
                  <a:cubicBezTo>
                    <a:pt x="2215" y="83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1166500" y="2338525"/>
              <a:ext cx="55700" cy="55375"/>
            </a:xfrm>
            <a:custGeom>
              <a:avLst/>
              <a:gdLst/>
              <a:ahLst/>
              <a:cxnLst/>
              <a:rect l="l" t="t" r="r" b="b"/>
              <a:pathLst>
                <a:path w="2228" h="2215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lnTo>
                    <a:pt x="1" y="2024"/>
                  </a:lnTo>
                  <a:cubicBezTo>
                    <a:pt x="1" y="2131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27" y="2131"/>
                    <a:pt x="2227" y="2024"/>
                  </a:cubicBezTo>
                  <a:lnTo>
                    <a:pt x="2227" y="191"/>
                  </a:lnTo>
                  <a:cubicBezTo>
                    <a:pt x="2227" y="83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1244200" y="2338525"/>
              <a:ext cx="55675" cy="55375"/>
            </a:xfrm>
            <a:custGeom>
              <a:avLst/>
              <a:gdLst/>
              <a:ahLst/>
              <a:cxnLst/>
              <a:rect l="l" t="t" r="r" b="b"/>
              <a:pathLst>
                <a:path w="2227" h="2215" extrusionOk="0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lnTo>
                    <a:pt x="0" y="2024"/>
                  </a:lnTo>
                  <a:cubicBezTo>
                    <a:pt x="0" y="2131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27" y="2131"/>
                    <a:pt x="2227" y="2024"/>
                  </a:cubicBezTo>
                  <a:lnTo>
                    <a:pt x="2227" y="191"/>
                  </a:lnTo>
                  <a:cubicBezTo>
                    <a:pt x="2227" y="83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1321875" y="2338525"/>
              <a:ext cx="55700" cy="55375"/>
            </a:xfrm>
            <a:custGeom>
              <a:avLst/>
              <a:gdLst/>
              <a:ahLst/>
              <a:cxnLst/>
              <a:rect l="l" t="t" r="r" b="b"/>
              <a:pathLst>
                <a:path w="2228" h="2215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lnTo>
                    <a:pt x="1" y="2024"/>
                  </a:lnTo>
                  <a:cubicBezTo>
                    <a:pt x="1" y="2131"/>
                    <a:pt x="96" y="2215"/>
                    <a:pt x="203" y="2215"/>
                  </a:cubicBezTo>
                  <a:lnTo>
                    <a:pt x="2025" y="2215"/>
                  </a:lnTo>
                  <a:cubicBezTo>
                    <a:pt x="2144" y="2215"/>
                    <a:pt x="2227" y="2131"/>
                    <a:pt x="2227" y="2024"/>
                  </a:cubicBezTo>
                  <a:lnTo>
                    <a:pt x="2227" y="191"/>
                  </a:lnTo>
                  <a:cubicBezTo>
                    <a:pt x="2227" y="83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1377550" y="2248325"/>
              <a:ext cx="77700" cy="145575"/>
            </a:xfrm>
            <a:custGeom>
              <a:avLst/>
              <a:gdLst/>
              <a:ahLst/>
              <a:cxnLst/>
              <a:rect l="l" t="t" r="r" b="b"/>
              <a:pathLst>
                <a:path w="3108" h="5823" extrusionOk="0">
                  <a:moveTo>
                    <a:pt x="655" y="0"/>
                  </a:moveTo>
                  <a:cubicBezTo>
                    <a:pt x="286" y="0"/>
                    <a:pt x="0" y="310"/>
                    <a:pt x="0" y="691"/>
                  </a:cubicBezTo>
                  <a:lnTo>
                    <a:pt x="0" y="1667"/>
                  </a:lnTo>
                  <a:cubicBezTo>
                    <a:pt x="0" y="2048"/>
                    <a:pt x="286" y="2358"/>
                    <a:pt x="655" y="2358"/>
                  </a:cubicBezTo>
                  <a:lnTo>
                    <a:pt x="893" y="2358"/>
                  </a:lnTo>
                  <a:lnTo>
                    <a:pt x="893" y="4965"/>
                  </a:lnTo>
                  <a:cubicBezTo>
                    <a:pt x="893" y="5442"/>
                    <a:pt x="1250" y="5823"/>
                    <a:pt x="1703" y="5823"/>
                  </a:cubicBezTo>
                  <a:lnTo>
                    <a:pt x="2298" y="5823"/>
                  </a:lnTo>
                  <a:cubicBezTo>
                    <a:pt x="2739" y="5823"/>
                    <a:pt x="3108" y="5442"/>
                    <a:pt x="3108" y="4965"/>
                  </a:cubicBezTo>
                  <a:lnTo>
                    <a:pt x="3108" y="1667"/>
                  </a:lnTo>
                  <a:lnTo>
                    <a:pt x="3108" y="1560"/>
                  </a:lnTo>
                  <a:lnTo>
                    <a:pt x="3108" y="691"/>
                  </a:lnTo>
                  <a:cubicBezTo>
                    <a:pt x="3108" y="310"/>
                    <a:pt x="2822" y="0"/>
                    <a:pt x="245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1244200" y="2428400"/>
              <a:ext cx="55675" cy="55400"/>
            </a:xfrm>
            <a:custGeom>
              <a:avLst/>
              <a:gdLst/>
              <a:ahLst/>
              <a:cxnLst/>
              <a:rect l="l" t="t" r="r" b="b"/>
              <a:pathLst>
                <a:path w="2227" h="2216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1321875" y="2428400"/>
              <a:ext cx="55700" cy="55400"/>
            </a:xfrm>
            <a:custGeom>
              <a:avLst/>
              <a:gdLst/>
              <a:ahLst/>
              <a:cxnLst/>
              <a:rect l="l" t="t" r="r" b="b"/>
              <a:pathLst>
                <a:path w="2228" h="2216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96" y="2215"/>
                    <a:pt x="203" y="2215"/>
                  </a:cubicBezTo>
                  <a:lnTo>
                    <a:pt x="2025" y="2215"/>
                  </a:lnTo>
                  <a:cubicBezTo>
                    <a:pt x="2144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1399875" y="2428400"/>
              <a:ext cx="55375" cy="55400"/>
            </a:xfrm>
            <a:custGeom>
              <a:avLst/>
              <a:gdLst/>
              <a:ahLst/>
              <a:cxnLst/>
              <a:rect l="l" t="t" r="r" b="b"/>
              <a:pathLst>
                <a:path w="2215" h="2216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700075" y="2420675"/>
              <a:ext cx="522125" cy="55675"/>
            </a:xfrm>
            <a:custGeom>
              <a:avLst/>
              <a:gdLst/>
              <a:ahLst/>
              <a:cxnLst/>
              <a:rect l="l" t="t" r="r" b="b"/>
              <a:pathLst>
                <a:path w="20885" h="2227" extrusionOk="0">
                  <a:moveTo>
                    <a:pt x="179" y="0"/>
                  </a:moveTo>
                  <a:cubicBezTo>
                    <a:pt x="84" y="0"/>
                    <a:pt x="1" y="83"/>
                    <a:pt x="1" y="191"/>
                  </a:cubicBezTo>
                  <a:lnTo>
                    <a:pt x="1" y="2048"/>
                  </a:lnTo>
                  <a:cubicBezTo>
                    <a:pt x="1" y="2143"/>
                    <a:pt x="84" y="2227"/>
                    <a:pt x="179" y="2227"/>
                  </a:cubicBezTo>
                  <a:lnTo>
                    <a:pt x="20694" y="2227"/>
                  </a:lnTo>
                  <a:cubicBezTo>
                    <a:pt x="20801" y="2227"/>
                    <a:pt x="20884" y="2143"/>
                    <a:pt x="20884" y="2048"/>
                  </a:cubicBezTo>
                  <a:lnTo>
                    <a:pt x="20884" y="191"/>
                  </a:lnTo>
                  <a:cubicBezTo>
                    <a:pt x="20884" y="83"/>
                    <a:pt x="20801" y="0"/>
                    <a:pt x="2069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467000" y="2150100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96"/>
                    <a:pt x="1" y="203"/>
                  </a:cubicBezTo>
                  <a:lnTo>
                    <a:pt x="1" y="2036"/>
                  </a:lnTo>
                  <a:cubicBezTo>
                    <a:pt x="1" y="2143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43"/>
                    <a:pt x="2215" y="2036"/>
                  </a:cubicBezTo>
                  <a:lnTo>
                    <a:pt x="2215" y="203"/>
                  </a:lnTo>
                  <a:cubicBezTo>
                    <a:pt x="2215" y="96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87550" y="2240875"/>
              <a:ext cx="55400" cy="55700"/>
            </a:xfrm>
            <a:custGeom>
              <a:avLst/>
              <a:gdLst/>
              <a:ahLst/>
              <a:cxnLst/>
              <a:rect l="l" t="t" r="r" b="b"/>
              <a:pathLst>
                <a:path w="2216" h="2228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6" y="2132"/>
                    <a:pt x="2216" y="2025"/>
                  </a:cubicBezTo>
                  <a:lnTo>
                    <a:pt x="2216" y="191"/>
                  </a:lnTo>
                  <a:cubicBezTo>
                    <a:pt x="2216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665250" y="2240875"/>
              <a:ext cx="55400" cy="55700"/>
            </a:xfrm>
            <a:custGeom>
              <a:avLst/>
              <a:gdLst/>
              <a:ahLst/>
              <a:cxnLst/>
              <a:rect l="l" t="t" r="r" b="b"/>
              <a:pathLst>
                <a:path w="2216" h="2228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742950" y="2240875"/>
              <a:ext cx="55675" cy="55700"/>
            </a:xfrm>
            <a:custGeom>
              <a:avLst/>
              <a:gdLst/>
              <a:ahLst/>
              <a:cxnLst/>
              <a:rect l="l" t="t" r="r" b="b"/>
              <a:pathLst>
                <a:path w="2227" h="2228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26" y="2132"/>
                    <a:pt x="2226" y="2025"/>
                  </a:cubicBezTo>
                  <a:lnTo>
                    <a:pt x="2226" y="191"/>
                  </a:lnTo>
                  <a:cubicBezTo>
                    <a:pt x="2226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820625" y="2240875"/>
              <a:ext cx="55675" cy="55700"/>
            </a:xfrm>
            <a:custGeom>
              <a:avLst/>
              <a:gdLst/>
              <a:ahLst/>
              <a:cxnLst/>
              <a:rect l="l" t="t" r="r" b="b"/>
              <a:pathLst>
                <a:path w="2227" h="2228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96" y="2227"/>
                    <a:pt x="203" y="2227"/>
                  </a:cubicBezTo>
                  <a:lnTo>
                    <a:pt x="2025" y="2227"/>
                  </a:lnTo>
                  <a:cubicBezTo>
                    <a:pt x="2132" y="2227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898325" y="2240875"/>
              <a:ext cx="55675" cy="55700"/>
            </a:xfrm>
            <a:custGeom>
              <a:avLst/>
              <a:gdLst/>
              <a:ahLst/>
              <a:cxnLst/>
              <a:rect l="l" t="t" r="r" b="b"/>
              <a:pathLst>
                <a:path w="2227" h="2228" extrusionOk="0">
                  <a:moveTo>
                    <a:pt x="202" y="1"/>
                  </a:moveTo>
                  <a:cubicBezTo>
                    <a:pt x="95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95" y="2227"/>
                    <a:pt x="202" y="2227"/>
                  </a:cubicBezTo>
                  <a:lnTo>
                    <a:pt x="2024" y="2227"/>
                  </a:lnTo>
                  <a:cubicBezTo>
                    <a:pt x="2143" y="2227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976300" y="2240875"/>
              <a:ext cx="55400" cy="55700"/>
            </a:xfrm>
            <a:custGeom>
              <a:avLst/>
              <a:gdLst/>
              <a:ahLst/>
              <a:cxnLst/>
              <a:rect l="l" t="t" r="r" b="b"/>
              <a:pathLst>
                <a:path w="2216" h="2228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1054000" y="2240875"/>
              <a:ext cx="55375" cy="55700"/>
            </a:xfrm>
            <a:custGeom>
              <a:avLst/>
              <a:gdLst/>
              <a:ahLst/>
              <a:cxnLst/>
              <a:rect l="l" t="t" r="r" b="b"/>
              <a:pathLst>
                <a:path w="2215" h="2228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1131675" y="2240875"/>
              <a:ext cx="55400" cy="55700"/>
            </a:xfrm>
            <a:custGeom>
              <a:avLst/>
              <a:gdLst/>
              <a:ahLst/>
              <a:cxnLst/>
              <a:rect l="l" t="t" r="r" b="b"/>
              <a:pathLst>
                <a:path w="2216" h="2228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209375" y="2240875"/>
              <a:ext cx="55375" cy="55700"/>
            </a:xfrm>
            <a:custGeom>
              <a:avLst/>
              <a:gdLst/>
              <a:ahLst/>
              <a:cxnLst/>
              <a:rect l="l" t="t" r="r" b="b"/>
              <a:pathLst>
                <a:path w="2215" h="2228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1287050" y="2240875"/>
              <a:ext cx="55700" cy="55700"/>
            </a:xfrm>
            <a:custGeom>
              <a:avLst/>
              <a:gdLst/>
              <a:ahLst/>
              <a:cxnLst/>
              <a:rect l="l" t="t" r="r" b="b"/>
              <a:pathLst>
                <a:path w="2228" h="2228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27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467000" y="2240875"/>
              <a:ext cx="95275" cy="55700"/>
            </a:xfrm>
            <a:custGeom>
              <a:avLst/>
              <a:gdLst/>
              <a:ahLst/>
              <a:cxnLst/>
              <a:rect l="l" t="t" r="r" b="b"/>
              <a:pathLst>
                <a:path w="3811" h="2228" extrusionOk="0">
                  <a:moveTo>
                    <a:pt x="251" y="1"/>
                  </a:moveTo>
                  <a:cubicBezTo>
                    <a:pt x="108" y="1"/>
                    <a:pt x="1" y="108"/>
                    <a:pt x="1" y="251"/>
                  </a:cubicBezTo>
                  <a:lnTo>
                    <a:pt x="1" y="1965"/>
                  </a:lnTo>
                  <a:cubicBezTo>
                    <a:pt x="1" y="2108"/>
                    <a:pt x="108" y="2227"/>
                    <a:pt x="251" y="2227"/>
                  </a:cubicBezTo>
                  <a:lnTo>
                    <a:pt x="3549" y="2227"/>
                  </a:lnTo>
                  <a:cubicBezTo>
                    <a:pt x="3692" y="2227"/>
                    <a:pt x="3811" y="2108"/>
                    <a:pt x="3811" y="1965"/>
                  </a:cubicBezTo>
                  <a:lnTo>
                    <a:pt x="3811" y="251"/>
                  </a:lnTo>
                  <a:cubicBezTo>
                    <a:pt x="3811" y="108"/>
                    <a:pt x="3692" y="1"/>
                    <a:pt x="3549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44700" y="2150100"/>
              <a:ext cx="55375" cy="55675"/>
            </a:xfrm>
            <a:custGeom>
              <a:avLst/>
              <a:gdLst/>
              <a:ahLst/>
              <a:cxnLst/>
              <a:rect l="l" t="t" r="r" b="b"/>
              <a:pathLst>
                <a:path w="2215" h="2227" extrusionOk="0">
                  <a:moveTo>
                    <a:pt x="191" y="0"/>
                  </a:moveTo>
                  <a:cubicBezTo>
                    <a:pt x="84" y="0"/>
                    <a:pt x="0" y="96"/>
                    <a:pt x="0" y="203"/>
                  </a:cubicBezTo>
                  <a:lnTo>
                    <a:pt x="0" y="2036"/>
                  </a:lnTo>
                  <a:cubicBezTo>
                    <a:pt x="0" y="2143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43"/>
                    <a:pt x="2215" y="2036"/>
                  </a:cubicBezTo>
                  <a:lnTo>
                    <a:pt x="2215" y="203"/>
                  </a:lnTo>
                  <a:cubicBezTo>
                    <a:pt x="2215" y="96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622375" y="2150100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96"/>
                    <a:pt x="1" y="203"/>
                  </a:cubicBezTo>
                  <a:lnTo>
                    <a:pt x="1" y="2036"/>
                  </a:lnTo>
                  <a:cubicBezTo>
                    <a:pt x="1" y="2143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6" y="2143"/>
                    <a:pt x="2216" y="2036"/>
                  </a:cubicBezTo>
                  <a:lnTo>
                    <a:pt x="2216" y="203"/>
                  </a:lnTo>
                  <a:cubicBezTo>
                    <a:pt x="2216" y="96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700075" y="2150100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lnTo>
                    <a:pt x="1" y="2036"/>
                  </a:lnTo>
                  <a:cubicBezTo>
                    <a:pt x="1" y="2143"/>
                    <a:pt x="96" y="2227"/>
                    <a:pt x="203" y="2227"/>
                  </a:cubicBezTo>
                  <a:lnTo>
                    <a:pt x="2025" y="2227"/>
                  </a:lnTo>
                  <a:cubicBezTo>
                    <a:pt x="2132" y="2227"/>
                    <a:pt x="2227" y="2143"/>
                    <a:pt x="2227" y="2036"/>
                  </a:cubicBezTo>
                  <a:lnTo>
                    <a:pt x="2227" y="203"/>
                  </a:lnTo>
                  <a:cubicBezTo>
                    <a:pt x="2227" y="96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777775" y="2150100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202" y="0"/>
                  </a:moveTo>
                  <a:cubicBezTo>
                    <a:pt x="95" y="0"/>
                    <a:pt x="0" y="96"/>
                    <a:pt x="0" y="203"/>
                  </a:cubicBezTo>
                  <a:lnTo>
                    <a:pt x="0" y="2036"/>
                  </a:lnTo>
                  <a:cubicBezTo>
                    <a:pt x="0" y="2143"/>
                    <a:pt x="95" y="2227"/>
                    <a:pt x="202" y="2227"/>
                  </a:cubicBezTo>
                  <a:lnTo>
                    <a:pt x="2024" y="2227"/>
                  </a:lnTo>
                  <a:cubicBezTo>
                    <a:pt x="2131" y="2227"/>
                    <a:pt x="2227" y="2143"/>
                    <a:pt x="2227" y="2036"/>
                  </a:cubicBezTo>
                  <a:lnTo>
                    <a:pt x="2227" y="203"/>
                  </a:lnTo>
                  <a:cubicBezTo>
                    <a:pt x="2227" y="96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855450" y="2150100"/>
              <a:ext cx="55700" cy="55675"/>
            </a:xfrm>
            <a:custGeom>
              <a:avLst/>
              <a:gdLst/>
              <a:ahLst/>
              <a:cxnLst/>
              <a:rect l="l" t="t" r="r" b="b"/>
              <a:pathLst>
                <a:path w="2228" h="2227" extrusionOk="0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lnTo>
                    <a:pt x="1" y="2036"/>
                  </a:lnTo>
                  <a:cubicBezTo>
                    <a:pt x="1" y="2143"/>
                    <a:pt x="96" y="2227"/>
                    <a:pt x="203" y="2227"/>
                  </a:cubicBezTo>
                  <a:lnTo>
                    <a:pt x="2037" y="2227"/>
                  </a:lnTo>
                  <a:cubicBezTo>
                    <a:pt x="2144" y="2227"/>
                    <a:pt x="2227" y="2143"/>
                    <a:pt x="2227" y="2036"/>
                  </a:cubicBezTo>
                  <a:lnTo>
                    <a:pt x="2227" y="203"/>
                  </a:lnTo>
                  <a:cubicBezTo>
                    <a:pt x="2227" y="96"/>
                    <a:pt x="2144" y="0"/>
                    <a:pt x="2037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933150" y="2150100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203" y="0"/>
                  </a:moveTo>
                  <a:cubicBezTo>
                    <a:pt x="95" y="0"/>
                    <a:pt x="0" y="96"/>
                    <a:pt x="0" y="203"/>
                  </a:cubicBezTo>
                  <a:lnTo>
                    <a:pt x="0" y="2036"/>
                  </a:lnTo>
                  <a:cubicBezTo>
                    <a:pt x="0" y="2143"/>
                    <a:pt x="95" y="2227"/>
                    <a:pt x="203" y="2227"/>
                  </a:cubicBezTo>
                  <a:lnTo>
                    <a:pt x="2036" y="2227"/>
                  </a:lnTo>
                  <a:cubicBezTo>
                    <a:pt x="2143" y="2227"/>
                    <a:pt x="2227" y="2143"/>
                    <a:pt x="2227" y="2036"/>
                  </a:cubicBezTo>
                  <a:lnTo>
                    <a:pt x="2227" y="203"/>
                  </a:lnTo>
                  <a:cubicBezTo>
                    <a:pt x="2227" y="96"/>
                    <a:pt x="2143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1011125" y="2150100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96"/>
                    <a:pt x="1" y="203"/>
                  </a:cubicBezTo>
                  <a:lnTo>
                    <a:pt x="1" y="2036"/>
                  </a:lnTo>
                  <a:cubicBezTo>
                    <a:pt x="1" y="2143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43"/>
                    <a:pt x="2215" y="2036"/>
                  </a:cubicBezTo>
                  <a:lnTo>
                    <a:pt x="2215" y="203"/>
                  </a:lnTo>
                  <a:cubicBezTo>
                    <a:pt x="2215" y="96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1088825" y="2150100"/>
              <a:ext cx="55375" cy="55675"/>
            </a:xfrm>
            <a:custGeom>
              <a:avLst/>
              <a:gdLst/>
              <a:ahLst/>
              <a:cxnLst/>
              <a:rect l="l" t="t" r="r" b="b"/>
              <a:pathLst>
                <a:path w="2215" h="2227" extrusionOk="0">
                  <a:moveTo>
                    <a:pt x="191" y="0"/>
                  </a:moveTo>
                  <a:cubicBezTo>
                    <a:pt x="83" y="0"/>
                    <a:pt x="0" y="96"/>
                    <a:pt x="0" y="203"/>
                  </a:cubicBezTo>
                  <a:lnTo>
                    <a:pt x="0" y="2036"/>
                  </a:lnTo>
                  <a:cubicBezTo>
                    <a:pt x="0" y="2143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15" y="2143"/>
                    <a:pt x="2215" y="2036"/>
                  </a:cubicBezTo>
                  <a:lnTo>
                    <a:pt x="2215" y="203"/>
                  </a:lnTo>
                  <a:cubicBezTo>
                    <a:pt x="2215" y="96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1166500" y="2150100"/>
              <a:ext cx="55700" cy="55675"/>
            </a:xfrm>
            <a:custGeom>
              <a:avLst/>
              <a:gdLst/>
              <a:ahLst/>
              <a:cxnLst/>
              <a:rect l="l" t="t" r="r" b="b"/>
              <a:pathLst>
                <a:path w="2228" h="2227" extrusionOk="0">
                  <a:moveTo>
                    <a:pt x="191" y="0"/>
                  </a:moveTo>
                  <a:cubicBezTo>
                    <a:pt x="84" y="0"/>
                    <a:pt x="1" y="96"/>
                    <a:pt x="1" y="203"/>
                  </a:cubicBezTo>
                  <a:lnTo>
                    <a:pt x="1" y="2036"/>
                  </a:lnTo>
                  <a:cubicBezTo>
                    <a:pt x="1" y="2143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27" y="2143"/>
                    <a:pt x="2227" y="2036"/>
                  </a:cubicBezTo>
                  <a:lnTo>
                    <a:pt x="2227" y="203"/>
                  </a:lnTo>
                  <a:cubicBezTo>
                    <a:pt x="2227" y="96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1244200" y="2150100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191" y="0"/>
                  </a:moveTo>
                  <a:cubicBezTo>
                    <a:pt x="83" y="0"/>
                    <a:pt x="0" y="96"/>
                    <a:pt x="0" y="203"/>
                  </a:cubicBezTo>
                  <a:lnTo>
                    <a:pt x="0" y="2036"/>
                  </a:lnTo>
                  <a:cubicBezTo>
                    <a:pt x="0" y="2143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27" y="2143"/>
                    <a:pt x="2227" y="2036"/>
                  </a:cubicBezTo>
                  <a:lnTo>
                    <a:pt x="2227" y="203"/>
                  </a:lnTo>
                  <a:cubicBezTo>
                    <a:pt x="2227" y="96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1321875" y="2150100"/>
              <a:ext cx="55700" cy="55675"/>
            </a:xfrm>
            <a:custGeom>
              <a:avLst/>
              <a:gdLst/>
              <a:ahLst/>
              <a:cxnLst/>
              <a:rect l="l" t="t" r="r" b="b"/>
              <a:pathLst>
                <a:path w="2228" h="2227" extrusionOk="0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lnTo>
                    <a:pt x="1" y="2036"/>
                  </a:lnTo>
                  <a:cubicBezTo>
                    <a:pt x="1" y="2143"/>
                    <a:pt x="96" y="2227"/>
                    <a:pt x="203" y="2227"/>
                  </a:cubicBezTo>
                  <a:lnTo>
                    <a:pt x="2037" y="2227"/>
                  </a:lnTo>
                  <a:cubicBezTo>
                    <a:pt x="2144" y="2227"/>
                    <a:pt x="2227" y="2143"/>
                    <a:pt x="2227" y="2036"/>
                  </a:cubicBezTo>
                  <a:lnTo>
                    <a:pt x="2227" y="203"/>
                  </a:lnTo>
                  <a:cubicBezTo>
                    <a:pt x="2227" y="96"/>
                    <a:pt x="2144" y="0"/>
                    <a:pt x="2037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1399875" y="2150100"/>
              <a:ext cx="55375" cy="55675"/>
            </a:xfrm>
            <a:custGeom>
              <a:avLst/>
              <a:gdLst/>
              <a:ahLst/>
              <a:cxnLst/>
              <a:rect l="l" t="t" r="r" b="b"/>
              <a:pathLst>
                <a:path w="2215" h="2227" extrusionOk="0">
                  <a:moveTo>
                    <a:pt x="191" y="0"/>
                  </a:moveTo>
                  <a:cubicBezTo>
                    <a:pt x="83" y="0"/>
                    <a:pt x="0" y="96"/>
                    <a:pt x="0" y="203"/>
                  </a:cubicBezTo>
                  <a:lnTo>
                    <a:pt x="0" y="2036"/>
                  </a:lnTo>
                  <a:cubicBezTo>
                    <a:pt x="0" y="2143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15" y="2143"/>
                    <a:pt x="2215" y="2036"/>
                  </a:cubicBezTo>
                  <a:lnTo>
                    <a:pt x="2215" y="203"/>
                  </a:lnTo>
                  <a:cubicBezTo>
                    <a:pt x="2215" y="96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467000" y="2330775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024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2"/>
                    <a:pt x="2215" y="2024"/>
                  </a:cubicBezTo>
                  <a:lnTo>
                    <a:pt x="2215" y="203"/>
                  </a:lnTo>
                  <a:cubicBezTo>
                    <a:pt x="2215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544700" y="2330775"/>
              <a:ext cx="55375" cy="55675"/>
            </a:xfrm>
            <a:custGeom>
              <a:avLst/>
              <a:gdLst/>
              <a:ahLst/>
              <a:cxnLst/>
              <a:rect l="l" t="t" r="r" b="b"/>
              <a:pathLst>
                <a:path w="2215" h="2227" extrusionOk="0">
                  <a:moveTo>
                    <a:pt x="191" y="0"/>
                  </a:moveTo>
                  <a:cubicBezTo>
                    <a:pt x="84" y="0"/>
                    <a:pt x="0" y="84"/>
                    <a:pt x="0" y="203"/>
                  </a:cubicBezTo>
                  <a:lnTo>
                    <a:pt x="0" y="2024"/>
                  </a:lnTo>
                  <a:cubicBezTo>
                    <a:pt x="0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2"/>
                    <a:pt x="2215" y="2024"/>
                  </a:cubicBezTo>
                  <a:lnTo>
                    <a:pt x="2215" y="203"/>
                  </a:lnTo>
                  <a:cubicBezTo>
                    <a:pt x="2215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622375" y="2330775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024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6" y="2132"/>
                    <a:pt x="2216" y="2024"/>
                  </a:cubicBezTo>
                  <a:lnTo>
                    <a:pt x="2216" y="203"/>
                  </a:lnTo>
                  <a:cubicBezTo>
                    <a:pt x="2216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467000" y="2420675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95"/>
                    <a:pt x="1" y="203"/>
                  </a:cubicBezTo>
                  <a:lnTo>
                    <a:pt x="1" y="2024"/>
                  </a:lnTo>
                  <a:cubicBezTo>
                    <a:pt x="1" y="2131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1"/>
                    <a:pt x="2215" y="2024"/>
                  </a:cubicBezTo>
                  <a:lnTo>
                    <a:pt x="2215" y="203"/>
                  </a:lnTo>
                  <a:cubicBezTo>
                    <a:pt x="2215" y="95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544700" y="2420675"/>
              <a:ext cx="55375" cy="55675"/>
            </a:xfrm>
            <a:custGeom>
              <a:avLst/>
              <a:gdLst/>
              <a:ahLst/>
              <a:cxnLst/>
              <a:rect l="l" t="t" r="r" b="b"/>
              <a:pathLst>
                <a:path w="2215" h="2227" extrusionOk="0">
                  <a:moveTo>
                    <a:pt x="191" y="0"/>
                  </a:moveTo>
                  <a:cubicBezTo>
                    <a:pt x="84" y="0"/>
                    <a:pt x="0" y="95"/>
                    <a:pt x="0" y="203"/>
                  </a:cubicBezTo>
                  <a:lnTo>
                    <a:pt x="0" y="2024"/>
                  </a:lnTo>
                  <a:cubicBezTo>
                    <a:pt x="0" y="2131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1"/>
                    <a:pt x="2215" y="2024"/>
                  </a:cubicBezTo>
                  <a:lnTo>
                    <a:pt x="2215" y="203"/>
                  </a:lnTo>
                  <a:cubicBezTo>
                    <a:pt x="2215" y="95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622375" y="2420675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95"/>
                    <a:pt x="1" y="203"/>
                  </a:cubicBezTo>
                  <a:lnTo>
                    <a:pt x="1" y="2024"/>
                  </a:lnTo>
                  <a:cubicBezTo>
                    <a:pt x="1" y="2131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6" y="2131"/>
                    <a:pt x="2216" y="2024"/>
                  </a:cubicBezTo>
                  <a:lnTo>
                    <a:pt x="2216" y="203"/>
                  </a:lnTo>
                  <a:cubicBezTo>
                    <a:pt x="2216" y="95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700075" y="2330775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203" y="0"/>
                  </a:moveTo>
                  <a:cubicBezTo>
                    <a:pt x="96" y="0"/>
                    <a:pt x="1" y="84"/>
                    <a:pt x="1" y="203"/>
                  </a:cubicBezTo>
                  <a:lnTo>
                    <a:pt x="1" y="2024"/>
                  </a:lnTo>
                  <a:cubicBezTo>
                    <a:pt x="1" y="2132"/>
                    <a:pt x="96" y="2227"/>
                    <a:pt x="203" y="2227"/>
                  </a:cubicBezTo>
                  <a:lnTo>
                    <a:pt x="2025" y="2227"/>
                  </a:lnTo>
                  <a:cubicBezTo>
                    <a:pt x="2132" y="2227"/>
                    <a:pt x="2227" y="2132"/>
                    <a:pt x="2227" y="2024"/>
                  </a:cubicBezTo>
                  <a:lnTo>
                    <a:pt x="2227" y="203"/>
                  </a:lnTo>
                  <a:cubicBezTo>
                    <a:pt x="2227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777775" y="2330775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lnTo>
                    <a:pt x="0" y="2024"/>
                  </a:lnTo>
                  <a:cubicBezTo>
                    <a:pt x="0" y="2132"/>
                    <a:pt x="95" y="2227"/>
                    <a:pt x="202" y="2227"/>
                  </a:cubicBezTo>
                  <a:lnTo>
                    <a:pt x="2024" y="2227"/>
                  </a:lnTo>
                  <a:cubicBezTo>
                    <a:pt x="2131" y="2227"/>
                    <a:pt x="2227" y="2132"/>
                    <a:pt x="2227" y="2024"/>
                  </a:cubicBezTo>
                  <a:lnTo>
                    <a:pt x="2227" y="203"/>
                  </a:lnTo>
                  <a:cubicBezTo>
                    <a:pt x="2227" y="84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855450" y="2330775"/>
              <a:ext cx="55700" cy="55675"/>
            </a:xfrm>
            <a:custGeom>
              <a:avLst/>
              <a:gdLst/>
              <a:ahLst/>
              <a:cxnLst/>
              <a:rect l="l" t="t" r="r" b="b"/>
              <a:pathLst>
                <a:path w="2228" h="2227" extrusionOk="0">
                  <a:moveTo>
                    <a:pt x="203" y="0"/>
                  </a:moveTo>
                  <a:cubicBezTo>
                    <a:pt x="96" y="0"/>
                    <a:pt x="1" y="84"/>
                    <a:pt x="1" y="203"/>
                  </a:cubicBezTo>
                  <a:lnTo>
                    <a:pt x="1" y="2024"/>
                  </a:lnTo>
                  <a:cubicBezTo>
                    <a:pt x="1" y="2132"/>
                    <a:pt x="96" y="2227"/>
                    <a:pt x="203" y="2227"/>
                  </a:cubicBezTo>
                  <a:lnTo>
                    <a:pt x="2037" y="2227"/>
                  </a:lnTo>
                  <a:cubicBezTo>
                    <a:pt x="2144" y="2227"/>
                    <a:pt x="2227" y="2132"/>
                    <a:pt x="2227" y="2024"/>
                  </a:cubicBezTo>
                  <a:lnTo>
                    <a:pt x="2227" y="203"/>
                  </a:lnTo>
                  <a:cubicBezTo>
                    <a:pt x="2227" y="84"/>
                    <a:pt x="2144" y="0"/>
                    <a:pt x="2037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933150" y="2330775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203" y="0"/>
                  </a:moveTo>
                  <a:cubicBezTo>
                    <a:pt x="95" y="0"/>
                    <a:pt x="0" y="84"/>
                    <a:pt x="0" y="203"/>
                  </a:cubicBezTo>
                  <a:lnTo>
                    <a:pt x="0" y="2024"/>
                  </a:lnTo>
                  <a:cubicBezTo>
                    <a:pt x="0" y="2132"/>
                    <a:pt x="95" y="2227"/>
                    <a:pt x="203" y="2227"/>
                  </a:cubicBezTo>
                  <a:lnTo>
                    <a:pt x="2036" y="2227"/>
                  </a:lnTo>
                  <a:cubicBezTo>
                    <a:pt x="2143" y="2227"/>
                    <a:pt x="2227" y="2132"/>
                    <a:pt x="2227" y="2024"/>
                  </a:cubicBezTo>
                  <a:lnTo>
                    <a:pt x="2227" y="203"/>
                  </a:lnTo>
                  <a:cubicBezTo>
                    <a:pt x="2227" y="84"/>
                    <a:pt x="2143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1011125" y="2330775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024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2"/>
                    <a:pt x="2215" y="2024"/>
                  </a:cubicBezTo>
                  <a:lnTo>
                    <a:pt x="2215" y="203"/>
                  </a:lnTo>
                  <a:cubicBezTo>
                    <a:pt x="2215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1088825" y="2330775"/>
              <a:ext cx="55375" cy="55675"/>
            </a:xfrm>
            <a:custGeom>
              <a:avLst/>
              <a:gdLst/>
              <a:ahLst/>
              <a:cxnLst/>
              <a:rect l="l" t="t" r="r" b="b"/>
              <a:pathLst>
                <a:path w="2215" h="2227" extrusionOk="0">
                  <a:moveTo>
                    <a:pt x="191" y="0"/>
                  </a:moveTo>
                  <a:cubicBezTo>
                    <a:pt x="83" y="0"/>
                    <a:pt x="0" y="84"/>
                    <a:pt x="0" y="203"/>
                  </a:cubicBezTo>
                  <a:lnTo>
                    <a:pt x="0" y="2024"/>
                  </a:lnTo>
                  <a:cubicBezTo>
                    <a:pt x="0" y="2132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15" y="2132"/>
                    <a:pt x="2215" y="2024"/>
                  </a:cubicBezTo>
                  <a:lnTo>
                    <a:pt x="2215" y="203"/>
                  </a:lnTo>
                  <a:cubicBezTo>
                    <a:pt x="2215" y="84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1166500" y="2330775"/>
              <a:ext cx="55700" cy="55675"/>
            </a:xfrm>
            <a:custGeom>
              <a:avLst/>
              <a:gdLst/>
              <a:ahLst/>
              <a:cxnLst/>
              <a:rect l="l" t="t" r="r" b="b"/>
              <a:pathLst>
                <a:path w="2228" h="2227" extrusionOk="0">
                  <a:moveTo>
                    <a:pt x="191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024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27" y="2132"/>
                    <a:pt x="2227" y="2024"/>
                  </a:cubicBezTo>
                  <a:lnTo>
                    <a:pt x="2227" y="203"/>
                  </a:lnTo>
                  <a:cubicBezTo>
                    <a:pt x="2227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1244200" y="2330775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191" y="0"/>
                  </a:moveTo>
                  <a:cubicBezTo>
                    <a:pt x="83" y="0"/>
                    <a:pt x="0" y="84"/>
                    <a:pt x="0" y="203"/>
                  </a:cubicBezTo>
                  <a:lnTo>
                    <a:pt x="0" y="2024"/>
                  </a:lnTo>
                  <a:cubicBezTo>
                    <a:pt x="0" y="2132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27" y="2132"/>
                    <a:pt x="2227" y="2024"/>
                  </a:cubicBezTo>
                  <a:lnTo>
                    <a:pt x="2227" y="203"/>
                  </a:lnTo>
                  <a:cubicBezTo>
                    <a:pt x="2227" y="84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1321875" y="2330775"/>
              <a:ext cx="55700" cy="55675"/>
            </a:xfrm>
            <a:custGeom>
              <a:avLst/>
              <a:gdLst/>
              <a:ahLst/>
              <a:cxnLst/>
              <a:rect l="l" t="t" r="r" b="b"/>
              <a:pathLst>
                <a:path w="2228" h="2227" extrusionOk="0">
                  <a:moveTo>
                    <a:pt x="203" y="0"/>
                  </a:moveTo>
                  <a:cubicBezTo>
                    <a:pt x="96" y="0"/>
                    <a:pt x="1" y="84"/>
                    <a:pt x="1" y="203"/>
                  </a:cubicBezTo>
                  <a:lnTo>
                    <a:pt x="1" y="2024"/>
                  </a:lnTo>
                  <a:cubicBezTo>
                    <a:pt x="1" y="2132"/>
                    <a:pt x="96" y="2227"/>
                    <a:pt x="203" y="2227"/>
                  </a:cubicBezTo>
                  <a:lnTo>
                    <a:pt x="2037" y="2227"/>
                  </a:lnTo>
                  <a:cubicBezTo>
                    <a:pt x="2144" y="2227"/>
                    <a:pt x="2227" y="2132"/>
                    <a:pt x="2227" y="2024"/>
                  </a:cubicBezTo>
                  <a:lnTo>
                    <a:pt x="2227" y="203"/>
                  </a:lnTo>
                  <a:cubicBezTo>
                    <a:pt x="2227" y="84"/>
                    <a:pt x="2144" y="0"/>
                    <a:pt x="2037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1377550" y="2240875"/>
              <a:ext cx="77700" cy="145575"/>
            </a:xfrm>
            <a:custGeom>
              <a:avLst/>
              <a:gdLst/>
              <a:ahLst/>
              <a:cxnLst/>
              <a:rect l="l" t="t" r="r" b="b"/>
              <a:pathLst>
                <a:path w="3108" h="5823" extrusionOk="0">
                  <a:moveTo>
                    <a:pt x="655" y="1"/>
                  </a:moveTo>
                  <a:cubicBezTo>
                    <a:pt x="286" y="1"/>
                    <a:pt x="0" y="310"/>
                    <a:pt x="0" y="691"/>
                  </a:cubicBezTo>
                  <a:lnTo>
                    <a:pt x="0" y="1668"/>
                  </a:lnTo>
                  <a:cubicBezTo>
                    <a:pt x="0" y="2049"/>
                    <a:pt x="286" y="2358"/>
                    <a:pt x="655" y="2358"/>
                  </a:cubicBezTo>
                  <a:lnTo>
                    <a:pt x="893" y="2358"/>
                  </a:lnTo>
                  <a:lnTo>
                    <a:pt x="893" y="4954"/>
                  </a:lnTo>
                  <a:cubicBezTo>
                    <a:pt x="893" y="5430"/>
                    <a:pt x="1250" y="5823"/>
                    <a:pt x="1703" y="5823"/>
                  </a:cubicBezTo>
                  <a:lnTo>
                    <a:pt x="2298" y="5823"/>
                  </a:lnTo>
                  <a:cubicBezTo>
                    <a:pt x="2739" y="5823"/>
                    <a:pt x="3108" y="5430"/>
                    <a:pt x="3108" y="4954"/>
                  </a:cubicBezTo>
                  <a:lnTo>
                    <a:pt x="3108" y="1668"/>
                  </a:lnTo>
                  <a:lnTo>
                    <a:pt x="3108" y="1560"/>
                  </a:lnTo>
                  <a:lnTo>
                    <a:pt x="3108" y="691"/>
                  </a:lnTo>
                  <a:cubicBezTo>
                    <a:pt x="3108" y="310"/>
                    <a:pt x="2822" y="1"/>
                    <a:pt x="2453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1244200" y="2420675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191" y="0"/>
                  </a:moveTo>
                  <a:cubicBezTo>
                    <a:pt x="83" y="0"/>
                    <a:pt x="0" y="95"/>
                    <a:pt x="0" y="203"/>
                  </a:cubicBezTo>
                  <a:lnTo>
                    <a:pt x="0" y="2024"/>
                  </a:lnTo>
                  <a:cubicBezTo>
                    <a:pt x="0" y="2131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27" y="2131"/>
                    <a:pt x="2227" y="2024"/>
                  </a:cubicBezTo>
                  <a:lnTo>
                    <a:pt x="2227" y="203"/>
                  </a:lnTo>
                  <a:cubicBezTo>
                    <a:pt x="2227" y="95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1321875" y="2420675"/>
              <a:ext cx="55700" cy="55675"/>
            </a:xfrm>
            <a:custGeom>
              <a:avLst/>
              <a:gdLst/>
              <a:ahLst/>
              <a:cxnLst/>
              <a:rect l="l" t="t" r="r" b="b"/>
              <a:pathLst>
                <a:path w="2228" h="2227" extrusionOk="0">
                  <a:moveTo>
                    <a:pt x="203" y="0"/>
                  </a:moveTo>
                  <a:cubicBezTo>
                    <a:pt x="96" y="0"/>
                    <a:pt x="1" y="95"/>
                    <a:pt x="1" y="203"/>
                  </a:cubicBezTo>
                  <a:lnTo>
                    <a:pt x="1" y="2024"/>
                  </a:lnTo>
                  <a:cubicBezTo>
                    <a:pt x="1" y="2131"/>
                    <a:pt x="96" y="2227"/>
                    <a:pt x="203" y="2227"/>
                  </a:cubicBezTo>
                  <a:lnTo>
                    <a:pt x="2037" y="2227"/>
                  </a:lnTo>
                  <a:cubicBezTo>
                    <a:pt x="2144" y="2227"/>
                    <a:pt x="2227" y="2131"/>
                    <a:pt x="2227" y="2024"/>
                  </a:cubicBezTo>
                  <a:lnTo>
                    <a:pt x="2227" y="203"/>
                  </a:lnTo>
                  <a:cubicBezTo>
                    <a:pt x="2227" y="95"/>
                    <a:pt x="2144" y="0"/>
                    <a:pt x="2037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1399875" y="2420675"/>
              <a:ext cx="55375" cy="55675"/>
            </a:xfrm>
            <a:custGeom>
              <a:avLst/>
              <a:gdLst/>
              <a:ahLst/>
              <a:cxnLst/>
              <a:rect l="l" t="t" r="r" b="b"/>
              <a:pathLst>
                <a:path w="2215" h="2227" extrusionOk="0">
                  <a:moveTo>
                    <a:pt x="191" y="0"/>
                  </a:moveTo>
                  <a:cubicBezTo>
                    <a:pt x="83" y="0"/>
                    <a:pt x="0" y="95"/>
                    <a:pt x="0" y="203"/>
                  </a:cubicBezTo>
                  <a:lnTo>
                    <a:pt x="0" y="2024"/>
                  </a:lnTo>
                  <a:cubicBezTo>
                    <a:pt x="0" y="2131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15" y="2131"/>
                    <a:pt x="2215" y="2024"/>
                  </a:cubicBezTo>
                  <a:lnTo>
                    <a:pt x="2215" y="203"/>
                  </a:lnTo>
                  <a:cubicBezTo>
                    <a:pt x="2215" y="95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36"/>
          <p:cNvGrpSpPr/>
          <p:nvPr/>
        </p:nvGrpSpPr>
        <p:grpSpPr>
          <a:xfrm flipH="1">
            <a:off x="7744172" y="3783875"/>
            <a:ext cx="1256977" cy="1227202"/>
            <a:chOff x="2180272" y="-464800"/>
            <a:chExt cx="1256977" cy="1227202"/>
          </a:xfrm>
        </p:grpSpPr>
        <p:sp>
          <p:nvSpPr>
            <p:cNvPr id="563" name="Google Shape;563;p36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36"/>
          <p:cNvGrpSpPr/>
          <p:nvPr/>
        </p:nvGrpSpPr>
        <p:grpSpPr>
          <a:xfrm rot="-2700000" flipH="1">
            <a:off x="7599146" y="257658"/>
            <a:ext cx="1139797" cy="1617797"/>
            <a:chOff x="1801400" y="1718664"/>
            <a:chExt cx="640972" cy="909778"/>
          </a:xfrm>
        </p:grpSpPr>
        <p:sp>
          <p:nvSpPr>
            <p:cNvPr id="566" name="Google Shape;566;p36"/>
            <p:cNvSpPr/>
            <p:nvPr/>
          </p:nvSpPr>
          <p:spPr>
            <a:xfrm>
              <a:off x="2087331" y="1718664"/>
              <a:ext cx="355041" cy="909778"/>
            </a:xfrm>
            <a:custGeom>
              <a:avLst/>
              <a:gdLst/>
              <a:ahLst/>
              <a:cxnLst/>
              <a:rect l="l" t="t" r="r" b="b"/>
              <a:pathLst>
                <a:path w="6180" h="15836" extrusionOk="0">
                  <a:moveTo>
                    <a:pt x="0" y="0"/>
                  </a:moveTo>
                  <a:lnTo>
                    <a:pt x="0" y="15836"/>
                  </a:lnTo>
                  <a:lnTo>
                    <a:pt x="1298" y="15836"/>
                  </a:lnTo>
                  <a:cubicBezTo>
                    <a:pt x="2417" y="15836"/>
                    <a:pt x="3418" y="15383"/>
                    <a:pt x="4251" y="14645"/>
                  </a:cubicBezTo>
                  <a:cubicBezTo>
                    <a:pt x="5525" y="13550"/>
                    <a:pt x="6180" y="11895"/>
                    <a:pt x="6180" y="10216"/>
                  </a:cubicBezTo>
                  <a:lnTo>
                    <a:pt x="6180" y="5608"/>
                  </a:lnTo>
                  <a:cubicBezTo>
                    <a:pt x="6180" y="3929"/>
                    <a:pt x="5525" y="2286"/>
                    <a:pt x="4251" y="1179"/>
                  </a:cubicBezTo>
                  <a:cubicBezTo>
                    <a:pt x="3418" y="441"/>
                    <a:pt x="2417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1801400" y="1718664"/>
              <a:ext cx="560252" cy="909778"/>
            </a:xfrm>
            <a:custGeom>
              <a:avLst/>
              <a:gdLst/>
              <a:ahLst/>
              <a:cxnLst/>
              <a:rect l="l" t="t" r="r" b="b"/>
              <a:pathLst>
                <a:path w="9752" h="15836" extrusionOk="0">
                  <a:moveTo>
                    <a:pt x="4977" y="0"/>
                  </a:moveTo>
                  <a:cubicBezTo>
                    <a:pt x="2977" y="0"/>
                    <a:pt x="1227" y="1370"/>
                    <a:pt x="751" y="3310"/>
                  </a:cubicBezTo>
                  <a:cubicBezTo>
                    <a:pt x="13" y="6263"/>
                    <a:pt x="1" y="9347"/>
                    <a:pt x="810" y="12561"/>
                  </a:cubicBezTo>
                  <a:cubicBezTo>
                    <a:pt x="1287" y="14490"/>
                    <a:pt x="3037" y="15836"/>
                    <a:pt x="5025" y="15836"/>
                  </a:cubicBezTo>
                  <a:cubicBezTo>
                    <a:pt x="7692" y="15836"/>
                    <a:pt x="9752" y="13443"/>
                    <a:pt x="9323" y="10811"/>
                  </a:cubicBezTo>
                  <a:cubicBezTo>
                    <a:pt x="9002" y="8882"/>
                    <a:pt x="9002" y="6942"/>
                    <a:pt x="9323" y="5013"/>
                  </a:cubicBezTo>
                  <a:cubicBezTo>
                    <a:pt x="9752" y="2382"/>
                    <a:pt x="7692" y="0"/>
                    <a:pt x="5025" y="0"/>
                  </a:cubicBezTo>
                  <a:close/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2058606" y="1718664"/>
              <a:ext cx="37687" cy="253814"/>
            </a:xfrm>
            <a:custGeom>
              <a:avLst/>
              <a:gdLst/>
              <a:ahLst/>
              <a:cxnLst/>
              <a:rect l="l" t="t" r="r" b="b"/>
              <a:pathLst>
                <a:path w="656" h="4418" extrusionOk="0">
                  <a:moveTo>
                    <a:pt x="655" y="0"/>
                  </a:moveTo>
                  <a:lnTo>
                    <a:pt x="655" y="0"/>
                  </a:lnTo>
                  <a:cubicBezTo>
                    <a:pt x="655" y="1"/>
                    <a:pt x="0" y="1894"/>
                    <a:pt x="60" y="4418"/>
                  </a:cubicBezTo>
                  <a:lnTo>
                    <a:pt x="655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2058606" y="1718664"/>
              <a:ext cx="37687" cy="253814"/>
            </a:xfrm>
            <a:custGeom>
              <a:avLst/>
              <a:gdLst/>
              <a:ahLst/>
              <a:cxnLst/>
              <a:rect l="l" t="t" r="r" b="b"/>
              <a:pathLst>
                <a:path w="656" h="4418" fill="none" extrusionOk="0">
                  <a:moveTo>
                    <a:pt x="655" y="0"/>
                  </a:moveTo>
                  <a:cubicBezTo>
                    <a:pt x="655" y="0"/>
                    <a:pt x="0" y="1893"/>
                    <a:pt x="60" y="441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BB668FC1-E65D-7964-12FD-D81A6669F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878" y="1409814"/>
            <a:ext cx="2296717" cy="2005934"/>
          </a:xfrm>
          <a:prstGeom prst="rect">
            <a:avLst/>
          </a:prstGeom>
        </p:spPr>
      </p:pic>
      <p:sp>
        <p:nvSpPr>
          <p:cNvPr id="5" name="Google Shape;470;p36">
            <a:extLst>
              <a:ext uri="{FF2B5EF4-FFF2-40B4-BE49-F238E27FC236}">
                <a16:creationId xmlns:a16="http://schemas.microsoft.com/office/drawing/2014/main" id="{00D2BE57-A9EB-A986-198F-2913083ACEA5}"/>
              </a:ext>
            </a:extLst>
          </p:cNvPr>
          <p:cNvSpPr txBox="1">
            <a:spLocks/>
          </p:cNvSpPr>
          <p:nvPr/>
        </p:nvSpPr>
        <p:spPr>
          <a:xfrm>
            <a:off x="1666177" y="3420244"/>
            <a:ext cx="6204130" cy="49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Karla Medium"/>
              <a:buNone/>
              <a:defRPr sz="1800" b="0" i="0" u="none" strike="noStrike" cap="none"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Karla Medium"/>
              <a:buNone/>
              <a:defRPr sz="2800" b="0" i="0" u="none" strike="noStrike" cap="none">
                <a:solidFill>
                  <a:schemeClr val="accent6"/>
                </a:solidFill>
                <a:latin typeface="Karla Medium"/>
                <a:ea typeface="Karla Medium"/>
                <a:cs typeface="Karla Medium"/>
                <a:sym typeface="Karl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Karla Medium"/>
              <a:buNone/>
              <a:defRPr sz="2800" b="0" i="0" u="none" strike="noStrike" cap="none">
                <a:solidFill>
                  <a:schemeClr val="accent6"/>
                </a:solidFill>
                <a:latin typeface="Karla Medium"/>
                <a:ea typeface="Karla Medium"/>
                <a:cs typeface="Karla Medium"/>
                <a:sym typeface="Karl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Karla Medium"/>
              <a:buNone/>
              <a:defRPr sz="2800" b="0" i="0" u="none" strike="noStrike" cap="none">
                <a:solidFill>
                  <a:schemeClr val="accent6"/>
                </a:solidFill>
                <a:latin typeface="Karla Medium"/>
                <a:ea typeface="Karla Medium"/>
                <a:cs typeface="Karla Medium"/>
                <a:sym typeface="Karl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Karla Medium"/>
              <a:buNone/>
              <a:defRPr sz="2800" b="0" i="0" u="none" strike="noStrike" cap="none">
                <a:solidFill>
                  <a:schemeClr val="accent6"/>
                </a:solidFill>
                <a:latin typeface="Karla Medium"/>
                <a:ea typeface="Karla Medium"/>
                <a:cs typeface="Karla Medium"/>
                <a:sym typeface="Karl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Karla Medium"/>
              <a:buNone/>
              <a:defRPr sz="2800" b="0" i="0" u="none" strike="noStrike" cap="none">
                <a:solidFill>
                  <a:schemeClr val="accent6"/>
                </a:solidFill>
                <a:latin typeface="Karla Medium"/>
                <a:ea typeface="Karla Medium"/>
                <a:cs typeface="Karla Medium"/>
                <a:sym typeface="Karl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Karla Medium"/>
              <a:buNone/>
              <a:defRPr sz="2800" b="0" i="0" u="none" strike="noStrike" cap="none">
                <a:solidFill>
                  <a:schemeClr val="accent6"/>
                </a:solidFill>
                <a:latin typeface="Karla Medium"/>
                <a:ea typeface="Karla Medium"/>
                <a:cs typeface="Karla Medium"/>
                <a:sym typeface="Karl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Karla Medium"/>
              <a:buNone/>
              <a:defRPr sz="2800" b="0" i="0" u="none" strike="noStrike" cap="none">
                <a:solidFill>
                  <a:schemeClr val="accent6"/>
                </a:solidFill>
                <a:latin typeface="Karla Medium"/>
                <a:ea typeface="Karla Medium"/>
                <a:cs typeface="Karla Medium"/>
                <a:sym typeface="Karl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Karla Medium"/>
              <a:buNone/>
              <a:defRPr sz="2800" b="0" i="0" u="none" strike="noStrike" cap="none">
                <a:solidFill>
                  <a:schemeClr val="accent6"/>
                </a:solidFill>
                <a:latin typeface="Karla Medium"/>
                <a:ea typeface="Karla Medium"/>
                <a:cs typeface="Karla Medium"/>
                <a:sym typeface="Karla Medium"/>
              </a:defRPr>
            </a:lvl9pPr>
          </a:lstStyle>
          <a:p>
            <a:pPr marL="0" indent="0" algn="ctr"/>
            <a:r>
              <a:rPr lang="en" sz="2000"/>
              <a:t>Alumnas: Ana Ruth Marquez Del Angel </a:t>
            </a:r>
          </a:p>
          <a:p>
            <a:pPr marL="0" indent="0" algn="ctr"/>
            <a:r>
              <a:rPr lang="en" sz="2000"/>
              <a:t>Karina Anahi Rodriguez Ruiz</a:t>
            </a:r>
          </a:p>
          <a:p>
            <a:pPr marL="0" indent="0" algn="ctr"/>
            <a:r>
              <a:rPr lang="en" sz="2000"/>
              <a:t>Anajancy Mendoza Cisneros </a:t>
            </a:r>
          </a:p>
          <a:p>
            <a:pPr marL="0" indent="0" algn="ctr"/>
            <a:r>
              <a:rPr lang="en" sz="2000"/>
              <a:t>Johana Guadalupe Montoya Silva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remove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remove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740"/>
                            </p:stCondLst>
                            <p:childTnLst>
                              <p:par>
                                <p:cTn id="9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390"/>
                            </p:stCondLst>
                            <p:childTnLst>
                              <p:par>
                                <p:cTn id="10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890"/>
                            </p:stCondLst>
                            <p:childTnLst>
                              <p:par>
                                <p:cTn id="1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8390"/>
                            </p:stCondLst>
                            <p:childTnLst>
                              <p:par>
                                <p:cTn id="11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890"/>
                            </p:stCondLst>
                            <p:childTnLst>
                              <p:par>
                                <p:cTn id="119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9390"/>
                            </p:stCondLst>
                            <p:childTnLst>
                              <p:par>
                                <p:cTn id="123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890"/>
                            </p:stCondLst>
                            <p:childTnLst>
                              <p:par>
                                <p:cTn id="127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390"/>
                            </p:stCondLst>
                            <p:childTnLst>
                              <p:par>
                                <p:cTn id="1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890"/>
                            </p:stCondLst>
                            <p:childTnLst>
                              <p:par>
                                <p:cTn id="135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" grpId="0"/>
      <p:bldP spid="469" grpId="1"/>
      <p:bldP spid="469" grpId="2"/>
      <p:bldP spid="470" grpId="0" build="p"/>
      <p:bldP spid="470" grpId="1" build="p"/>
      <p:bldP spid="470" grpId="2" build="p"/>
      <p:bldP spid="5" grpId="0"/>
      <p:bldP spid="5" grpId="1"/>
      <p:bldP spid="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1DBF493-D9BD-E1BF-09B4-EF4F8B5A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464" y="1925250"/>
            <a:ext cx="7409178" cy="646500"/>
          </a:xfrm>
        </p:spPr>
        <p:txBody>
          <a:bodyPr/>
          <a:lstStyle/>
          <a:p>
            <a:r>
              <a:rPr lang="es-MX" sz="11500"/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2598762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7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¿Que son las redes </a:t>
            </a:r>
            <a:r>
              <a:rPr lang="en-US" err="1"/>
              <a:t>sociales</a:t>
            </a:r>
            <a:r>
              <a:rPr lang="en-US"/>
              <a:t>?</a:t>
            </a:r>
          </a:p>
        </p:txBody>
      </p:sp>
      <p:sp>
        <p:nvSpPr>
          <p:cNvPr id="575" name="Google Shape;575;p37"/>
          <p:cNvSpPr txBox="1">
            <a:spLocks noGrp="1"/>
          </p:cNvSpPr>
          <p:nvPr>
            <p:ph type="body" idx="1"/>
          </p:nvPr>
        </p:nvSpPr>
        <p:spPr>
          <a:xfrm>
            <a:off x="562313" y="1459291"/>
            <a:ext cx="7717500" cy="34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ctr" fontAlgn="base">
              <a:buNone/>
            </a:pPr>
            <a:r>
              <a:rPr lang="en-US" sz="2400">
                <a:latin typeface="Calibri"/>
              </a:rPr>
              <a:t>“Las redes </a:t>
            </a:r>
            <a:r>
              <a:rPr lang="es-MX" sz="2400">
                <a:latin typeface="Calibri"/>
              </a:rPr>
              <a:t>sociales</a:t>
            </a:r>
            <a:r>
              <a:rPr lang="en-US" sz="2400">
                <a:latin typeface="Calibri"/>
              </a:rPr>
              <a:t> son </a:t>
            </a:r>
            <a:r>
              <a:rPr lang="en-US" sz="2400" err="1">
                <a:latin typeface="Calibri"/>
              </a:rPr>
              <a:t>lugares</a:t>
            </a:r>
            <a:r>
              <a:rPr lang="en-US" sz="2400">
                <a:latin typeface="Calibri"/>
              </a:rPr>
              <a:t> </a:t>
            </a:r>
            <a:r>
              <a:rPr lang="en-US" sz="2400" err="1">
                <a:latin typeface="Calibri"/>
              </a:rPr>
              <a:t>en</a:t>
            </a:r>
            <a:r>
              <a:rPr lang="en-US" sz="2400">
                <a:latin typeface="Calibri"/>
              </a:rPr>
              <a:t> Internet </a:t>
            </a:r>
            <a:r>
              <a:rPr lang="en-US" sz="2400" err="1">
                <a:latin typeface="Calibri"/>
              </a:rPr>
              <a:t>donde</a:t>
            </a:r>
            <a:r>
              <a:rPr lang="en-US" sz="2400">
                <a:latin typeface="Calibri"/>
              </a:rPr>
              <a:t>   las         personas publican y </a:t>
            </a:r>
            <a:r>
              <a:rPr lang="en-US" sz="2400" err="1">
                <a:latin typeface="Calibri"/>
              </a:rPr>
              <a:t>comparten</a:t>
            </a:r>
            <a:r>
              <a:rPr lang="en-US" sz="2400">
                <a:latin typeface="Calibri"/>
              </a:rPr>
              <a:t> </a:t>
            </a:r>
            <a:r>
              <a:rPr lang="en-US" sz="2400" err="1">
                <a:latin typeface="Calibri"/>
              </a:rPr>
              <a:t>todo</a:t>
            </a:r>
            <a:r>
              <a:rPr lang="en-US" sz="2400">
                <a:latin typeface="Calibri"/>
              </a:rPr>
              <a:t> </a:t>
            </a:r>
            <a:r>
              <a:rPr lang="en-US" sz="2400" err="1">
                <a:latin typeface="Calibri"/>
              </a:rPr>
              <a:t>tipo</a:t>
            </a:r>
            <a:r>
              <a:rPr lang="en-US" sz="2400">
                <a:latin typeface="Calibri"/>
              </a:rPr>
              <a:t> de </a:t>
            </a:r>
            <a:r>
              <a:rPr lang="en-US" sz="2400" err="1">
                <a:latin typeface="Calibri"/>
              </a:rPr>
              <a:t>información</a:t>
            </a:r>
            <a:r>
              <a:rPr lang="en-US" sz="2400">
                <a:latin typeface="Calibri"/>
              </a:rPr>
              <a:t>, personal y </a:t>
            </a:r>
            <a:r>
              <a:rPr lang="en-US" sz="2400" err="1">
                <a:latin typeface="Calibri"/>
              </a:rPr>
              <a:t>profesional</a:t>
            </a:r>
            <a:r>
              <a:rPr lang="en-US" sz="2400">
                <a:latin typeface="Calibri"/>
              </a:rPr>
              <a:t>, con </a:t>
            </a:r>
            <a:r>
              <a:rPr lang="en-US" sz="2400" err="1">
                <a:latin typeface="Calibri"/>
              </a:rPr>
              <a:t>terceras</a:t>
            </a:r>
            <a:r>
              <a:rPr lang="en-US" sz="2400">
                <a:latin typeface="Calibri"/>
              </a:rPr>
              <a:t> personas, </a:t>
            </a:r>
            <a:r>
              <a:rPr lang="en-US" sz="2400" err="1">
                <a:latin typeface="Calibri"/>
              </a:rPr>
              <a:t>conocidos</a:t>
            </a:r>
            <a:r>
              <a:rPr lang="en-US" sz="2400">
                <a:latin typeface="Calibri"/>
              </a:rPr>
              <a:t> y </a:t>
            </a:r>
            <a:r>
              <a:rPr lang="en-US" sz="2400" err="1">
                <a:latin typeface="Calibri"/>
              </a:rPr>
              <a:t>absolutos</a:t>
            </a:r>
            <a:r>
              <a:rPr lang="en-US" sz="2400">
                <a:latin typeface="Calibri"/>
              </a:rPr>
              <a:t> </a:t>
            </a:r>
            <a:r>
              <a:rPr lang="en-US" sz="2400" err="1">
                <a:latin typeface="Calibri"/>
              </a:rPr>
              <a:t>desconocidos</a:t>
            </a:r>
            <a:r>
              <a:rPr lang="en-US" sz="2400">
                <a:latin typeface="Calibri"/>
              </a:rPr>
              <a:t>”</a:t>
            </a:r>
            <a:endParaRPr lang="es-ES" sz="2400" b="0"/>
          </a:p>
        </p:txBody>
      </p:sp>
      <p:sp>
        <p:nvSpPr>
          <p:cNvPr id="577" name="Google Shape;577;p37"/>
          <p:cNvSpPr txBox="1"/>
          <p:nvPr/>
        </p:nvSpPr>
        <p:spPr>
          <a:xfrm>
            <a:off x="1328412" y="4147800"/>
            <a:ext cx="617817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en" sz="800">
              <a:latin typeface="Karla Medium"/>
              <a:ea typeface="Karla Medium"/>
              <a:cs typeface="Karla Medium"/>
            </a:endParaRPr>
          </a:p>
        </p:txBody>
      </p:sp>
      <p:grpSp>
        <p:nvGrpSpPr>
          <p:cNvPr id="579" name="Google Shape;579;p37"/>
          <p:cNvGrpSpPr/>
          <p:nvPr/>
        </p:nvGrpSpPr>
        <p:grpSpPr>
          <a:xfrm>
            <a:off x="6799622" y="-270500"/>
            <a:ext cx="1256977" cy="1227202"/>
            <a:chOff x="2180272" y="-464800"/>
            <a:chExt cx="1256977" cy="1227202"/>
          </a:xfrm>
        </p:grpSpPr>
        <p:sp>
          <p:nvSpPr>
            <p:cNvPr id="580" name="Google Shape;580;p37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37"/>
          <p:cNvGrpSpPr/>
          <p:nvPr/>
        </p:nvGrpSpPr>
        <p:grpSpPr>
          <a:xfrm flipH="1">
            <a:off x="7880039" y="398067"/>
            <a:ext cx="897481" cy="876222"/>
            <a:chOff x="2180272" y="-464800"/>
            <a:chExt cx="1256977" cy="1227202"/>
          </a:xfrm>
        </p:grpSpPr>
        <p:sp>
          <p:nvSpPr>
            <p:cNvPr id="583" name="Google Shape;583;p37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 descr="Imagen que contiene Forma&#10;&#10;Descripción generada automáticamente">
            <a:extLst>
              <a:ext uri="{FF2B5EF4-FFF2-40B4-BE49-F238E27FC236}">
                <a16:creationId xmlns:a16="http://schemas.microsoft.com/office/drawing/2014/main" id="{B0240438-656D-68F4-94A6-BB2757707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661" y="3250920"/>
            <a:ext cx="1828793" cy="1966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000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000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3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300"/>
                            </p:stCondLst>
                            <p:childTnLst>
                              <p:par>
                                <p:cTn id="42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300"/>
                            </p:stCondLst>
                            <p:childTnLst>
                              <p:par>
                                <p:cTn id="48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3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" grpId="0"/>
      <p:bldP spid="574" grpId="1"/>
      <p:bldP spid="574" grpId="2"/>
      <p:bldP spid="575" grpId="0" build="p"/>
      <p:bldP spid="575" grpId="1" build="p"/>
      <p:bldP spid="575" grpId="2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0"/>
          <p:cNvSpPr txBox="1">
            <a:spLocks noGrp="1"/>
          </p:cNvSpPr>
          <p:nvPr>
            <p:ph type="subTitle" idx="1"/>
          </p:nvPr>
        </p:nvSpPr>
        <p:spPr>
          <a:xfrm>
            <a:off x="1175465" y="1605008"/>
            <a:ext cx="56721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/>
              <a:t>Según Celaya (2008), existen tres clasificaciones principales de redes sociales:</a:t>
            </a:r>
            <a:endParaRPr lang="en-US"/>
          </a:p>
          <a:p>
            <a:r>
              <a:rPr lang="es-ES"/>
              <a:t>1. Redes profesionales (por ejemplo, LinkedIn,</a:t>
            </a:r>
          </a:p>
          <a:p>
            <a:r>
              <a:rPr lang="es-ES" err="1"/>
              <a:t>Xing</a:t>
            </a:r>
            <a:r>
              <a:rPr lang="es-ES"/>
              <a:t>, Viadeo)</a:t>
            </a:r>
          </a:p>
          <a:p>
            <a:r>
              <a:rPr lang="es-ES"/>
              <a:t>2. Redes generalistas (por ejemplo, MySpace,</a:t>
            </a:r>
          </a:p>
          <a:p>
            <a:r>
              <a:rPr lang="es-ES"/>
              <a:t>Facebook, Tuenti, Hi5)</a:t>
            </a:r>
          </a:p>
          <a:p>
            <a:r>
              <a:rPr lang="es-ES"/>
              <a:t>3. Redes especializadas (por ejemplo, </a:t>
            </a:r>
            <a:r>
              <a:rPr lang="es-ES" err="1"/>
              <a:t>Ediciona</a:t>
            </a:r>
            <a:r>
              <a:rPr lang="es-ES"/>
              <a:t>,</a:t>
            </a:r>
          </a:p>
          <a:p>
            <a:r>
              <a:rPr lang="es-ES" err="1"/>
              <a:t>eBuga</a:t>
            </a:r>
            <a:r>
              <a:rPr lang="es-ES"/>
              <a:t>, </a:t>
            </a:r>
            <a:r>
              <a:rPr lang="es-ES" err="1"/>
              <a:t>CinemaVIP</a:t>
            </a:r>
            <a:r>
              <a:rPr lang="es-ES"/>
              <a:t>, 11870)</a:t>
            </a:r>
          </a:p>
          <a:p>
            <a:endParaRPr lang="es-ES"/>
          </a:p>
        </p:txBody>
      </p:sp>
      <p:grpSp>
        <p:nvGrpSpPr>
          <p:cNvPr id="666" name="Google Shape;666;p40"/>
          <p:cNvGrpSpPr/>
          <p:nvPr/>
        </p:nvGrpSpPr>
        <p:grpSpPr>
          <a:xfrm flipH="1">
            <a:off x="1761219" y="274192"/>
            <a:ext cx="1206195" cy="1177623"/>
            <a:chOff x="2180272" y="-464800"/>
            <a:chExt cx="1256977" cy="1227202"/>
          </a:xfrm>
        </p:grpSpPr>
        <p:sp>
          <p:nvSpPr>
            <p:cNvPr id="667" name="Google Shape;667;p40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40"/>
          <p:cNvGrpSpPr/>
          <p:nvPr/>
        </p:nvGrpSpPr>
        <p:grpSpPr>
          <a:xfrm>
            <a:off x="120689" y="2903155"/>
            <a:ext cx="1475314" cy="1440367"/>
            <a:chOff x="2180272" y="-464800"/>
            <a:chExt cx="1256977" cy="1227202"/>
          </a:xfrm>
        </p:grpSpPr>
        <p:sp>
          <p:nvSpPr>
            <p:cNvPr id="670" name="Google Shape;670;p40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0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40"/>
          <p:cNvGrpSpPr/>
          <p:nvPr/>
        </p:nvGrpSpPr>
        <p:grpSpPr>
          <a:xfrm>
            <a:off x="7827794" y="3295092"/>
            <a:ext cx="1206195" cy="1177623"/>
            <a:chOff x="2180272" y="-464800"/>
            <a:chExt cx="1256977" cy="1227202"/>
          </a:xfrm>
        </p:grpSpPr>
        <p:sp>
          <p:nvSpPr>
            <p:cNvPr id="673" name="Google Shape;673;p40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40"/>
          <p:cNvGrpSpPr/>
          <p:nvPr/>
        </p:nvGrpSpPr>
        <p:grpSpPr>
          <a:xfrm>
            <a:off x="7478003" y="729844"/>
            <a:ext cx="784907" cy="155297"/>
            <a:chOff x="7189925" y="928775"/>
            <a:chExt cx="699000" cy="138300"/>
          </a:xfrm>
        </p:grpSpPr>
        <p:sp>
          <p:nvSpPr>
            <p:cNvPr id="676" name="Google Shape;676;p40"/>
            <p:cNvSpPr/>
            <p:nvPr/>
          </p:nvSpPr>
          <p:spPr>
            <a:xfrm>
              <a:off x="7189925" y="928775"/>
              <a:ext cx="138300" cy="1383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7470275" y="928775"/>
              <a:ext cx="138300" cy="138300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7750625" y="928775"/>
              <a:ext cx="138300" cy="1383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40"/>
          <p:cNvGrpSpPr/>
          <p:nvPr/>
        </p:nvGrpSpPr>
        <p:grpSpPr>
          <a:xfrm>
            <a:off x="3844819" y="1281104"/>
            <a:ext cx="1457561" cy="134244"/>
            <a:chOff x="3599100" y="1158250"/>
            <a:chExt cx="1726150" cy="159000"/>
          </a:xfrm>
        </p:grpSpPr>
        <p:sp>
          <p:nvSpPr>
            <p:cNvPr id="680" name="Google Shape;680;p40"/>
            <p:cNvSpPr/>
            <p:nvPr/>
          </p:nvSpPr>
          <p:spPr>
            <a:xfrm>
              <a:off x="3599100" y="1158250"/>
              <a:ext cx="472200" cy="159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0"/>
            <p:cNvSpPr/>
            <p:nvPr/>
          </p:nvSpPr>
          <p:spPr>
            <a:xfrm>
              <a:off x="4226075" y="1158250"/>
              <a:ext cx="472200" cy="159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0"/>
            <p:cNvSpPr/>
            <p:nvPr/>
          </p:nvSpPr>
          <p:spPr>
            <a:xfrm>
              <a:off x="4853050" y="1158250"/>
              <a:ext cx="472200" cy="159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40"/>
          <p:cNvGrpSpPr/>
          <p:nvPr/>
        </p:nvGrpSpPr>
        <p:grpSpPr>
          <a:xfrm>
            <a:off x="3844819" y="4008854"/>
            <a:ext cx="1457561" cy="134244"/>
            <a:chOff x="3599100" y="1158250"/>
            <a:chExt cx="1726150" cy="159000"/>
          </a:xfrm>
        </p:grpSpPr>
        <p:sp>
          <p:nvSpPr>
            <p:cNvPr id="684" name="Google Shape;684;p40"/>
            <p:cNvSpPr/>
            <p:nvPr/>
          </p:nvSpPr>
          <p:spPr>
            <a:xfrm>
              <a:off x="3599100" y="1158250"/>
              <a:ext cx="472200" cy="159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4226075" y="1158250"/>
              <a:ext cx="472200" cy="159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4853050" y="1158250"/>
              <a:ext cx="472200" cy="159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2">
            <a:extLst>
              <a:ext uri="{FF2B5EF4-FFF2-40B4-BE49-F238E27FC236}">
                <a16:creationId xmlns:a16="http://schemas.microsoft.com/office/drawing/2014/main" id="{9CCF32F7-5659-BEB0-9827-637DC7F5E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317" y="1065362"/>
            <a:ext cx="2314575" cy="217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2000" fill="hold"/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" grpId="0" build="p"/>
      <p:bldP spid="665" grpId="1" build="p"/>
      <p:bldP spid="665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7"/>
          <p:cNvSpPr txBox="1">
            <a:spLocks noGrp="1"/>
          </p:cNvSpPr>
          <p:nvPr>
            <p:ph type="body" idx="1"/>
          </p:nvPr>
        </p:nvSpPr>
        <p:spPr>
          <a:xfrm>
            <a:off x="325086" y="1275979"/>
            <a:ext cx="6781958" cy="34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ctr">
              <a:buNone/>
            </a:pPr>
            <a:r>
              <a:rPr lang="en-US" sz="1800">
                <a:solidFill>
                  <a:schemeClr val="tx1"/>
                </a:solidFill>
              </a:rPr>
              <a:t>Las redes </a:t>
            </a:r>
            <a:r>
              <a:rPr lang="en-US" sz="1800" err="1">
                <a:solidFill>
                  <a:schemeClr val="tx1"/>
                </a:solidFill>
              </a:rPr>
              <a:t>sociales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aplicadas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en</a:t>
            </a:r>
            <a:r>
              <a:rPr lang="en-US" sz="1800">
                <a:solidFill>
                  <a:schemeClr val="tx1"/>
                </a:solidFill>
              </a:rPr>
              <a:t> la </a:t>
            </a:r>
            <a:r>
              <a:rPr lang="en-US" sz="1800" err="1">
                <a:solidFill>
                  <a:schemeClr val="tx1"/>
                </a:solidFill>
              </a:rPr>
              <a:t>educación</a:t>
            </a:r>
            <a:r>
              <a:rPr lang="en-US" sz="1800">
                <a:solidFill>
                  <a:schemeClr val="tx1"/>
                </a:solidFill>
              </a:rPr>
              <a:t>    superior se   </a:t>
            </a:r>
            <a:r>
              <a:rPr lang="en-US" sz="1800" err="1">
                <a:solidFill>
                  <a:schemeClr val="tx1"/>
                </a:solidFill>
              </a:rPr>
              <a:t>han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convertido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en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una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herramienta</a:t>
            </a:r>
            <a:r>
              <a:rPr lang="en-US" sz="1800">
                <a:solidFill>
                  <a:schemeClr val="tx1"/>
                </a:solidFill>
              </a:rPr>
              <a:t>  </a:t>
            </a:r>
            <a:r>
              <a:rPr lang="en-US" sz="1800" err="1">
                <a:solidFill>
                  <a:schemeClr val="tx1"/>
                </a:solidFill>
              </a:rPr>
              <a:t>innovadora</a:t>
            </a:r>
            <a:r>
              <a:rPr lang="en-US" sz="1800">
                <a:solidFill>
                  <a:schemeClr val="tx1"/>
                </a:solidFill>
              </a:rPr>
              <a:t>. Por </a:t>
            </a:r>
            <a:r>
              <a:rPr lang="en-US" sz="1800" err="1">
                <a:solidFill>
                  <a:schemeClr val="tx1"/>
                </a:solidFill>
              </a:rPr>
              <a:t>eso</a:t>
            </a:r>
            <a:r>
              <a:rPr lang="en-US" sz="1800">
                <a:solidFill>
                  <a:schemeClr val="tx1"/>
                </a:solidFill>
              </a:rPr>
              <a:t> es   </a:t>
            </a:r>
            <a:r>
              <a:rPr lang="en-US" sz="1800" err="1">
                <a:solidFill>
                  <a:schemeClr val="tx1"/>
                </a:solidFill>
              </a:rPr>
              <a:t>relevante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determinar</a:t>
            </a:r>
            <a:r>
              <a:rPr lang="en-US" sz="1800">
                <a:solidFill>
                  <a:schemeClr val="tx1"/>
                </a:solidFill>
              </a:rPr>
              <a:t> sus   </a:t>
            </a:r>
            <a:r>
              <a:rPr lang="en-US" sz="1800" err="1">
                <a:solidFill>
                  <a:schemeClr val="tx1"/>
                </a:solidFill>
              </a:rPr>
              <a:t>ventajas</a:t>
            </a:r>
            <a:r>
              <a:rPr lang="en-US" sz="1800">
                <a:solidFill>
                  <a:schemeClr val="tx1"/>
                </a:solidFill>
              </a:rPr>
              <a:t> y </a:t>
            </a:r>
            <a:r>
              <a:rPr lang="en-US" sz="1800" err="1">
                <a:solidFill>
                  <a:schemeClr val="tx1"/>
                </a:solidFill>
              </a:rPr>
              <a:t>desventajas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como</a:t>
            </a:r>
            <a:r>
              <a:rPr lang="en-US" sz="1800">
                <a:solidFill>
                  <a:schemeClr val="tx1"/>
                </a:solidFill>
              </a:rPr>
              <a:t>        </a:t>
            </a:r>
            <a:r>
              <a:rPr lang="en-US" sz="1800" err="1">
                <a:solidFill>
                  <a:schemeClr val="tx1"/>
                </a:solidFill>
              </a:rPr>
              <a:t>estrategia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académica</a:t>
            </a:r>
            <a:r>
              <a:rPr lang="en-US" sz="1800">
                <a:solidFill>
                  <a:schemeClr val="tx1"/>
                </a:solidFill>
              </a:rPr>
              <a:t>.</a:t>
            </a:r>
            <a:r>
              <a:rPr lang="es-MX" sz="1800">
                <a:solidFill>
                  <a:schemeClr val="tx1"/>
                </a:solidFill>
              </a:rPr>
              <a:t> </a:t>
            </a:r>
          </a:p>
          <a:p>
            <a:pPr marL="152400" indent="0" algn="ctr">
              <a:buNone/>
            </a:pPr>
            <a:endParaRPr lang="es-MX" sz="1800">
              <a:solidFill>
                <a:schemeClr val="tx1"/>
              </a:solidFill>
            </a:endParaRPr>
          </a:p>
          <a:p>
            <a:pPr marL="152400" indent="0" algn="ctr">
              <a:buNone/>
            </a:pPr>
            <a:r>
              <a:rPr lang="en-US" sz="1800">
                <a:solidFill>
                  <a:schemeClr val="tx1"/>
                </a:solidFill>
              </a:rPr>
              <a:t>Como </a:t>
            </a:r>
            <a:r>
              <a:rPr lang="en-US" sz="1800" err="1">
                <a:solidFill>
                  <a:schemeClr val="tx1"/>
                </a:solidFill>
              </a:rPr>
              <a:t>estrategia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en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los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procesos</a:t>
            </a:r>
            <a:r>
              <a:rPr lang="en-US" sz="1800">
                <a:solidFill>
                  <a:schemeClr val="tx1"/>
                </a:solidFill>
              </a:rPr>
              <a:t> de </a:t>
            </a:r>
            <a:r>
              <a:rPr lang="en-US" sz="1800" err="1">
                <a:solidFill>
                  <a:schemeClr val="tx1"/>
                </a:solidFill>
              </a:rPr>
              <a:t>formación</a:t>
            </a:r>
            <a:r>
              <a:rPr lang="en-US" sz="1800">
                <a:solidFill>
                  <a:schemeClr val="tx1"/>
                </a:solidFill>
              </a:rPr>
              <a:t>   </a:t>
            </a:r>
            <a:r>
              <a:rPr lang="en-US" sz="1800" err="1">
                <a:solidFill>
                  <a:schemeClr val="tx1"/>
                </a:solidFill>
              </a:rPr>
              <a:t>académica</a:t>
            </a:r>
            <a:r>
              <a:rPr lang="en-US" sz="1800">
                <a:solidFill>
                  <a:schemeClr val="tx1"/>
                </a:solidFill>
              </a:rPr>
              <a:t>, las redes </a:t>
            </a:r>
            <a:r>
              <a:rPr lang="en-US" sz="1800" err="1">
                <a:solidFill>
                  <a:schemeClr val="tx1"/>
                </a:solidFill>
              </a:rPr>
              <a:t>sociales</a:t>
            </a:r>
            <a:r>
              <a:rPr lang="en-US" sz="1800">
                <a:solidFill>
                  <a:schemeClr val="tx1"/>
                </a:solidFill>
              </a:rPr>
              <a:t> se </a:t>
            </a:r>
            <a:r>
              <a:rPr lang="en-US" sz="1800" err="1">
                <a:solidFill>
                  <a:schemeClr val="tx1"/>
                </a:solidFill>
              </a:rPr>
              <a:t>han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convertido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en</a:t>
            </a:r>
            <a:r>
              <a:rPr lang="en-US" sz="1800">
                <a:solidFill>
                  <a:schemeClr val="tx1"/>
                </a:solidFill>
              </a:rPr>
              <a:t> un medio de </a:t>
            </a:r>
            <a:r>
              <a:rPr lang="en-US" sz="1800" err="1">
                <a:solidFill>
                  <a:schemeClr val="tx1"/>
                </a:solidFill>
              </a:rPr>
              <a:t>interacción</a:t>
            </a:r>
            <a:r>
              <a:rPr lang="en-US" sz="1800">
                <a:solidFill>
                  <a:schemeClr val="tx1"/>
                </a:solidFill>
              </a:rPr>
              <a:t> entre </a:t>
            </a:r>
            <a:r>
              <a:rPr lang="en-US" sz="1800" err="1">
                <a:solidFill>
                  <a:schemeClr val="tx1"/>
                </a:solidFill>
              </a:rPr>
              <a:t>los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docentes</a:t>
            </a:r>
            <a:r>
              <a:rPr lang="en-US" sz="1800">
                <a:solidFill>
                  <a:schemeClr val="tx1"/>
                </a:solidFill>
              </a:rPr>
              <a:t> y </a:t>
            </a:r>
            <a:r>
              <a:rPr lang="en-US" sz="1800" err="1">
                <a:solidFill>
                  <a:schemeClr val="tx1"/>
                </a:solidFill>
              </a:rPr>
              <a:t>los</a:t>
            </a:r>
            <a:r>
              <a:rPr lang="en-US" sz="1800">
                <a:solidFill>
                  <a:schemeClr val="tx1"/>
                </a:solidFill>
              </a:rPr>
              <a:t>     </a:t>
            </a:r>
            <a:r>
              <a:rPr lang="en-US" sz="1800" err="1">
                <a:solidFill>
                  <a:schemeClr val="tx1"/>
                </a:solidFill>
              </a:rPr>
              <a:t>estudiantes</a:t>
            </a:r>
            <a:r>
              <a:rPr lang="en-US" sz="1800">
                <a:solidFill>
                  <a:schemeClr val="tx1"/>
                </a:solidFill>
              </a:rPr>
              <a:t>, </a:t>
            </a:r>
            <a:r>
              <a:rPr lang="en-US" sz="1800" err="1">
                <a:solidFill>
                  <a:schemeClr val="tx1"/>
                </a:solidFill>
              </a:rPr>
              <a:t>por</a:t>
            </a:r>
            <a:r>
              <a:rPr lang="en-US" sz="1800">
                <a:solidFill>
                  <a:schemeClr val="tx1"/>
                </a:solidFill>
              </a:rPr>
              <a:t> medio de la </a:t>
            </a:r>
            <a:r>
              <a:rPr lang="en-US" sz="1800" err="1">
                <a:solidFill>
                  <a:schemeClr val="tx1"/>
                </a:solidFill>
              </a:rPr>
              <a:t>utilización</a:t>
            </a:r>
            <a:r>
              <a:rPr lang="en-US" sz="1800">
                <a:solidFill>
                  <a:schemeClr val="tx1"/>
                </a:solidFill>
              </a:rPr>
              <a:t> de </a:t>
            </a:r>
            <a:r>
              <a:rPr lang="en-US" sz="1800" err="1">
                <a:solidFill>
                  <a:schemeClr val="tx1"/>
                </a:solidFill>
              </a:rPr>
              <a:t>diferentes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aplicaciones</a:t>
            </a:r>
            <a:r>
              <a:rPr lang="en-US" sz="1800">
                <a:solidFill>
                  <a:schemeClr val="tx1"/>
                </a:solidFill>
              </a:rPr>
              <a:t> que  </a:t>
            </a:r>
            <a:r>
              <a:rPr lang="en-US" sz="1800" err="1">
                <a:solidFill>
                  <a:schemeClr val="tx1"/>
                </a:solidFill>
              </a:rPr>
              <a:t>facilitan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el</a:t>
            </a:r>
            <a:r>
              <a:rPr lang="en-US" sz="1800">
                <a:solidFill>
                  <a:schemeClr val="tx1"/>
                </a:solidFill>
              </a:rPr>
              <a:t>        </a:t>
            </a:r>
            <a:r>
              <a:rPr lang="en-US" sz="1800" err="1">
                <a:solidFill>
                  <a:schemeClr val="tx1"/>
                </a:solidFill>
              </a:rPr>
              <a:t>desarrollo</a:t>
            </a:r>
            <a:r>
              <a:rPr lang="en-US" sz="1800">
                <a:solidFill>
                  <a:schemeClr val="tx1"/>
                </a:solidFill>
              </a:rPr>
              <a:t> de </a:t>
            </a:r>
            <a:r>
              <a:rPr lang="en-US" sz="1800" err="1">
                <a:solidFill>
                  <a:schemeClr val="tx1"/>
                </a:solidFill>
              </a:rPr>
              <a:t>los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procesos</a:t>
            </a:r>
            <a:r>
              <a:rPr lang="en-US" sz="1800">
                <a:solidFill>
                  <a:schemeClr val="tx1"/>
                </a:solidFill>
              </a:rPr>
              <a:t> </a:t>
            </a:r>
            <a:r>
              <a:rPr lang="en-US" sz="1800" err="1">
                <a:solidFill>
                  <a:schemeClr val="tx1"/>
                </a:solidFill>
              </a:rPr>
              <a:t>educativos</a:t>
            </a:r>
            <a:r>
              <a:rPr lang="en-US" sz="1800">
                <a:solidFill>
                  <a:schemeClr val="tx1"/>
                </a:solidFill>
              </a:rPr>
              <a:t>.</a:t>
            </a:r>
            <a:endParaRPr lang="es-MX" sz="1800">
              <a:solidFill>
                <a:schemeClr val="tx1"/>
              </a:solidFill>
            </a:endParaRPr>
          </a:p>
          <a:p>
            <a:pPr algn="ctr"/>
            <a:endParaRPr lang="es-MX" sz="1200">
              <a:solidFill>
                <a:schemeClr val="tx1"/>
              </a:solidFill>
            </a:endParaRPr>
          </a:p>
        </p:txBody>
      </p:sp>
      <p:grpSp>
        <p:nvGrpSpPr>
          <p:cNvPr id="579" name="Google Shape;579;p37"/>
          <p:cNvGrpSpPr/>
          <p:nvPr/>
        </p:nvGrpSpPr>
        <p:grpSpPr>
          <a:xfrm>
            <a:off x="6799622" y="-270500"/>
            <a:ext cx="1256977" cy="1227202"/>
            <a:chOff x="2180272" y="-464800"/>
            <a:chExt cx="1256977" cy="1227202"/>
          </a:xfrm>
        </p:grpSpPr>
        <p:sp>
          <p:nvSpPr>
            <p:cNvPr id="580" name="Google Shape;580;p37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37"/>
          <p:cNvGrpSpPr/>
          <p:nvPr/>
        </p:nvGrpSpPr>
        <p:grpSpPr>
          <a:xfrm flipH="1">
            <a:off x="7880039" y="398067"/>
            <a:ext cx="897481" cy="876222"/>
            <a:chOff x="2180272" y="-464800"/>
            <a:chExt cx="1256977" cy="1227202"/>
          </a:xfrm>
        </p:grpSpPr>
        <p:sp>
          <p:nvSpPr>
            <p:cNvPr id="583" name="Google Shape;583;p37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705881F-E212-49FF-7E2B-161947BA7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622" y="2845793"/>
            <a:ext cx="2214833" cy="2201583"/>
          </a:xfrm>
          <a:prstGeom prst="rect">
            <a:avLst/>
          </a:prstGeom>
        </p:spPr>
      </p:pic>
      <p:grpSp>
        <p:nvGrpSpPr>
          <p:cNvPr id="7" name="Google Shape;466;p36">
            <a:extLst>
              <a:ext uri="{FF2B5EF4-FFF2-40B4-BE49-F238E27FC236}">
                <a16:creationId xmlns:a16="http://schemas.microsoft.com/office/drawing/2014/main" id="{9A91948E-E1FD-F7FE-B550-18140BB5AF5D}"/>
              </a:ext>
            </a:extLst>
          </p:cNvPr>
          <p:cNvGrpSpPr/>
          <p:nvPr/>
        </p:nvGrpSpPr>
        <p:grpSpPr>
          <a:xfrm>
            <a:off x="1621758" y="420550"/>
            <a:ext cx="6012350" cy="861866"/>
            <a:chOff x="2182475" y="3128725"/>
            <a:chExt cx="4901700" cy="840300"/>
          </a:xfrm>
        </p:grpSpPr>
        <p:sp>
          <p:nvSpPr>
            <p:cNvPr id="5" name="Google Shape;467;p36">
              <a:extLst>
                <a:ext uri="{FF2B5EF4-FFF2-40B4-BE49-F238E27FC236}">
                  <a16:creationId xmlns:a16="http://schemas.microsoft.com/office/drawing/2014/main" id="{3779B115-E190-ACEB-E76F-6C07DD4022F1}"/>
                </a:ext>
              </a:extLst>
            </p:cNvPr>
            <p:cNvSpPr/>
            <p:nvPr/>
          </p:nvSpPr>
          <p:spPr>
            <a:xfrm>
              <a:off x="2182475" y="3128725"/>
              <a:ext cx="4901700" cy="8403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outerShdw dist="76200" dir="246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68;p36">
              <a:extLst>
                <a:ext uri="{FF2B5EF4-FFF2-40B4-BE49-F238E27FC236}">
                  <a16:creationId xmlns:a16="http://schemas.microsoft.com/office/drawing/2014/main" id="{F5D80ABF-C5CC-03E1-4138-8BFEB8FD074D}"/>
                </a:ext>
              </a:extLst>
            </p:cNvPr>
            <p:cNvSpPr/>
            <p:nvPr/>
          </p:nvSpPr>
          <p:spPr>
            <a:xfrm>
              <a:off x="2333243" y="3210677"/>
              <a:ext cx="4617382" cy="62465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000">
                  <a:latin typeface="Fredoka One"/>
                </a:rPr>
                <a:t>Las redes </a:t>
              </a:r>
              <a:r>
                <a:rPr lang="en-US" sz="2000" err="1">
                  <a:latin typeface="Fredoka One"/>
                </a:rPr>
                <a:t>sociales</a:t>
              </a:r>
              <a:r>
                <a:rPr lang="en-US" sz="2000">
                  <a:latin typeface="Fredoka One"/>
                </a:rPr>
                <a:t> </a:t>
              </a:r>
              <a:r>
                <a:rPr lang="en-US" sz="2000" err="1">
                  <a:latin typeface="Fredoka One"/>
                </a:rPr>
                <a:t>en</a:t>
              </a:r>
              <a:r>
                <a:rPr lang="en-US" sz="2000">
                  <a:latin typeface="Fredoka One"/>
                </a:rPr>
                <a:t> la </a:t>
              </a:r>
              <a:r>
                <a:rPr lang="en-US" sz="2000" err="1">
                  <a:latin typeface="Fredoka One"/>
                </a:rPr>
                <a:t>educación</a:t>
              </a:r>
              <a:r>
                <a:rPr lang="en-US" sz="2000">
                  <a:latin typeface="Fredoka One"/>
                </a:rPr>
                <a:t> superior </a:t>
              </a:r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493735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1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4500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4500"/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6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405" accel="50000">
                                          <p:stCondLst>
                                            <p:cond delay="4095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99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>
                                          <p:stCondLst>
                                            <p:cond delay="4099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49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494" tmFilter="0, 0; 0.125,0.2665; 0.25,0.4; 0.375,0.465; 0.5,0.5;  0.625,0.535; 0.75,0.6; 0.875,0.7335; 1,1">
                                          <p:stCondLst>
                                            <p:cond delay="1494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47" tmFilter="0, 0; 0.125,0.2665; 0.25,0.4; 0.375,0.465; 0.5,0.5;  0.625,0.535; 0.75,0.6; 0.875,0.7335; 1,1">
                                          <p:stCondLst>
                                            <p:cond delay="2979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69" tmFilter="0, 0; 0.125,0.2665; 0.25,0.4; 0.375,0.465; 0.5,0.5;  0.625,0.535; 0.75,0.6; 0.875,0.7335; 1,1">
                                          <p:stCondLst>
                                            <p:cond delay="3726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5" accel="50000">
                                          <p:stCondLst>
                                            <p:cond delay="4095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58">
                                          <p:stCondLst>
                                            <p:cond delay="1395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373" decel="50000">
                                          <p:stCondLst>
                                            <p:cond delay="1453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58">
                                          <p:stCondLst>
                                            <p:cond delay="2952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373" decel="50000">
                                          <p:stCondLst>
                                            <p:cond delay="301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58">
                                          <p:stCondLst>
                                            <p:cond delay="3694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373" decel="50000">
                                          <p:stCondLst>
                                            <p:cond delay="3753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58">
                                          <p:stCondLst>
                                            <p:cond delay="4068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373" decel="50000">
                                          <p:stCondLst>
                                            <p:cond delay="4127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405" accel="50000">
                                          <p:stCondLst>
                                            <p:cond delay="4095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99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>
                                          <p:stCondLst>
                                            <p:cond delay="4099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49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494" tmFilter="0, 0; 0.125,0.2665; 0.25,0.4; 0.375,0.465; 0.5,0.5;  0.625,0.535; 0.75,0.6; 0.875,0.7335; 1,1">
                                          <p:stCondLst>
                                            <p:cond delay="1494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47" tmFilter="0, 0; 0.125,0.2665; 0.25,0.4; 0.375,0.465; 0.5,0.5;  0.625,0.535; 0.75,0.6; 0.875,0.7335; 1,1">
                                          <p:stCondLst>
                                            <p:cond delay="2979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69" tmFilter="0, 0; 0.125,0.2665; 0.25,0.4; 0.375,0.465; 0.5,0.5;  0.625,0.535; 0.75,0.6; 0.875,0.7335; 1,1">
                                          <p:stCondLst>
                                            <p:cond delay="3726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5" accel="50000">
                                          <p:stCondLst>
                                            <p:cond delay="4095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58">
                                          <p:stCondLst>
                                            <p:cond delay="1395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373" decel="50000">
                                          <p:stCondLst>
                                            <p:cond delay="1453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58">
                                          <p:stCondLst>
                                            <p:cond delay="2952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373" decel="50000">
                                          <p:stCondLst>
                                            <p:cond delay="301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58">
                                          <p:stCondLst>
                                            <p:cond delay="3694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373" decel="50000">
                                          <p:stCondLst>
                                            <p:cond delay="3753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58">
                                          <p:stCondLst>
                                            <p:cond delay="4068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373" decel="50000">
                                          <p:stCondLst>
                                            <p:cond delay="4127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" grpId="0" uiExpand="1" build="p"/>
      <p:bldP spid="575" grpId="1" build="p"/>
      <p:bldP spid="575" grpId="2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1450;p59">
            <a:extLst>
              <a:ext uri="{FF2B5EF4-FFF2-40B4-BE49-F238E27FC236}">
                <a16:creationId xmlns:a16="http://schemas.microsoft.com/office/drawing/2014/main" id="{C8D4A2ED-8B5B-0437-EB0F-79F2B9376DBE}"/>
              </a:ext>
            </a:extLst>
          </p:cNvPr>
          <p:cNvGrpSpPr/>
          <p:nvPr/>
        </p:nvGrpSpPr>
        <p:grpSpPr>
          <a:xfrm>
            <a:off x="2872022" y="284480"/>
            <a:ext cx="1782504" cy="620400"/>
            <a:chOff x="716850" y="1864738"/>
            <a:chExt cx="1700700" cy="620400"/>
          </a:xfrm>
        </p:grpSpPr>
        <p:sp>
          <p:nvSpPr>
            <p:cNvPr id="25" name="Google Shape;1451;p59">
              <a:extLst>
                <a:ext uri="{FF2B5EF4-FFF2-40B4-BE49-F238E27FC236}">
                  <a16:creationId xmlns:a16="http://schemas.microsoft.com/office/drawing/2014/main" id="{2DD27AAE-F161-73FE-52F7-6EB5428927A6}"/>
                </a:ext>
              </a:extLst>
            </p:cNvPr>
            <p:cNvSpPr/>
            <p:nvPr/>
          </p:nvSpPr>
          <p:spPr>
            <a:xfrm>
              <a:off x="716850" y="1864738"/>
              <a:ext cx="1700700" cy="620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286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420000" algn="bl" rotWithShape="0">
                <a:schemeClr val="lt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6" name="Google Shape;1452;p59">
              <a:extLst>
                <a:ext uri="{FF2B5EF4-FFF2-40B4-BE49-F238E27FC236}">
                  <a16:creationId xmlns:a16="http://schemas.microsoft.com/office/drawing/2014/main" id="{6439C801-5FFE-CC1F-8966-B5A634AECB8B}"/>
                </a:ext>
              </a:extLst>
            </p:cNvPr>
            <p:cNvSpPr/>
            <p:nvPr/>
          </p:nvSpPr>
          <p:spPr>
            <a:xfrm>
              <a:off x="716850" y="1864738"/>
              <a:ext cx="1700700" cy="620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2000">
                <a:solidFill>
                  <a:schemeClr val="dk1"/>
                </a:solidFill>
                <a:latin typeface="Fredoka One"/>
                <a:ea typeface="Fredoka One"/>
                <a:cs typeface="Fredoka One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8A35720-7249-894B-795F-6BF925849CB2}"/>
              </a:ext>
            </a:extLst>
          </p:cNvPr>
          <p:cNvSpPr txBox="1"/>
          <p:nvPr/>
        </p:nvSpPr>
        <p:spPr>
          <a:xfrm>
            <a:off x="3038655" y="402207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Fredoka One"/>
              </a:rPr>
              <a:t>VENTAJAS </a:t>
            </a:r>
          </a:p>
        </p:txBody>
      </p:sp>
      <p:sp>
        <p:nvSpPr>
          <p:cNvPr id="3" name="CuadroTexto 1">
            <a:extLst>
              <a:ext uri="{FF2B5EF4-FFF2-40B4-BE49-F238E27FC236}">
                <a16:creationId xmlns:a16="http://schemas.microsoft.com/office/drawing/2014/main" id="{812E3A1B-0EF2-7617-B627-A0B798720B1D}"/>
              </a:ext>
            </a:extLst>
          </p:cNvPr>
          <p:cNvSpPr txBox="1"/>
          <p:nvPr/>
        </p:nvSpPr>
        <p:spPr>
          <a:xfrm>
            <a:off x="173375" y="1060901"/>
            <a:ext cx="9088518" cy="3843666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/>
              <a:t>En</a:t>
            </a:r>
            <a:r>
              <a:rPr lang="en-US" sz="1600" dirty="0"/>
              <a:t> la </a:t>
            </a:r>
            <a:r>
              <a:rPr lang="en-US" sz="1600" dirty="0" err="1"/>
              <a:t>esfera</a:t>
            </a:r>
            <a:r>
              <a:rPr lang="en-US" sz="1600" dirty="0"/>
              <a:t> </a:t>
            </a:r>
            <a:r>
              <a:rPr lang="en-US" sz="1600" dirty="0" err="1"/>
              <a:t>educativa</a:t>
            </a:r>
            <a:r>
              <a:rPr lang="en-US" sz="1600" dirty="0"/>
              <a:t>, </a:t>
            </a:r>
            <a:r>
              <a:rPr lang="en-US" sz="1600" dirty="0" err="1"/>
              <a:t>afirman</a:t>
            </a:r>
            <a:r>
              <a:rPr lang="en-US" sz="1600" dirty="0"/>
              <a:t> que las redes </a:t>
            </a:r>
            <a:r>
              <a:rPr lang="en-US" sz="1600" dirty="0" err="1"/>
              <a:t>sociales</a:t>
            </a:r>
            <a:r>
              <a:rPr lang="en-US" sz="1600" dirty="0"/>
              <a:t> se </a:t>
            </a:r>
            <a:r>
              <a:rPr lang="en-US" sz="1600" dirty="0" err="1"/>
              <a:t>han</a:t>
            </a:r>
            <a:r>
              <a:rPr lang="en-US" sz="1600" dirty="0"/>
              <a:t> </a:t>
            </a:r>
            <a:r>
              <a:rPr lang="en-US" sz="1600" dirty="0" err="1"/>
              <a:t>venido</a:t>
            </a:r>
            <a:r>
              <a:rPr lang="en-US" sz="1600" dirty="0"/>
              <a:t> </a:t>
            </a:r>
            <a:r>
              <a:rPr lang="en-US" sz="1600" dirty="0" err="1"/>
              <a:t>incorporado</a:t>
            </a:r>
            <a:r>
              <a:rPr lang="en-US" sz="1600" dirty="0"/>
              <a:t> a la </a:t>
            </a:r>
            <a:r>
              <a:rPr lang="en-US" sz="1600" dirty="0" err="1"/>
              <a:t>educación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</a:t>
            </a:r>
            <a:r>
              <a:rPr lang="en-US" sz="1600" dirty="0" err="1"/>
              <a:t>herramientas</a:t>
            </a:r>
            <a:r>
              <a:rPr lang="en-US" sz="1600" dirty="0"/>
              <a:t> que </a:t>
            </a:r>
            <a:r>
              <a:rPr lang="en-US" sz="1600" dirty="0" err="1"/>
              <a:t>avanzan</a:t>
            </a:r>
            <a:r>
              <a:rPr lang="en-US" sz="1600" dirty="0"/>
              <a:t> </a:t>
            </a:r>
            <a:r>
              <a:rPr lang="en-US" sz="1600" dirty="0" err="1"/>
              <a:t>hacia</a:t>
            </a:r>
            <a:r>
              <a:rPr lang="en-US" sz="1600" dirty="0"/>
              <a:t> </a:t>
            </a:r>
            <a:r>
              <a:rPr lang="en-US" sz="1600" dirty="0" err="1"/>
              <a:t>entornos</a:t>
            </a:r>
            <a:r>
              <a:rPr lang="en-US" sz="1600" dirty="0"/>
              <a:t> </a:t>
            </a:r>
            <a:r>
              <a:rPr lang="en-US" sz="1600" dirty="0" err="1"/>
              <a:t>comunicacionales</a:t>
            </a:r>
            <a:r>
              <a:rPr lang="en-US" sz="1600" dirty="0"/>
              <a:t> de </a:t>
            </a:r>
            <a:r>
              <a:rPr lang="en-US" sz="1600" dirty="0" err="1"/>
              <a:t>aprendizaje</a:t>
            </a:r>
            <a:r>
              <a:rPr lang="en-US" sz="1600" dirty="0"/>
              <a:t> y </a:t>
            </a:r>
            <a:r>
              <a:rPr lang="en-US" sz="1600" dirty="0" err="1"/>
              <a:t>colaboración</a:t>
            </a:r>
            <a:r>
              <a:rPr lang="en-US" sz="1600" dirty="0"/>
              <a:t>, </a:t>
            </a:r>
            <a:r>
              <a:rPr lang="en-US" sz="1600" dirty="0" err="1"/>
              <a:t>cuya</a:t>
            </a:r>
            <a:r>
              <a:rPr lang="en-US" sz="1600" dirty="0"/>
              <a:t> </a:t>
            </a:r>
            <a:r>
              <a:rPr lang="en-US" sz="1600" dirty="0" err="1"/>
              <a:t>aplicación</a:t>
            </a:r>
            <a:r>
              <a:rPr lang="en-US" sz="1600" dirty="0"/>
              <a:t> ha </a:t>
            </a:r>
            <a:r>
              <a:rPr lang="en-US" sz="1600" dirty="0" err="1"/>
              <a:t>venido</a:t>
            </a:r>
            <a:r>
              <a:rPr lang="en-US" sz="1600" dirty="0"/>
              <a:t> </a:t>
            </a:r>
            <a:r>
              <a:rPr lang="en-US" sz="1600" dirty="0" err="1"/>
              <a:t>creciendo</a:t>
            </a:r>
            <a:r>
              <a:rPr lang="en-US" sz="1600" dirty="0"/>
              <a:t> de </a:t>
            </a:r>
            <a:r>
              <a:rPr lang="en-US" sz="1600" dirty="0" err="1"/>
              <a:t>manera</a:t>
            </a:r>
            <a:r>
              <a:rPr lang="en-US" sz="1600" dirty="0"/>
              <a:t> </a:t>
            </a:r>
            <a:r>
              <a:rPr lang="en-US" sz="1600" dirty="0" err="1"/>
              <a:t>exponencial</a:t>
            </a:r>
            <a:r>
              <a:rPr lang="en-US" sz="1600" dirty="0"/>
              <a:t>.</a:t>
            </a:r>
            <a:endParaRPr lang="en-US" sz="1600" dirty="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1. </a:t>
            </a:r>
            <a:r>
              <a:rPr lang="en-US" sz="1600" dirty="0" err="1"/>
              <a:t>Facilitan</a:t>
            </a:r>
            <a:r>
              <a:rPr lang="en-US" sz="1600" dirty="0"/>
              <a:t>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diálogo</a:t>
            </a:r>
            <a:r>
              <a:rPr lang="en-US" sz="1600" dirty="0"/>
              <a:t> y la </a:t>
            </a:r>
            <a:r>
              <a:rPr lang="en-US" sz="1600" dirty="0" err="1"/>
              <a:t>comunicación</a:t>
            </a:r>
            <a:r>
              <a:rPr lang="en-US" sz="1600" dirty="0"/>
              <a:t> entre </a:t>
            </a:r>
            <a:r>
              <a:rPr lang="en-US" sz="1600" dirty="0" err="1"/>
              <a:t>compañeros</a:t>
            </a:r>
            <a:r>
              <a:rPr lang="en-US" sz="1600" dirty="0"/>
              <a:t> .</a:t>
            </a:r>
            <a:endParaRPr lang="en-US" sz="1600" dirty="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2. </a:t>
            </a:r>
            <a:r>
              <a:rPr lang="en-US" sz="1600" dirty="0" err="1"/>
              <a:t>Facilitan</a:t>
            </a:r>
            <a:r>
              <a:rPr lang="en-US" sz="1600" dirty="0"/>
              <a:t> la </a:t>
            </a:r>
            <a:r>
              <a:rPr lang="en-US" sz="1600" dirty="0" err="1"/>
              <a:t>comunicación</a:t>
            </a:r>
            <a:r>
              <a:rPr lang="en-US" sz="1600" dirty="0"/>
              <a:t> con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docente</a:t>
            </a:r>
            <a:r>
              <a:rPr lang="en-US" sz="1600" dirty="0"/>
              <a:t> .</a:t>
            </a:r>
            <a:endParaRPr lang="en-US" sz="1600" dirty="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3. </a:t>
            </a:r>
            <a:r>
              <a:rPr lang="en-US" sz="1600" dirty="0" err="1"/>
              <a:t>Incrementan</a:t>
            </a:r>
            <a:r>
              <a:rPr lang="en-US" sz="1600" dirty="0"/>
              <a:t> la </a:t>
            </a:r>
            <a:r>
              <a:rPr lang="en-US" sz="1600" dirty="0" err="1"/>
              <a:t>colaboración</a:t>
            </a:r>
            <a:r>
              <a:rPr lang="en-US" sz="1600" dirty="0"/>
              <a:t> entre </a:t>
            </a:r>
            <a:r>
              <a:rPr lang="en-US" sz="1600" dirty="0" err="1"/>
              <a:t>compañeros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desarrollo</a:t>
            </a:r>
            <a:r>
              <a:rPr lang="en-US" sz="1600" dirty="0"/>
              <a:t> de </a:t>
            </a:r>
            <a:r>
              <a:rPr lang="en-US" sz="1600" dirty="0" err="1"/>
              <a:t>actividades</a:t>
            </a:r>
            <a:r>
              <a:rPr lang="en-US" sz="1600" dirty="0"/>
              <a:t>.</a:t>
            </a:r>
            <a:endParaRPr lang="en-US" sz="1600" dirty="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4. </a:t>
            </a:r>
            <a:r>
              <a:rPr lang="en-US" sz="1600" dirty="0" err="1"/>
              <a:t>Ayudan</a:t>
            </a:r>
            <a:r>
              <a:rPr lang="en-US" sz="1600" dirty="0"/>
              <a:t> al </a:t>
            </a:r>
            <a:r>
              <a:rPr lang="en-US" sz="1600" dirty="0" err="1"/>
              <a:t>aprendizaje</a:t>
            </a:r>
            <a:r>
              <a:rPr lang="en-US" sz="1600" dirty="0"/>
              <a:t> de </a:t>
            </a:r>
            <a:r>
              <a:rPr lang="en-US" sz="1600" dirty="0" err="1"/>
              <a:t>temas</a:t>
            </a:r>
            <a:r>
              <a:rPr lang="en-US" sz="1600" dirty="0"/>
              <a:t> </a:t>
            </a:r>
            <a:r>
              <a:rPr lang="en-US" sz="1600" dirty="0" err="1"/>
              <a:t>específicos</a:t>
            </a:r>
            <a:r>
              <a:rPr lang="en-US" sz="1600" dirty="0"/>
              <a:t>.</a:t>
            </a:r>
            <a:endParaRPr lang="en-US" sz="1600" dirty="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5. </a:t>
            </a:r>
            <a:r>
              <a:rPr lang="en-US" sz="1600" dirty="0" err="1"/>
              <a:t>Ayudan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la </a:t>
            </a:r>
            <a:r>
              <a:rPr lang="en-US" sz="1600" dirty="0" err="1"/>
              <a:t>interacción</a:t>
            </a:r>
            <a:r>
              <a:rPr lang="en-US" sz="1600" dirty="0"/>
              <a:t> y </a:t>
            </a:r>
            <a:r>
              <a:rPr lang="en-US" sz="1600" dirty="0" err="1"/>
              <a:t>el</a:t>
            </a:r>
            <a:r>
              <a:rPr lang="en-US" sz="1600" dirty="0"/>
              <a:t> debate </a:t>
            </a:r>
            <a:r>
              <a:rPr lang="en-US" sz="1600" dirty="0" err="1"/>
              <a:t>sobre</a:t>
            </a:r>
            <a:r>
              <a:rPr lang="en-US" sz="1600" dirty="0"/>
              <a:t> </a:t>
            </a:r>
            <a:r>
              <a:rPr lang="en-US" sz="1600" dirty="0" err="1"/>
              <a:t>temas</a:t>
            </a:r>
            <a:r>
              <a:rPr lang="en-US" sz="1600" dirty="0"/>
              <a:t> del </a:t>
            </a:r>
            <a:r>
              <a:rPr lang="en-US" sz="1600" dirty="0" err="1"/>
              <a:t>curso</a:t>
            </a:r>
            <a:r>
              <a:rPr lang="en-US" sz="1600" dirty="0"/>
              <a:t>.</a:t>
            </a:r>
            <a:endParaRPr lang="en-US" sz="1600" dirty="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6. Se publica y se </a:t>
            </a:r>
            <a:r>
              <a:rPr lang="en-US" sz="1600" dirty="0" err="1"/>
              <a:t>comparte</a:t>
            </a:r>
            <a:r>
              <a:rPr lang="en-US" sz="1600" dirty="0"/>
              <a:t> </a:t>
            </a:r>
            <a:r>
              <a:rPr lang="en-US" sz="1600" dirty="0" err="1"/>
              <a:t>recursos</a:t>
            </a:r>
            <a:r>
              <a:rPr lang="en-US" sz="1600" dirty="0"/>
              <a:t> y/o </a:t>
            </a:r>
            <a:r>
              <a:rPr lang="en-US" sz="1600" dirty="0" err="1"/>
              <a:t>contenidos</a:t>
            </a:r>
            <a:r>
              <a:rPr lang="en-US" sz="1600" dirty="0"/>
              <a:t> </a:t>
            </a:r>
            <a:r>
              <a:rPr lang="en-US" sz="1600" dirty="0" err="1"/>
              <a:t>afines</a:t>
            </a:r>
            <a:r>
              <a:rPr lang="en-US" sz="1600" dirty="0"/>
              <a:t> a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temas</a:t>
            </a:r>
            <a:r>
              <a:rPr lang="en-US" sz="1600" dirty="0"/>
              <a:t> del </a:t>
            </a:r>
            <a:r>
              <a:rPr lang="en-US" sz="1600" dirty="0" err="1"/>
              <a:t>curso</a:t>
            </a:r>
            <a:r>
              <a:rPr lang="en-US" sz="1600" dirty="0"/>
              <a:t>.</a:t>
            </a:r>
            <a:endParaRPr lang="en-US" sz="1600" dirty="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7. </a:t>
            </a:r>
            <a:r>
              <a:rPr lang="en-US" sz="1600" dirty="0" err="1"/>
              <a:t>Facilitan</a:t>
            </a:r>
            <a:r>
              <a:rPr lang="en-US" sz="1600" dirty="0"/>
              <a:t> la </a:t>
            </a:r>
            <a:r>
              <a:rPr lang="en-US" sz="1600" dirty="0" err="1"/>
              <a:t>investigación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temas</a:t>
            </a:r>
            <a:r>
              <a:rPr lang="en-US" sz="1600" dirty="0"/>
              <a:t> y, </a:t>
            </a:r>
            <a:r>
              <a:rPr lang="en-US" sz="1600" dirty="0" err="1"/>
              <a:t>por</a:t>
            </a:r>
            <a:r>
              <a:rPr lang="en-US" sz="1600" dirty="0"/>
              <a:t> tanto, la </a:t>
            </a:r>
            <a:r>
              <a:rPr lang="en-US" sz="1600" dirty="0" err="1"/>
              <a:t>elaboración</a:t>
            </a:r>
            <a:r>
              <a:rPr lang="en-US" sz="1600" dirty="0"/>
              <a:t> de </a:t>
            </a:r>
            <a:r>
              <a:rPr lang="en-US" sz="1600" dirty="0" err="1"/>
              <a:t>actividades</a:t>
            </a:r>
            <a:r>
              <a:rPr lang="en-US" sz="1600" dirty="0"/>
              <a:t> del </a:t>
            </a:r>
            <a:r>
              <a:rPr lang="en-US" sz="1600" dirty="0" err="1"/>
              <a:t>curso</a:t>
            </a:r>
            <a:r>
              <a:rPr lang="en-US" sz="1600" dirty="0"/>
              <a:t>.</a:t>
            </a:r>
            <a:endParaRPr lang="en-US" sz="1600" dirty="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8. </a:t>
            </a:r>
            <a:r>
              <a:rPr lang="en-US" sz="1600" dirty="0" err="1"/>
              <a:t>Proporcionan</a:t>
            </a:r>
            <a:r>
              <a:rPr lang="en-US" sz="1600" dirty="0"/>
              <a:t> </a:t>
            </a:r>
            <a:r>
              <a:rPr lang="en-US" sz="1600" dirty="0" err="1"/>
              <a:t>contenidos</a:t>
            </a:r>
            <a:r>
              <a:rPr lang="en-US" sz="1600" dirty="0"/>
              <a:t> e </a:t>
            </a:r>
            <a:r>
              <a:rPr lang="en-US" sz="1600" dirty="0" err="1"/>
              <a:t>información</a:t>
            </a:r>
            <a:r>
              <a:rPr lang="en-US" sz="1600" dirty="0"/>
              <a:t> </a:t>
            </a:r>
            <a:r>
              <a:rPr lang="en-US" sz="1600" dirty="0" err="1"/>
              <a:t>valiosa</a:t>
            </a:r>
            <a:r>
              <a:rPr lang="en-US" sz="1600" dirty="0"/>
              <a:t> para la </a:t>
            </a:r>
            <a:r>
              <a:rPr lang="en-US" sz="1600" dirty="0" err="1"/>
              <a:t>elaboración</a:t>
            </a:r>
            <a:r>
              <a:rPr lang="en-US" sz="1600" dirty="0"/>
              <a:t> de </a:t>
            </a:r>
            <a:r>
              <a:rPr lang="en-US" sz="1600" dirty="0" err="1"/>
              <a:t>actividades</a:t>
            </a:r>
            <a:r>
              <a:rPr lang="en-US" sz="1600" dirty="0"/>
              <a:t> del </a:t>
            </a:r>
            <a:r>
              <a:rPr lang="en-US" sz="1600" dirty="0" err="1"/>
              <a:t>curso</a:t>
            </a:r>
            <a:r>
              <a:rPr lang="en-US" sz="1600" dirty="0"/>
              <a:t>.</a:t>
            </a:r>
            <a:endParaRPr lang="en-US" sz="1600" dirty="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9. Dan </a:t>
            </a:r>
            <a:r>
              <a:rPr lang="en-US" sz="1600" dirty="0" err="1"/>
              <a:t>acceso</a:t>
            </a:r>
            <a:r>
              <a:rPr lang="en-US" sz="1600" dirty="0"/>
              <a:t> a </a:t>
            </a:r>
            <a:r>
              <a:rPr lang="en-US" sz="1600" dirty="0" err="1"/>
              <a:t>cualquier</a:t>
            </a:r>
            <a:r>
              <a:rPr lang="en-US" sz="1600" dirty="0"/>
              <a:t> hora.</a:t>
            </a:r>
            <a:endParaRPr lang="en-US" sz="1600" dirty="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FA0765-D1F2-2392-8A88-73D5BB6FA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088" y="2162850"/>
            <a:ext cx="1470805" cy="1642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0" advClick="0" advTm="5000">
        <p15:prstTrans prst="wind"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385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4850"/>
                            </p:stCondLst>
                            <p:childTnLst>
                              <p:par>
                                <p:cTn id="3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350"/>
                            </p:stCondLst>
                            <p:childTnLst>
                              <p:par>
                                <p:cTn id="42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685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0" name="Google Shape;1450;p59"/>
          <p:cNvGrpSpPr/>
          <p:nvPr/>
        </p:nvGrpSpPr>
        <p:grpSpPr>
          <a:xfrm>
            <a:off x="2817873" y="562818"/>
            <a:ext cx="2461834" cy="620400"/>
            <a:chOff x="716850" y="1864738"/>
            <a:chExt cx="2348854" cy="620400"/>
          </a:xfrm>
        </p:grpSpPr>
        <p:sp>
          <p:nvSpPr>
            <p:cNvPr id="1451" name="Google Shape;1451;p59"/>
            <p:cNvSpPr/>
            <p:nvPr/>
          </p:nvSpPr>
          <p:spPr>
            <a:xfrm>
              <a:off x="716850" y="1864738"/>
              <a:ext cx="1700700" cy="620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286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420000" algn="bl" rotWithShape="0">
                <a:schemeClr val="lt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452" name="Google Shape;1452;p59"/>
            <p:cNvSpPr/>
            <p:nvPr/>
          </p:nvSpPr>
          <p:spPr>
            <a:xfrm>
              <a:off x="716850" y="1875521"/>
              <a:ext cx="2348854" cy="60961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Fredoka One"/>
                  <a:cs typeface="Calibri Light"/>
                </a:rPr>
                <a:t>DESVENTAJAS </a:t>
              </a:r>
              <a:endParaRPr lang="en-US" sz="2000">
                <a:solidFill>
                  <a:schemeClr val="tx1"/>
                </a:solidFill>
                <a:latin typeface="Fredoka One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9AFA2FE0-6FFB-5890-A19A-2243D6CC2EAB}"/>
              </a:ext>
            </a:extLst>
          </p:cNvPr>
          <p:cNvSpPr txBox="1"/>
          <p:nvPr/>
        </p:nvSpPr>
        <p:spPr>
          <a:xfrm>
            <a:off x="514073" y="1405575"/>
            <a:ext cx="4989638" cy="4393982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 </a:t>
            </a:r>
            <a:r>
              <a:rPr lang="en-US" sz="2000" dirty="0" err="1"/>
              <a:t>Dependencia</a:t>
            </a:r>
            <a:r>
              <a:rPr lang="en-US" sz="2000" dirty="0"/>
              <a:t> de las redes </a:t>
            </a:r>
            <a:r>
              <a:rPr lang="en-US" sz="2000" dirty="0" err="1"/>
              <a:t>sociales</a:t>
            </a:r>
            <a:r>
              <a:rPr lang="en-US" sz="2000" dirty="0"/>
              <a:t>, que </a:t>
            </a:r>
            <a:r>
              <a:rPr lang="en-US" sz="2000" dirty="0" err="1"/>
              <a:t>desborda</a:t>
            </a:r>
            <a:r>
              <a:rPr lang="en-US" sz="2000" dirty="0"/>
              <a:t> </a:t>
            </a:r>
            <a:r>
              <a:rPr lang="en-US" sz="2000" dirty="0" err="1"/>
              <a:t>tiempos</a:t>
            </a:r>
            <a:r>
              <a:rPr lang="en-US" sz="2000" dirty="0"/>
              <a:t> y </a:t>
            </a:r>
            <a:r>
              <a:rPr lang="en-US" sz="2000" dirty="0" err="1"/>
              <a:t>límites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 </a:t>
            </a:r>
            <a:r>
              <a:rPr lang="en-US" sz="2000" dirty="0" err="1"/>
              <a:t>Distracción</a:t>
            </a:r>
            <a:r>
              <a:rPr lang="en-US" sz="2000" dirty="0"/>
              <a:t> </a:t>
            </a:r>
            <a:r>
              <a:rPr lang="en-US" sz="2000" dirty="0" err="1"/>
              <a:t>exagerada</a:t>
            </a:r>
            <a:r>
              <a:rPr lang="en-US" sz="2000" dirty="0"/>
              <a:t> y </a:t>
            </a:r>
            <a:r>
              <a:rPr lang="en-US" sz="2000" dirty="0" err="1"/>
              <a:t>exceso</a:t>
            </a:r>
            <a:r>
              <a:rPr lang="en-US" sz="2000" dirty="0"/>
              <a:t> de </a:t>
            </a:r>
            <a:r>
              <a:rPr lang="en-US" sz="2000" dirty="0" err="1"/>
              <a:t>información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Reducción</a:t>
            </a:r>
            <a:r>
              <a:rPr lang="en-US" sz="2000" dirty="0"/>
              <a:t> del </a:t>
            </a:r>
            <a:r>
              <a:rPr lang="en-US" sz="2000" dirty="0" err="1"/>
              <a:t>contacto</a:t>
            </a:r>
            <a:r>
              <a:rPr lang="en-US" sz="2000" dirty="0"/>
              <a:t> </a:t>
            </a:r>
            <a:r>
              <a:rPr lang="en-US" sz="2000" dirty="0" err="1"/>
              <a:t>físico</a:t>
            </a:r>
            <a:r>
              <a:rPr lang="en-US" sz="2000" dirty="0"/>
              <a:t> entre </a:t>
            </a:r>
            <a:r>
              <a:rPr lang="en-US" sz="2000" dirty="0" err="1"/>
              <a:t>compañeros</a:t>
            </a:r>
            <a:r>
              <a:rPr lang="en-US" sz="2000" dirty="0"/>
              <a:t> y con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docentes</a:t>
            </a:r>
            <a:r>
              <a:rPr lang="en-US" sz="2000" dirty="0"/>
              <a:t>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 </a:t>
            </a:r>
            <a:r>
              <a:rPr lang="en-US" sz="2000" dirty="0" err="1"/>
              <a:t>Problemas</a:t>
            </a:r>
            <a:r>
              <a:rPr lang="en-US" sz="2000" dirty="0"/>
              <a:t> de </a:t>
            </a:r>
            <a:r>
              <a:rPr lang="en-US" sz="2000" dirty="0" err="1"/>
              <a:t>veracidad</a:t>
            </a:r>
            <a:r>
              <a:rPr lang="en-US" sz="2000" dirty="0"/>
              <a:t> y </a:t>
            </a:r>
            <a:r>
              <a:rPr lang="en-US" sz="2000" dirty="0" err="1"/>
              <a:t>confiabilidad</a:t>
            </a:r>
            <a:r>
              <a:rPr lang="en-US" sz="2000" dirty="0"/>
              <a:t> de la </a:t>
            </a:r>
            <a:r>
              <a:rPr lang="en-US" sz="2000" dirty="0" err="1"/>
              <a:t>información</a:t>
            </a:r>
            <a:r>
              <a:rPr lang="en-US" sz="2000" dirty="0"/>
              <a:t> </a:t>
            </a:r>
            <a:r>
              <a:rPr lang="en-US" sz="2000" dirty="0" err="1"/>
              <a:t>consultada</a:t>
            </a:r>
            <a:r>
              <a:rPr lang="en-US" sz="2000" dirty="0"/>
              <a:t>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Dificultades</a:t>
            </a:r>
            <a:r>
              <a:rPr lang="en-US" sz="2000" dirty="0"/>
              <a:t> de </a:t>
            </a:r>
            <a:r>
              <a:rPr lang="en-US" sz="2000" dirty="0" err="1"/>
              <a:t>acceso</a:t>
            </a:r>
            <a:r>
              <a:rPr lang="en-US" sz="2000" dirty="0"/>
              <a:t> a internet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 Mala </a:t>
            </a:r>
            <a:r>
              <a:rPr lang="en-US" sz="2000" dirty="0" err="1"/>
              <a:t>administración</a:t>
            </a:r>
            <a:r>
              <a:rPr lang="en-US" sz="2000" dirty="0"/>
              <a:t> del </a:t>
            </a:r>
            <a:r>
              <a:rPr lang="en-US" sz="2000" dirty="0" err="1"/>
              <a:t>tiempo</a:t>
            </a:r>
            <a:r>
              <a:rPr lang="en-US" sz="2000" dirty="0"/>
              <a:t> y </a:t>
            </a:r>
            <a:r>
              <a:rPr lang="en-US" sz="2000" dirty="0" err="1"/>
              <a:t>desplazamiento</a:t>
            </a:r>
            <a:r>
              <a:rPr lang="en-US" sz="2000" dirty="0"/>
              <a:t> de </a:t>
            </a:r>
            <a:r>
              <a:rPr lang="en-US" sz="2000" dirty="0" err="1"/>
              <a:t>otras</a:t>
            </a:r>
            <a:r>
              <a:rPr lang="en-US" sz="2000" dirty="0"/>
              <a:t> </a:t>
            </a:r>
            <a:r>
              <a:rPr lang="en-US" sz="2000" dirty="0" err="1"/>
              <a:t>prioridades</a:t>
            </a:r>
            <a:r>
              <a:rPr lang="en-US" sz="2000" dirty="0"/>
              <a:t> 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CDFB87C-FBBD-D463-D1AC-4AD4A7205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919" y="2132856"/>
            <a:ext cx="3638191" cy="247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72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9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9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900"/>
                            </p:stCondLst>
                            <p:childTnLst>
                              <p:par>
                                <p:cTn id="24" presetID="32" presetClass="emph" presetSubtype="0" fill="hold" grpId="1" nodeType="afterEffect">
                                  <p:stCondLst>
                                    <p:cond delay="5900"/>
                                  </p:stCondLst>
                                  <p:childTnLst>
                                    <p:animRot by="120000"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18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" fill="hold">
                                          <p:stCondLst>
                                            <p:cond delay="37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" fill="hold">
                                          <p:stCondLst>
                                            <p:cond delay="56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" fill="hold">
                                          <p:stCondLst>
                                            <p:cond delay="9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301"/>
                            </p:stCondLst>
                            <p:childTnLst>
                              <p:par>
                                <p:cTn id="3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301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801"/>
                            </p:stCondLst>
                            <p:childTnLst>
                              <p:par>
                                <p:cTn id="40" presetID="26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" accel="50000">
                                          <p:stCondLst>
                                            <p:cond delay="7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71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">
                                          <p:stCondLst>
                                            <p:cond delay="7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4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48" tmFilter="0, 0; 0.125,0.2665; 0.25,0.4; 0.375,0.465; 0.5,0.5;  0.625,0.535; 0.75,0.6; 0.875,0.7335; 1,1">
                                          <p:stCondLst>
                                            <p:cond delay="24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" tmFilter="0, 0; 0.125,0.2665; 0.25,0.4; 0.375,0.465; 0.5,0.5;  0.625,0.535; 0.75,0.6; 0.875,0.7335; 1,1">
                                          <p:stCondLst>
                                            <p:cond delay="48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" tmFilter="0, 0; 0.125,0.2665; 0.25,0.4; 0.375,0.465; 0.5,0.5;  0.625,0.535; 0.75,0.6; 0.875,0.7335; 1,1">
                                          <p:stCondLst>
                                            <p:cond delay="7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" accel="50000">
                                          <p:stCondLst>
                                            <p:cond delay="7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">
                                          <p:stCondLst>
                                            <p:cond delay="22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23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48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49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7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7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">
                                          <p:stCondLst>
                                            <p:cond delay="7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" decel="50000">
                                          <p:stCondLst>
                                            <p:cond delay="7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301"/>
                            </p:stCondLst>
                            <p:childTnLst>
                              <p:par>
                                <p:cTn id="59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39"/>
          <p:cNvGrpSpPr/>
          <p:nvPr/>
        </p:nvGrpSpPr>
        <p:grpSpPr>
          <a:xfrm>
            <a:off x="2461403" y="214951"/>
            <a:ext cx="6486225" cy="3464478"/>
            <a:chOff x="1944678" y="839576"/>
            <a:chExt cx="6486225" cy="3464478"/>
          </a:xfrm>
        </p:grpSpPr>
        <p:grpSp>
          <p:nvGrpSpPr>
            <p:cNvPr id="623" name="Google Shape;623;p39"/>
            <p:cNvGrpSpPr/>
            <p:nvPr/>
          </p:nvGrpSpPr>
          <p:grpSpPr>
            <a:xfrm>
              <a:off x="1944678" y="839576"/>
              <a:ext cx="6486225" cy="3464478"/>
              <a:chOff x="716650" y="637800"/>
              <a:chExt cx="7714350" cy="3867900"/>
            </a:xfrm>
          </p:grpSpPr>
          <p:sp>
            <p:nvSpPr>
              <p:cNvPr id="624" name="Google Shape;624;p39"/>
              <p:cNvSpPr/>
              <p:nvPr/>
            </p:nvSpPr>
            <p:spPr>
              <a:xfrm>
                <a:off x="716650" y="963600"/>
                <a:ext cx="7713900" cy="3542100"/>
              </a:xfrm>
              <a:prstGeom prst="rect">
                <a:avLst/>
              </a:prstGeom>
              <a:solidFill>
                <a:schemeClr val="accent3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9"/>
              <p:cNvSpPr/>
              <p:nvPr/>
            </p:nvSpPr>
            <p:spPr>
              <a:xfrm>
                <a:off x="717100" y="637800"/>
                <a:ext cx="7713900" cy="3303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6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6" name="Google Shape;626;p39"/>
            <p:cNvGrpSpPr/>
            <p:nvPr/>
          </p:nvGrpSpPr>
          <p:grpSpPr>
            <a:xfrm>
              <a:off x="7636525" y="920633"/>
              <a:ext cx="699000" cy="138300"/>
              <a:chOff x="7189925" y="928775"/>
              <a:chExt cx="699000" cy="138300"/>
            </a:xfrm>
          </p:grpSpPr>
          <p:sp>
            <p:nvSpPr>
              <p:cNvPr id="627" name="Google Shape;627;p39"/>
              <p:cNvSpPr/>
              <p:nvPr/>
            </p:nvSpPr>
            <p:spPr>
              <a:xfrm>
                <a:off x="7189925" y="928775"/>
                <a:ext cx="138300" cy="1383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9"/>
              <p:cNvSpPr/>
              <p:nvPr/>
            </p:nvSpPr>
            <p:spPr>
              <a:xfrm>
                <a:off x="7470275" y="928775"/>
                <a:ext cx="138300" cy="1383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9"/>
              <p:cNvSpPr/>
              <p:nvPr/>
            </p:nvSpPr>
            <p:spPr>
              <a:xfrm>
                <a:off x="7750625" y="928775"/>
                <a:ext cx="138300" cy="1383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0" name="Google Shape;630;p39"/>
          <p:cNvGrpSpPr/>
          <p:nvPr/>
        </p:nvGrpSpPr>
        <p:grpSpPr>
          <a:xfrm>
            <a:off x="1944678" y="839576"/>
            <a:ext cx="6486225" cy="3464478"/>
            <a:chOff x="1944678" y="839576"/>
            <a:chExt cx="6486225" cy="3464478"/>
          </a:xfrm>
        </p:grpSpPr>
        <p:grpSp>
          <p:nvGrpSpPr>
            <p:cNvPr id="631" name="Google Shape;631;p39"/>
            <p:cNvGrpSpPr/>
            <p:nvPr/>
          </p:nvGrpSpPr>
          <p:grpSpPr>
            <a:xfrm>
              <a:off x="1944678" y="839576"/>
              <a:ext cx="6486225" cy="3464478"/>
              <a:chOff x="716650" y="637800"/>
              <a:chExt cx="7714350" cy="3867900"/>
            </a:xfrm>
          </p:grpSpPr>
          <p:sp>
            <p:nvSpPr>
              <p:cNvPr id="632" name="Google Shape;632;p39"/>
              <p:cNvSpPr/>
              <p:nvPr/>
            </p:nvSpPr>
            <p:spPr>
              <a:xfrm>
                <a:off x="716650" y="963600"/>
                <a:ext cx="7713900" cy="3542100"/>
              </a:xfrm>
              <a:prstGeom prst="rect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9"/>
              <p:cNvSpPr/>
              <p:nvPr/>
            </p:nvSpPr>
            <p:spPr>
              <a:xfrm>
                <a:off x="717100" y="637800"/>
                <a:ext cx="7713900" cy="3303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4" name="Google Shape;634;p39"/>
            <p:cNvGrpSpPr/>
            <p:nvPr/>
          </p:nvGrpSpPr>
          <p:grpSpPr>
            <a:xfrm>
              <a:off x="7636525" y="920633"/>
              <a:ext cx="699000" cy="138300"/>
              <a:chOff x="7189925" y="928775"/>
              <a:chExt cx="699000" cy="138300"/>
            </a:xfrm>
          </p:grpSpPr>
          <p:sp>
            <p:nvSpPr>
              <p:cNvPr id="635" name="Google Shape;635;p39"/>
              <p:cNvSpPr/>
              <p:nvPr/>
            </p:nvSpPr>
            <p:spPr>
              <a:xfrm>
                <a:off x="7189925" y="928775"/>
                <a:ext cx="138300" cy="1383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9"/>
              <p:cNvSpPr/>
              <p:nvPr/>
            </p:nvSpPr>
            <p:spPr>
              <a:xfrm>
                <a:off x="7470275" y="928775"/>
                <a:ext cx="138300" cy="1383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9"/>
              <p:cNvSpPr/>
              <p:nvPr/>
            </p:nvSpPr>
            <p:spPr>
              <a:xfrm>
                <a:off x="7750625" y="928775"/>
                <a:ext cx="138300" cy="1383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8" name="Google Shape;638;p39"/>
          <p:cNvGrpSpPr/>
          <p:nvPr/>
        </p:nvGrpSpPr>
        <p:grpSpPr>
          <a:xfrm>
            <a:off x="580298" y="441602"/>
            <a:ext cx="1569110" cy="1553955"/>
            <a:chOff x="716597" y="637800"/>
            <a:chExt cx="7714403" cy="1734906"/>
          </a:xfrm>
        </p:grpSpPr>
        <p:sp>
          <p:nvSpPr>
            <p:cNvPr id="639" name="Google Shape;639;p39"/>
            <p:cNvSpPr/>
            <p:nvPr/>
          </p:nvSpPr>
          <p:spPr>
            <a:xfrm>
              <a:off x="716597" y="963606"/>
              <a:ext cx="7713900" cy="14091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717100" y="637800"/>
              <a:ext cx="7713900" cy="3303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1" name="Google Shape;641;p39"/>
          <p:cNvSpPr txBox="1">
            <a:spLocks noGrp="1"/>
          </p:cNvSpPr>
          <p:nvPr>
            <p:ph type="ctrTitle"/>
          </p:nvPr>
        </p:nvSpPr>
        <p:spPr>
          <a:xfrm>
            <a:off x="2140801" y="1131212"/>
            <a:ext cx="6001200" cy="24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MX" sz="3200"/>
              <a:t>Las redes sociales en la educación superior ¿bendición o maldición?</a:t>
            </a:r>
          </a:p>
        </p:txBody>
      </p:sp>
      <p:grpSp>
        <p:nvGrpSpPr>
          <p:cNvPr id="643" name="Google Shape;643;p39"/>
          <p:cNvGrpSpPr/>
          <p:nvPr/>
        </p:nvGrpSpPr>
        <p:grpSpPr>
          <a:xfrm>
            <a:off x="2734825" y="3923707"/>
            <a:ext cx="4901700" cy="840300"/>
            <a:chOff x="2182475" y="3128725"/>
            <a:chExt cx="4901700" cy="840300"/>
          </a:xfrm>
        </p:grpSpPr>
        <p:sp>
          <p:nvSpPr>
            <p:cNvPr id="644" name="Google Shape;644;p39"/>
            <p:cNvSpPr/>
            <p:nvPr/>
          </p:nvSpPr>
          <p:spPr>
            <a:xfrm>
              <a:off x="2182475" y="3128725"/>
              <a:ext cx="4901700" cy="8403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outerShdw dist="76200" dir="246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2315925" y="3245150"/>
              <a:ext cx="4634700" cy="607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9"/>
          <p:cNvGrpSpPr/>
          <p:nvPr/>
        </p:nvGrpSpPr>
        <p:grpSpPr>
          <a:xfrm>
            <a:off x="1366823" y="513500"/>
            <a:ext cx="699000" cy="138300"/>
            <a:chOff x="7189925" y="928775"/>
            <a:chExt cx="699000" cy="138300"/>
          </a:xfrm>
        </p:grpSpPr>
        <p:sp>
          <p:nvSpPr>
            <p:cNvPr id="648" name="Google Shape;648;p39"/>
            <p:cNvSpPr/>
            <p:nvPr/>
          </p:nvSpPr>
          <p:spPr>
            <a:xfrm>
              <a:off x="7189925" y="928775"/>
              <a:ext cx="138300" cy="1383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7470275" y="928775"/>
              <a:ext cx="138300" cy="138300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7750625" y="928775"/>
              <a:ext cx="138300" cy="1383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9"/>
          <p:cNvGrpSpPr/>
          <p:nvPr/>
        </p:nvGrpSpPr>
        <p:grpSpPr>
          <a:xfrm rot="-2700000" flipH="1">
            <a:off x="916044" y="3152024"/>
            <a:ext cx="1236790" cy="1755465"/>
            <a:chOff x="1801400" y="1718664"/>
            <a:chExt cx="640972" cy="909778"/>
          </a:xfrm>
        </p:grpSpPr>
        <p:sp>
          <p:nvSpPr>
            <p:cNvPr id="652" name="Google Shape;652;p39"/>
            <p:cNvSpPr/>
            <p:nvPr/>
          </p:nvSpPr>
          <p:spPr>
            <a:xfrm>
              <a:off x="2087331" y="1718664"/>
              <a:ext cx="355041" cy="909778"/>
            </a:xfrm>
            <a:custGeom>
              <a:avLst/>
              <a:gdLst/>
              <a:ahLst/>
              <a:cxnLst/>
              <a:rect l="l" t="t" r="r" b="b"/>
              <a:pathLst>
                <a:path w="6180" h="15836" extrusionOk="0">
                  <a:moveTo>
                    <a:pt x="0" y="0"/>
                  </a:moveTo>
                  <a:lnTo>
                    <a:pt x="0" y="15836"/>
                  </a:lnTo>
                  <a:lnTo>
                    <a:pt x="1298" y="15836"/>
                  </a:lnTo>
                  <a:cubicBezTo>
                    <a:pt x="2417" y="15836"/>
                    <a:pt x="3418" y="15383"/>
                    <a:pt x="4251" y="14645"/>
                  </a:cubicBezTo>
                  <a:cubicBezTo>
                    <a:pt x="5525" y="13550"/>
                    <a:pt x="6180" y="11895"/>
                    <a:pt x="6180" y="10216"/>
                  </a:cubicBezTo>
                  <a:lnTo>
                    <a:pt x="6180" y="5608"/>
                  </a:lnTo>
                  <a:cubicBezTo>
                    <a:pt x="6180" y="3929"/>
                    <a:pt x="5525" y="2286"/>
                    <a:pt x="4251" y="1179"/>
                  </a:cubicBezTo>
                  <a:cubicBezTo>
                    <a:pt x="3418" y="441"/>
                    <a:pt x="2417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1801400" y="1718664"/>
              <a:ext cx="560252" cy="909778"/>
            </a:xfrm>
            <a:custGeom>
              <a:avLst/>
              <a:gdLst/>
              <a:ahLst/>
              <a:cxnLst/>
              <a:rect l="l" t="t" r="r" b="b"/>
              <a:pathLst>
                <a:path w="9752" h="15836" extrusionOk="0">
                  <a:moveTo>
                    <a:pt x="4977" y="0"/>
                  </a:moveTo>
                  <a:cubicBezTo>
                    <a:pt x="2977" y="0"/>
                    <a:pt x="1227" y="1370"/>
                    <a:pt x="751" y="3310"/>
                  </a:cubicBezTo>
                  <a:cubicBezTo>
                    <a:pt x="13" y="6263"/>
                    <a:pt x="1" y="9347"/>
                    <a:pt x="810" y="12561"/>
                  </a:cubicBezTo>
                  <a:cubicBezTo>
                    <a:pt x="1287" y="14490"/>
                    <a:pt x="3037" y="15836"/>
                    <a:pt x="5025" y="15836"/>
                  </a:cubicBezTo>
                  <a:cubicBezTo>
                    <a:pt x="7692" y="15836"/>
                    <a:pt x="9752" y="13443"/>
                    <a:pt x="9323" y="10811"/>
                  </a:cubicBezTo>
                  <a:cubicBezTo>
                    <a:pt x="9002" y="8882"/>
                    <a:pt x="9002" y="6942"/>
                    <a:pt x="9323" y="5013"/>
                  </a:cubicBezTo>
                  <a:cubicBezTo>
                    <a:pt x="9752" y="2382"/>
                    <a:pt x="7692" y="0"/>
                    <a:pt x="5025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2058606" y="1718664"/>
              <a:ext cx="37687" cy="253814"/>
            </a:xfrm>
            <a:custGeom>
              <a:avLst/>
              <a:gdLst/>
              <a:ahLst/>
              <a:cxnLst/>
              <a:rect l="l" t="t" r="r" b="b"/>
              <a:pathLst>
                <a:path w="656" h="4418" extrusionOk="0">
                  <a:moveTo>
                    <a:pt x="655" y="0"/>
                  </a:moveTo>
                  <a:lnTo>
                    <a:pt x="655" y="0"/>
                  </a:lnTo>
                  <a:cubicBezTo>
                    <a:pt x="655" y="1"/>
                    <a:pt x="0" y="1894"/>
                    <a:pt x="60" y="4418"/>
                  </a:cubicBezTo>
                  <a:lnTo>
                    <a:pt x="655" y="0"/>
                  </a:lnTo>
                  <a:close/>
                </a:path>
              </a:pathLst>
            </a:custGeom>
            <a:solidFill>
              <a:srgbClr val="BD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2058606" y="1718664"/>
              <a:ext cx="37687" cy="253814"/>
            </a:xfrm>
            <a:custGeom>
              <a:avLst/>
              <a:gdLst/>
              <a:ahLst/>
              <a:cxnLst/>
              <a:rect l="l" t="t" r="r" b="b"/>
              <a:pathLst>
                <a:path w="656" h="4418" fill="none" extrusionOk="0">
                  <a:moveTo>
                    <a:pt x="655" y="0"/>
                  </a:moveTo>
                  <a:cubicBezTo>
                    <a:pt x="655" y="0"/>
                    <a:pt x="0" y="1893"/>
                    <a:pt x="60" y="441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39"/>
          <p:cNvGrpSpPr/>
          <p:nvPr/>
        </p:nvGrpSpPr>
        <p:grpSpPr>
          <a:xfrm flipH="1">
            <a:off x="7827794" y="3871342"/>
            <a:ext cx="1206195" cy="1177623"/>
            <a:chOff x="2180272" y="-464800"/>
            <a:chExt cx="1256977" cy="1227202"/>
          </a:xfrm>
        </p:grpSpPr>
        <p:sp>
          <p:nvSpPr>
            <p:cNvPr id="657" name="Google Shape;657;p39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39"/>
          <p:cNvSpPr/>
          <p:nvPr/>
        </p:nvSpPr>
        <p:spPr>
          <a:xfrm>
            <a:off x="1295413" y="2412129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26A88CD4-CF47-F180-D683-AF80D96C7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26" y="842585"/>
            <a:ext cx="1729597" cy="2250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" grpId="0"/>
      <p:bldP spid="641" grpId="1"/>
      <p:bldP spid="64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42"/>
          <p:cNvSpPr txBox="1">
            <a:spLocks noGrp="1"/>
          </p:cNvSpPr>
          <p:nvPr>
            <p:ph type="body" idx="1"/>
          </p:nvPr>
        </p:nvSpPr>
        <p:spPr>
          <a:xfrm>
            <a:off x="1602343" y="1351378"/>
            <a:ext cx="5939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ES" dirty="0"/>
              <a:t>Para el estudiantado las redes sociales suelen facilitarle la vida. -Un claro ejemplo de esto es el uso de marcado de WhatsApp, herramienta que les facilita enviar y recibir información en el entorno educativo, particularmente para cada una de las asignaturas. Disponen de la facilidad de enviar mensajes o audios a los profesores cuando no entienden algún trabajo o cuando no han podido enviar alguna tarea.  </a:t>
            </a:r>
          </a:p>
          <a:p>
            <a:pPr marL="0" indent="0" algn="just">
              <a:buNone/>
            </a:pPr>
            <a:r>
              <a:rPr lang="es-ES" dirty="0"/>
              <a:t>Pero hemos de decir que no siempre resulta cómodo para todos los involucrados ya que los celulares se saturan de información, e inclusive como maestros no es cómodo que los alumnos dispongan de todo tu tiempo libre.</a:t>
            </a:r>
          </a:p>
        </p:txBody>
      </p:sp>
      <p:grpSp>
        <p:nvGrpSpPr>
          <p:cNvPr id="719" name="Google Shape;719;p42"/>
          <p:cNvGrpSpPr/>
          <p:nvPr/>
        </p:nvGrpSpPr>
        <p:grpSpPr>
          <a:xfrm flipH="1">
            <a:off x="146194" y="609667"/>
            <a:ext cx="1206195" cy="1177623"/>
            <a:chOff x="2180272" y="-464800"/>
            <a:chExt cx="1256977" cy="1227202"/>
          </a:xfrm>
        </p:grpSpPr>
        <p:sp>
          <p:nvSpPr>
            <p:cNvPr id="720" name="Google Shape;720;p42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2" name="Google Shape;722;p42"/>
          <p:cNvSpPr/>
          <p:nvPr/>
        </p:nvSpPr>
        <p:spPr>
          <a:xfrm>
            <a:off x="1002163" y="1863979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3" name="Google Shape;723;p42"/>
          <p:cNvGrpSpPr/>
          <p:nvPr/>
        </p:nvGrpSpPr>
        <p:grpSpPr>
          <a:xfrm>
            <a:off x="7750244" y="2886567"/>
            <a:ext cx="1206195" cy="1177623"/>
            <a:chOff x="2180272" y="-464800"/>
            <a:chExt cx="1256977" cy="1227202"/>
          </a:xfrm>
        </p:grpSpPr>
        <p:sp>
          <p:nvSpPr>
            <p:cNvPr id="724" name="Google Shape;724;p42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2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6" name="Google Shape;726;p42"/>
          <p:cNvSpPr/>
          <p:nvPr/>
        </p:nvSpPr>
        <p:spPr>
          <a:xfrm>
            <a:off x="7474388" y="2699204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8A2B1AD2-2843-D3D0-AE9A-00E01BC21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593" y="1351378"/>
            <a:ext cx="845389" cy="845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9DA36401-590C-DCB2-611E-EF1657684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636" y="3604662"/>
            <a:ext cx="3217652" cy="1169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9" dur="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0" dur="3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313" fill="hold">
                                          <p:stCondLst>
                                            <p:cond delay="313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313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313" fill="hold">
                                          <p:stCondLst>
                                            <p:cond delay="938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500"/>
                            </p:stCondLst>
                            <p:childTnLst>
                              <p:par>
                                <p:cTn id="55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3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313" fill="hold">
                                          <p:stCondLst>
                                            <p:cond delay="313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313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313" fill="hold">
                                          <p:stCondLst>
                                            <p:cond delay="938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1250"/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/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/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250"/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50"/>
                            </p:stCondLst>
                            <p:childTnLst>
                              <p:par>
                                <p:cTn id="82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1250"/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0"/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/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250"/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" grpId="0" build="p"/>
      <p:bldP spid="717" grpId="1" build="p"/>
      <p:bldP spid="717" grpId="2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44"/>
          <p:cNvSpPr txBox="1">
            <a:spLocks noGrp="1"/>
          </p:cNvSpPr>
          <p:nvPr>
            <p:ph type="subTitle" idx="1"/>
          </p:nvPr>
        </p:nvSpPr>
        <p:spPr>
          <a:xfrm>
            <a:off x="1514788" y="1381352"/>
            <a:ext cx="6358925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800" dirty="0" err="1"/>
              <a:t>Otra</a:t>
            </a:r>
            <a:r>
              <a:rPr lang="en-US" sz="1800" dirty="0"/>
              <a:t> </a:t>
            </a:r>
            <a:r>
              <a:rPr lang="en-US" sz="1800" dirty="0" err="1"/>
              <a:t>herramienta</a:t>
            </a:r>
            <a:r>
              <a:rPr lang="en-US" sz="1800" dirty="0"/>
              <a:t> social que es de </a:t>
            </a:r>
            <a:r>
              <a:rPr lang="en-US" sz="1800" dirty="0" err="1"/>
              <a:t>mucha</a:t>
            </a:r>
            <a:r>
              <a:rPr lang="en-US" sz="1800" dirty="0"/>
              <a:t> </a:t>
            </a:r>
            <a:r>
              <a:rPr lang="en-US" sz="1800" dirty="0" err="1"/>
              <a:t>polemica</a:t>
            </a:r>
            <a:r>
              <a:rPr lang="en-US" sz="1800" dirty="0"/>
              <a:t> es </a:t>
            </a:r>
            <a:r>
              <a:rPr lang="en-US" sz="1800" dirty="0" err="1"/>
              <a:t>el</a:t>
            </a:r>
            <a:r>
              <a:rPr lang="en-US" sz="1800" dirty="0"/>
              <a:t> </a:t>
            </a:r>
            <a:r>
              <a:rPr lang="en-US" sz="1800" dirty="0" err="1"/>
              <a:t>uso</a:t>
            </a:r>
            <a:r>
              <a:rPr lang="en-US" sz="1800" dirty="0"/>
              <a:t> de </a:t>
            </a:r>
            <a:r>
              <a:rPr lang="en-US" sz="1800" dirty="0" err="1"/>
              <a:t>facebook</a:t>
            </a:r>
            <a:r>
              <a:rPr lang="en-US" sz="1800" dirty="0"/>
              <a:t>, </a:t>
            </a:r>
            <a:r>
              <a:rPr lang="en-US" sz="1800" dirty="0" err="1"/>
              <a:t>aunque</a:t>
            </a:r>
            <a:r>
              <a:rPr lang="en-US" sz="1800" dirty="0"/>
              <a:t> </a:t>
            </a:r>
            <a:r>
              <a:rPr lang="en-US" sz="1800" dirty="0" err="1"/>
              <a:t>permite</a:t>
            </a:r>
            <a:r>
              <a:rPr lang="en-US" sz="1800" dirty="0"/>
              <a:t> la </a:t>
            </a:r>
            <a:r>
              <a:rPr lang="en-US" sz="1800" dirty="0" err="1"/>
              <a:t>cercania</a:t>
            </a:r>
            <a:r>
              <a:rPr lang="en-US" sz="1800" dirty="0"/>
              <a:t> de la </a:t>
            </a:r>
            <a:r>
              <a:rPr lang="en-US" sz="1800" dirty="0" err="1"/>
              <a:t>relacion</a:t>
            </a:r>
            <a:r>
              <a:rPr lang="en-US" sz="1800" dirty="0"/>
              <a:t> </a:t>
            </a:r>
            <a:r>
              <a:rPr lang="en-US" sz="1800" dirty="0" err="1"/>
              <a:t>docente-alumno</a:t>
            </a:r>
            <a:r>
              <a:rPr lang="en-US" sz="1800" dirty="0"/>
              <a:t> no </a:t>
            </a:r>
            <a:r>
              <a:rPr lang="en-US" sz="1800" dirty="0" err="1"/>
              <a:t>siempre</a:t>
            </a:r>
            <a:r>
              <a:rPr lang="en-US" sz="1800" dirty="0"/>
              <a:t> </a:t>
            </a:r>
            <a:r>
              <a:rPr lang="en-US" sz="1800" dirty="0" err="1"/>
              <a:t>resulta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ventaja</a:t>
            </a:r>
            <a:r>
              <a:rPr lang="en-US" sz="1800" dirty="0"/>
              <a:t> para las dos </a:t>
            </a:r>
            <a:r>
              <a:rPr lang="en-US" sz="1800" dirty="0" err="1"/>
              <a:t>partes</a:t>
            </a:r>
            <a:r>
              <a:rPr lang="en-US" sz="1800" dirty="0"/>
              <a:t> </a:t>
            </a:r>
            <a:r>
              <a:rPr lang="en-US" sz="1800" dirty="0" err="1"/>
              <a:t>involucradas</a:t>
            </a:r>
            <a:r>
              <a:rPr lang="en-US" sz="1800" dirty="0"/>
              <a:t>, </a:t>
            </a:r>
            <a:r>
              <a:rPr lang="en-US" sz="1800" err="1"/>
              <a:t>ya</a:t>
            </a:r>
            <a:r>
              <a:rPr lang="en-US" sz="1800" dirty="0"/>
              <a:t> que tanto </a:t>
            </a:r>
            <a:r>
              <a:rPr lang="en-US" sz="1800" dirty="0" err="1"/>
              <a:t>el</a:t>
            </a:r>
            <a:r>
              <a:rPr lang="en-US" sz="1800" dirty="0"/>
              <a:t> maestro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/>
              <a:t>los</a:t>
            </a:r>
            <a:r>
              <a:rPr lang="en-US" sz="1800" dirty="0"/>
              <a:t> </a:t>
            </a:r>
            <a:r>
              <a:rPr lang="en-US" sz="1800" dirty="0" err="1"/>
              <a:t>alumnos</a:t>
            </a:r>
            <a:r>
              <a:rPr lang="en-US" sz="1800" dirty="0"/>
              <a:t> </a:t>
            </a:r>
            <a:r>
              <a:rPr lang="en-US" sz="1800" dirty="0" err="1"/>
              <a:t>estan</a:t>
            </a:r>
            <a:r>
              <a:rPr lang="en-US" sz="1800" dirty="0"/>
              <a:t> </a:t>
            </a:r>
            <a:r>
              <a:rPr lang="en-US" sz="1800" dirty="0" err="1"/>
              <a:t>compartiendo</a:t>
            </a:r>
            <a:r>
              <a:rPr lang="en-US" sz="1800" dirty="0"/>
              <a:t> algo mas que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vida</a:t>
            </a:r>
            <a:r>
              <a:rPr lang="en-US" sz="1800" dirty="0"/>
              <a:t> </a:t>
            </a:r>
            <a:r>
              <a:rPr lang="en-US" sz="1800" dirty="0" err="1"/>
              <a:t>academica</a:t>
            </a:r>
            <a:r>
              <a:rPr lang="en-US" sz="1800" dirty="0"/>
              <a:t>, </a:t>
            </a:r>
            <a:r>
              <a:rPr lang="en-US" sz="1800" dirty="0" err="1"/>
              <a:t>algunas</a:t>
            </a:r>
            <a:r>
              <a:rPr lang="en-US" sz="1800" dirty="0"/>
              <a:t> </a:t>
            </a:r>
            <a:r>
              <a:rPr lang="en-US" sz="1800" dirty="0" err="1"/>
              <a:t>publicaciones</a:t>
            </a:r>
            <a:r>
              <a:rPr lang="en-US" sz="1800" dirty="0"/>
              <a:t> o </a:t>
            </a:r>
            <a:r>
              <a:rPr lang="en-US" sz="1800" dirty="0" err="1"/>
              <a:t>comentarios</a:t>
            </a:r>
            <a:r>
              <a:rPr lang="en-US" sz="1800" dirty="0"/>
              <a:t> </a:t>
            </a:r>
            <a:r>
              <a:rPr lang="en-US" sz="1800" dirty="0" err="1"/>
              <a:t>pueden</a:t>
            </a:r>
            <a:r>
              <a:rPr lang="en-US" sz="1800" dirty="0"/>
              <a:t> </a:t>
            </a:r>
            <a:r>
              <a:rPr lang="en-US" sz="1800" dirty="0" err="1"/>
              <a:t>salirse</a:t>
            </a:r>
            <a:r>
              <a:rPr lang="en-US" sz="1800" dirty="0"/>
              <a:t> de control. Y </a:t>
            </a:r>
            <a:r>
              <a:rPr lang="en-US" sz="1800" dirty="0" err="1"/>
              <a:t>esto</a:t>
            </a:r>
            <a:r>
              <a:rPr lang="en-US" sz="1800" dirty="0"/>
              <a:t> </a:t>
            </a:r>
            <a:r>
              <a:rPr lang="en-US" sz="1800" dirty="0" err="1"/>
              <a:t>puede</a:t>
            </a:r>
            <a:r>
              <a:rPr lang="en-US" sz="1800" dirty="0"/>
              <a:t> </a:t>
            </a:r>
            <a:r>
              <a:rPr lang="en-US" sz="1800" dirty="0" err="1"/>
              <a:t>ocacionar</a:t>
            </a:r>
            <a:r>
              <a:rPr lang="en-US" sz="1800" dirty="0"/>
              <a:t> graves </a:t>
            </a:r>
            <a:r>
              <a:rPr lang="en-US" sz="1800" dirty="0" err="1"/>
              <a:t>problemas</a:t>
            </a:r>
            <a:r>
              <a:rPr lang="en-US" sz="1800" dirty="0"/>
              <a:t> a </a:t>
            </a:r>
            <a:r>
              <a:rPr lang="en-US" sz="1800" dirty="0" err="1"/>
              <a:t>los</a:t>
            </a:r>
            <a:r>
              <a:rPr lang="en-US" sz="1800" dirty="0"/>
              <a:t> </a:t>
            </a:r>
            <a:r>
              <a:rPr lang="en-US" sz="1800" dirty="0" err="1"/>
              <a:t>involucrados</a:t>
            </a:r>
            <a:r>
              <a:rPr lang="en-US" sz="1800" dirty="0"/>
              <a:t>.</a:t>
            </a:r>
          </a:p>
        </p:txBody>
      </p:sp>
      <p:grpSp>
        <p:nvGrpSpPr>
          <p:cNvPr id="789" name="Google Shape;789;p44"/>
          <p:cNvGrpSpPr/>
          <p:nvPr/>
        </p:nvGrpSpPr>
        <p:grpSpPr>
          <a:xfrm>
            <a:off x="6933725" y="3975550"/>
            <a:ext cx="675900" cy="809700"/>
            <a:chOff x="1970600" y="969525"/>
            <a:chExt cx="675900" cy="809700"/>
          </a:xfrm>
        </p:grpSpPr>
        <p:sp>
          <p:nvSpPr>
            <p:cNvPr id="790" name="Google Shape;790;p44"/>
            <p:cNvSpPr/>
            <p:nvPr/>
          </p:nvSpPr>
          <p:spPr>
            <a:xfrm>
              <a:off x="1970600" y="1103325"/>
              <a:ext cx="675900" cy="675900"/>
            </a:xfrm>
            <a:prstGeom prst="roundRect">
              <a:avLst>
                <a:gd name="adj" fmla="val 10841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520000" algn="bl" rotWithShape="0">
                <a:schemeClr val="lt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1970600" y="969525"/>
              <a:ext cx="675900" cy="675900"/>
            </a:xfrm>
            <a:prstGeom prst="roundRect">
              <a:avLst>
                <a:gd name="adj" fmla="val 10841"/>
              </a:avLst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</a:t>
              </a:r>
              <a:endPara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792" name="Google Shape;792;p44"/>
          <p:cNvGrpSpPr/>
          <p:nvPr/>
        </p:nvGrpSpPr>
        <p:grpSpPr>
          <a:xfrm>
            <a:off x="469025" y="1565388"/>
            <a:ext cx="675900" cy="809700"/>
            <a:chOff x="1970600" y="969525"/>
            <a:chExt cx="675900" cy="809700"/>
          </a:xfrm>
        </p:grpSpPr>
        <p:sp>
          <p:nvSpPr>
            <p:cNvPr id="793" name="Google Shape;793;p44"/>
            <p:cNvSpPr/>
            <p:nvPr/>
          </p:nvSpPr>
          <p:spPr>
            <a:xfrm>
              <a:off x="1970600" y="1103325"/>
              <a:ext cx="675900" cy="675900"/>
            </a:xfrm>
            <a:prstGeom prst="roundRect">
              <a:avLst>
                <a:gd name="adj" fmla="val 10841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520000" algn="bl" rotWithShape="0">
                <a:schemeClr val="lt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1970600" y="969525"/>
              <a:ext cx="675900" cy="675900"/>
            </a:xfrm>
            <a:prstGeom prst="roundRect">
              <a:avLst>
                <a:gd name="adj" fmla="val 10841"/>
              </a:avLst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?</a:t>
              </a:r>
              <a:endPara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795" name="Google Shape;795;p44"/>
          <p:cNvGrpSpPr/>
          <p:nvPr/>
        </p:nvGrpSpPr>
        <p:grpSpPr>
          <a:xfrm>
            <a:off x="1296921" y="3589125"/>
            <a:ext cx="675900" cy="809700"/>
            <a:chOff x="1970600" y="969525"/>
            <a:chExt cx="675900" cy="809700"/>
          </a:xfrm>
        </p:grpSpPr>
        <p:sp>
          <p:nvSpPr>
            <p:cNvPr id="796" name="Google Shape;796;p44"/>
            <p:cNvSpPr/>
            <p:nvPr/>
          </p:nvSpPr>
          <p:spPr>
            <a:xfrm>
              <a:off x="1970600" y="1103325"/>
              <a:ext cx="675900" cy="675900"/>
            </a:xfrm>
            <a:prstGeom prst="roundRect">
              <a:avLst>
                <a:gd name="adj" fmla="val 10841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520000" algn="bl" rotWithShape="0">
                <a:schemeClr val="lt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1970600" y="969525"/>
              <a:ext cx="675900" cy="675900"/>
            </a:xfrm>
            <a:prstGeom prst="roundRect">
              <a:avLst>
                <a:gd name="adj" fmla="val 10841"/>
              </a:avLst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B</a:t>
              </a:r>
              <a:endPara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801" name="Google Shape;801;p44"/>
          <p:cNvGrpSpPr/>
          <p:nvPr/>
        </p:nvGrpSpPr>
        <p:grpSpPr>
          <a:xfrm>
            <a:off x="8092950" y="3214325"/>
            <a:ext cx="675900" cy="809700"/>
            <a:chOff x="1970600" y="969525"/>
            <a:chExt cx="675900" cy="809700"/>
          </a:xfrm>
        </p:grpSpPr>
        <p:sp>
          <p:nvSpPr>
            <p:cNvPr id="802" name="Google Shape;802;p44"/>
            <p:cNvSpPr/>
            <p:nvPr/>
          </p:nvSpPr>
          <p:spPr>
            <a:xfrm>
              <a:off x="1970600" y="1103325"/>
              <a:ext cx="675900" cy="675900"/>
            </a:xfrm>
            <a:prstGeom prst="roundRect">
              <a:avLst>
                <a:gd name="adj" fmla="val 10841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520000" algn="bl" rotWithShape="0">
                <a:schemeClr val="lt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1970600" y="969525"/>
              <a:ext cx="675900" cy="675900"/>
            </a:xfrm>
            <a:prstGeom prst="roundRect">
              <a:avLst>
                <a:gd name="adj" fmla="val 10841"/>
              </a:avLst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2</a:t>
              </a:r>
              <a:endPara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804" name="Google Shape;804;p44"/>
          <p:cNvGrpSpPr/>
          <p:nvPr/>
        </p:nvGrpSpPr>
        <p:grpSpPr>
          <a:xfrm flipH="1">
            <a:off x="5727519" y="449917"/>
            <a:ext cx="1206195" cy="1177623"/>
            <a:chOff x="2180272" y="-464800"/>
            <a:chExt cx="1256977" cy="1227202"/>
          </a:xfrm>
        </p:grpSpPr>
        <p:sp>
          <p:nvSpPr>
            <p:cNvPr id="805" name="Google Shape;805;p44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4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44"/>
          <p:cNvSpPr/>
          <p:nvPr/>
        </p:nvSpPr>
        <p:spPr>
          <a:xfrm>
            <a:off x="7834498" y="1183508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44"/>
          <p:cNvSpPr/>
          <p:nvPr/>
        </p:nvSpPr>
        <p:spPr>
          <a:xfrm>
            <a:off x="957550" y="3214329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4"/>
          <p:cNvSpPr/>
          <p:nvPr/>
        </p:nvSpPr>
        <p:spPr>
          <a:xfrm>
            <a:off x="2568675" y="1229311"/>
            <a:ext cx="300322" cy="33609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" name="Google Shape;813;p44"/>
          <p:cNvGrpSpPr/>
          <p:nvPr/>
        </p:nvGrpSpPr>
        <p:grpSpPr>
          <a:xfrm flipH="1">
            <a:off x="2267394" y="3791592"/>
            <a:ext cx="1206195" cy="1177623"/>
            <a:chOff x="2180272" y="-464800"/>
            <a:chExt cx="1256977" cy="1227202"/>
          </a:xfrm>
        </p:grpSpPr>
        <p:sp>
          <p:nvSpPr>
            <p:cNvPr id="814" name="Google Shape;814;p44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4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4">
            <a:extLst>
              <a:ext uri="{FF2B5EF4-FFF2-40B4-BE49-F238E27FC236}">
                <a16:creationId xmlns:a16="http://schemas.microsoft.com/office/drawing/2014/main" id="{B598476E-F3AF-DD9B-B035-62DA5F503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770" y="-170588"/>
            <a:ext cx="1869776" cy="1869776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F2345B98-45CE-8609-0982-097D1709A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164" y="3529282"/>
            <a:ext cx="1751162" cy="1729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250"/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5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105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50" fill="hold">
                                          <p:stCondLst>
                                            <p:cond delay="315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1050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250"/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250"/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250"/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250"/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" grpId="0" build="p"/>
      <p:bldP spid="788" grpId="1" build="p"/>
      <p:bldP spid="788" grpId="2" build="p"/>
    </p:bldLst>
  </p:timing>
</p:sld>
</file>

<file path=ppt/theme/theme1.xml><?xml version="1.0" encoding="utf-8"?>
<a:theme xmlns:a="http://schemas.openxmlformats.org/drawingml/2006/main" name="Mouse &amp; Keyboard Efficient Use Workshop by Slidesgo">
  <a:themeElements>
    <a:clrScheme name="Simple Light">
      <a:dk1>
        <a:srgbClr val="415A75"/>
      </a:dk1>
      <a:lt1>
        <a:srgbClr val="7CACE1"/>
      </a:lt1>
      <a:dk2>
        <a:srgbClr val="BFE2EC"/>
      </a:dk2>
      <a:lt2>
        <a:srgbClr val="E7FFFF"/>
      </a:lt2>
      <a:accent1>
        <a:srgbClr val="FFFDD1"/>
      </a:accent1>
      <a:accent2>
        <a:srgbClr val="FEE4A7"/>
      </a:accent2>
      <a:accent3>
        <a:srgbClr val="FFE0E1"/>
      </a:accent3>
      <a:accent4>
        <a:srgbClr val="FFFFFF"/>
      </a:accent4>
      <a:accent5>
        <a:srgbClr val="FFFFFF"/>
      </a:accent5>
      <a:accent6>
        <a:srgbClr val="FCCBCD"/>
      </a:accent6>
      <a:hlink>
        <a:srgbClr val="415A7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5804AA63BC114798E9592F7F4EDAE7" ma:contentTypeVersion="5" ma:contentTypeDescription="Create a new document." ma:contentTypeScope="" ma:versionID="ed16f11b40b664fe62b9490d3a2eb80c">
  <xsd:schema xmlns:xsd="http://www.w3.org/2001/XMLSchema" xmlns:xs="http://www.w3.org/2001/XMLSchema" xmlns:p="http://schemas.microsoft.com/office/2006/metadata/properties" xmlns:ns3="de41f966-b167-413b-9bab-eefd23370aa4" xmlns:ns4="4dd39adf-6384-4eaa-ac89-504bfd86c320" targetNamespace="http://schemas.microsoft.com/office/2006/metadata/properties" ma:root="true" ma:fieldsID="bb61d022709fd1edc37624a3cd497ac2" ns3:_="" ns4:_="">
    <xsd:import namespace="de41f966-b167-413b-9bab-eefd23370aa4"/>
    <xsd:import namespace="4dd39adf-6384-4eaa-ac89-504bfd86c3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1f966-b167-413b-9bab-eefd23370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39adf-6384-4eaa-ac89-504bfd86c3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EF8575-54C7-47C5-B10D-36A9C6C4A872}">
  <ds:schemaRefs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de41f966-b167-413b-9bab-eefd23370aa4"/>
    <ds:schemaRef ds:uri="http://schemas.microsoft.com/office/infopath/2007/PartnerControls"/>
    <ds:schemaRef ds:uri="http://schemas.openxmlformats.org/package/2006/metadata/core-properties"/>
    <ds:schemaRef ds:uri="4dd39adf-6384-4eaa-ac89-504bfd86c32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267E5E6-3505-4390-A955-DBFD62DD93CC}">
  <ds:schemaRefs>
    <ds:schemaRef ds:uri="4dd39adf-6384-4eaa-ac89-504bfd86c320"/>
    <ds:schemaRef ds:uri="de41f966-b167-413b-9bab-eefd23370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0C43D2D-0094-49AF-BF8B-B547DA9375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Microsoft Office PowerPoint</Application>
  <PresentationFormat>On-screen Show (16:9)</PresentationFormat>
  <Paragraphs>49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Mouse &amp; Keyboard Efficient Use Workshop by Slidesgo</vt:lpstr>
      <vt:lpstr>Redes Sociales</vt:lpstr>
      <vt:lpstr>¿Que son las redes sociales?</vt:lpstr>
      <vt:lpstr>PowerPoint Presentation</vt:lpstr>
      <vt:lpstr>PowerPoint Presentation</vt:lpstr>
      <vt:lpstr>PowerPoint Presentation</vt:lpstr>
      <vt:lpstr>PowerPoint Presentation</vt:lpstr>
      <vt:lpstr>Las redes sociales en la educación superior ¿bendición o maldición?</vt:lpstr>
      <vt:lpstr>PowerPoint Presentation</vt:lpstr>
      <vt:lpstr>PowerPoint Presentation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y software</dc:title>
  <dc:creator>Usuario</dc:creator>
  <cp:lastModifiedBy>ANA RUTH MARQUEZ DEL ANGEL</cp:lastModifiedBy>
  <cp:revision>3</cp:revision>
  <dcterms:modified xsi:type="dcterms:W3CDTF">2022-12-06T00:41:28Z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0x010100585804AA63BC114798E9592F7F4EDAE7</vt:lpwstr>
  </property>
</Properties>
</file>