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B111F-1CA3-47DB-82FD-A04AC40A719B}" v="4" dt="2022-12-05T21:15:32.354"/>
    <p1510:client id="{48D07199-2103-2741-988E-B1C093D99C23}" v="4" dt="2022-12-05T21:02:37.038"/>
    <p1510:client id="{6E178F46-BB72-458D-930D-125C3AF04DEC}" v="310" dt="2022-12-05T20:42:36.865"/>
    <p1510:client id="{9F5AAAD5-F0F5-9E49-B183-FA7221280523}" v="18" dt="2022-12-05T20:44:19.018"/>
    <p1510:client id="{A2F605C3-A460-4EC7-90D7-102AAE0244E7}" v="248" dt="2022-12-05T19:18:55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5BF2C-A739-42A6-81BB-A509535F116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D99C9F-18C7-4558-BC8D-6736ACD8C8EF}">
      <dgm:prSet/>
      <dgm:spPr/>
      <dgm:t>
        <a:bodyPr/>
        <a:lstStyle/>
        <a:p>
          <a:r>
            <a:rPr lang="en-US" dirty="0"/>
            <a:t>#01 KAREN ALHELI AGUILAR PEREZ</a:t>
          </a:r>
        </a:p>
      </dgm:t>
    </dgm:pt>
    <dgm:pt modelId="{81DC36A0-EC97-4A47-A20F-546D873E4E02}" type="parTrans" cxnId="{98377EFF-9897-4ECE-8B18-D5169BDBE7AE}">
      <dgm:prSet/>
      <dgm:spPr/>
      <dgm:t>
        <a:bodyPr/>
        <a:lstStyle/>
        <a:p>
          <a:endParaRPr lang="en-US"/>
        </a:p>
      </dgm:t>
    </dgm:pt>
    <dgm:pt modelId="{2BBF0D49-5530-4534-8321-DF6DB209F912}" type="sibTrans" cxnId="{98377EFF-9897-4ECE-8B18-D5169BDBE7AE}">
      <dgm:prSet/>
      <dgm:spPr/>
      <dgm:t>
        <a:bodyPr/>
        <a:lstStyle/>
        <a:p>
          <a:endParaRPr lang="en-US"/>
        </a:p>
      </dgm:t>
    </dgm:pt>
    <dgm:pt modelId="{67C4CDA0-973C-4EBB-BB8D-AA8EDBFD4370}">
      <dgm:prSet/>
      <dgm:spPr/>
      <dgm:t>
        <a:bodyPr/>
        <a:lstStyle/>
        <a:p>
          <a:r>
            <a:rPr lang="en-US"/>
            <a:t>#16 MADELYN LOPEZ ALVIZO</a:t>
          </a:r>
        </a:p>
      </dgm:t>
    </dgm:pt>
    <dgm:pt modelId="{73D6957B-693C-47A0-BC02-C669FBD10A9E}" type="parTrans" cxnId="{B900E188-B67D-469F-A568-0D908DD2F0E4}">
      <dgm:prSet/>
      <dgm:spPr/>
      <dgm:t>
        <a:bodyPr/>
        <a:lstStyle/>
        <a:p>
          <a:endParaRPr lang="en-US"/>
        </a:p>
      </dgm:t>
    </dgm:pt>
    <dgm:pt modelId="{E6E4BB3C-8CEA-4FA5-B5AB-01FB3042B1A8}" type="sibTrans" cxnId="{B900E188-B67D-469F-A568-0D908DD2F0E4}">
      <dgm:prSet/>
      <dgm:spPr/>
      <dgm:t>
        <a:bodyPr/>
        <a:lstStyle/>
        <a:p>
          <a:endParaRPr lang="en-US"/>
        </a:p>
      </dgm:t>
    </dgm:pt>
    <dgm:pt modelId="{B5896E90-5EEF-496D-9B2A-2608612F4D67}">
      <dgm:prSet/>
      <dgm:spPr/>
      <dgm:t>
        <a:bodyPr/>
        <a:lstStyle/>
        <a:p>
          <a:r>
            <a:rPr lang="en-US"/>
            <a:t>#21 JAZMIN GALILEA MONTES </a:t>
          </a:r>
        </a:p>
      </dgm:t>
    </dgm:pt>
    <dgm:pt modelId="{EBF3FD1F-54ED-4323-A70E-B10BFAA7C476}" type="parTrans" cxnId="{D27EE070-7628-4755-9BFE-576F5C3E17B6}">
      <dgm:prSet/>
      <dgm:spPr/>
      <dgm:t>
        <a:bodyPr/>
        <a:lstStyle/>
        <a:p>
          <a:endParaRPr lang="en-US"/>
        </a:p>
      </dgm:t>
    </dgm:pt>
    <dgm:pt modelId="{4D30299E-C602-4888-8171-F5A74EF993F2}" type="sibTrans" cxnId="{D27EE070-7628-4755-9BFE-576F5C3E17B6}">
      <dgm:prSet/>
      <dgm:spPr/>
      <dgm:t>
        <a:bodyPr/>
        <a:lstStyle/>
        <a:p>
          <a:endParaRPr lang="en-US"/>
        </a:p>
      </dgm:t>
    </dgm:pt>
    <dgm:pt modelId="{690B7DFC-5243-41A2-AAAC-D85F2A271D83}">
      <dgm:prSet/>
      <dgm:spPr/>
      <dgm:t>
        <a:bodyPr/>
        <a:lstStyle/>
        <a:p>
          <a:r>
            <a:rPr lang="en-US"/>
            <a:t>#24 ANDREA ORTA CARRILLO </a:t>
          </a:r>
        </a:p>
      </dgm:t>
    </dgm:pt>
    <dgm:pt modelId="{E6C1BB47-3F0F-4CF1-9DA1-288CF49C074E}" type="parTrans" cxnId="{CD5040A0-BFFB-47B7-A7FD-AF94E2DA792C}">
      <dgm:prSet/>
      <dgm:spPr/>
      <dgm:t>
        <a:bodyPr/>
        <a:lstStyle/>
        <a:p>
          <a:endParaRPr lang="en-US"/>
        </a:p>
      </dgm:t>
    </dgm:pt>
    <dgm:pt modelId="{A1E72265-91E4-4E8B-8F6B-B628E378B58D}" type="sibTrans" cxnId="{CD5040A0-BFFB-47B7-A7FD-AF94E2DA792C}">
      <dgm:prSet/>
      <dgm:spPr/>
      <dgm:t>
        <a:bodyPr/>
        <a:lstStyle/>
        <a:p>
          <a:endParaRPr lang="en-US"/>
        </a:p>
      </dgm:t>
    </dgm:pt>
    <dgm:pt modelId="{D2CEF682-E584-4F26-A76A-8C0859EB0F45}" type="pres">
      <dgm:prSet presAssocID="{75A5BF2C-A739-42A6-81BB-A509535F116D}" presName="outerComposite" presStyleCnt="0">
        <dgm:presLayoutVars>
          <dgm:chMax val="5"/>
          <dgm:dir/>
          <dgm:resizeHandles val="exact"/>
        </dgm:presLayoutVars>
      </dgm:prSet>
      <dgm:spPr/>
    </dgm:pt>
    <dgm:pt modelId="{C5FC1333-C04C-458C-8DEE-E2C1353C2BC9}" type="pres">
      <dgm:prSet presAssocID="{75A5BF2C-A739-42A6-81BB-A509535F116D}" presName="dummyMaxCanvas" presStyleCnt="0">
        <dgm:presLayoutVars/>
      </dgm:prSet>
      <dgm:spPr/>
    </dgm:pt>
    <dgm:pt modelId="{1F64255A-42BB-425F-9B9E-65195E617E23}" type="pres">
      <dgm:prSet presAssocID="{75A5BF2C-A739-42A6-81BB-A509535F116D}" presName="FourNodes_1" presStyleLbl="node1" presStyleIdx="0" presStyleCnt="4">
        <dgm:presLayoutVars>
          <dgm:bulletEnabled val="1"/>
        </dgm:presLayoutVars>
      </dgm:prSet>
      <dgm:spPr/>
    </dgm:pt>
    <dgm:pt modelId="{F03D2F03-4B3E-451A-B314-C9D1EB8CA6AC}" type="pres">
      <dgm:prSet presAssocID="{75A5BF2C-A739-42A6-81BB-A509535F116D}" presName="FourNodes_2" presStyleLbl="node1" presStyleIdx="1" presStyleCnt="4">
        <dgm:presLayoutVars>
          <dgm:bulletEnabled val="1"/>
        </dgm:presLayoutVars>
      </dgm:prSet>
      <dgm:spPr/>
    </dgm:pt>
    <dgm:pt modelId="{7F4F5D4B-292C-44F4-90C0-65D998C475A1}" type="pres">
      <dgm:prSet presAssocID="{75A5BF2C-A739-42A6-81BB-A509535F116D}" presName="FourNodes_3" presStyleLbl="node1" presStyleIdx="2" presStyleCnt="4">
        <dgm:presLayoutVars>
          <dgm:bulletEnabled val="1"/>
        </dgm:presLayoutVars>
      </dgm:prSet>
      <dgm:spPr/>
    </dgm:pt>
    <dgm:pt modelId="{D24CEF80-1CBE-4700-A810-596A0719AE28}" type="pres">
      <dgm:prSet presAssocID="{75A5BF2C-A739-42A6-81BB-A509535F116D}" presName="FourNodes_4" presStyleLbl="node1" presStyleIdx="3" presStyleCnt="4">
        <dgm:presLayoutVars>
          <dgm:bulletEnabled val="1"/>
        </dgm:presLayoutVars>
      </dgm:prSet>
      <dgm:spPr/>
    </dgm:pt>
    <dgm:pt modelId="{B4D75508-64D7-46D9-AD90-31968A2CA2B7}" type="pres">
      <dgm:prSet presAssocID="{75A5BF2C-A739-42A6-81BB-A509535F116D}" presName="FourConn_1-2" presStyleLbl="fgAccFollowNode1" presStyleIdx="0" presStyleCnt="3">
        <dgm:presLayoutVars>
          <dgm:bulletEnabled val="1"/>
        </dgm:presLayoutVars>
      </dgm:prSet>
      <dgm:spPr/>
    </dgm:pt>
    <dgm:pt modelId="{F2E0BD91-E6C4-4D80-B828-D2CE41380FE2}" type="pres">
      <dgm:prSet presAssocID="{75A5BF2C-A739-42A6-81BB-A509535F116D}" presName="FourConn_2-3" presStyleLbl="fgAccFollowNode1" presStyleIdx="1" presStyleCnt="3">
        <dgm:presLayoutVars>
          <dgm:bulletEnabled val="1"/>
        </dgm:presLayoutVars>
      </dgm:prSet>
      <dgm:spPr/>
    </dgm:pt>
    <dgm:pt modelId="{DD866C4B-767B-4F4D-9502-66261DAB0CB5}" type="pres">
      <dgm:prSet presAssocID="{75A5BF2C-A739-42A6-81BB-A509535F116D}" presName="FourConn_3-4" presStyleLbl="fgAccFollowNode1" presStyleIdx="2" presStyleCnt="3">
        <dgm:presLayoutVars>
          <dgm:bulletEnabled val="1"/>
        </dgm:presLayoutVars>
      </dgm:prSet>
      <dgm:spPr/>
    </dgm:pt>
    <dgm:pt modelId="{CCBC81CC-69F7-47D5-85E3-32D1623915AE}" type="pres">
      <dgm:prSet presAssocID="{75A5BF2C-A739-42A6-81BB-A509535F116D}" presName="FourNodes_1_text" presStyleLbl="node1" presStyleIdx="3" presStyleCnt="4">
        <dgm:presLayoutVars>
          <dgm:bulletEnabled val="1"/>
        </dgm:presLayoutVars>
      </dgm:prSet>
      <dgm:spPr/>
    </dgm:pt>
    <dgm:pt modelId="{CC528EAC-48EB-46DE-BF0A-CE294D4CF973}" type="pres">
      <dgm:prSet presAssocID="{75A5BF2C-A739-42A6-81BB-A509535F116D}" presName="FourNodes_2_text" presStyleLbl="node1" presStyleIdx="3" presStyleCnt="4">
        <dgm:presLayoutVars>
          <dgm:bulletEnabled val="1"/>
        </dgm:presLayoutVars>
      </dgm:prSet>
      <dgm:spPr/>
    </dgm:pt>
    <dgm:pt modelId="{6EA285A9-232F-460D-B174-373BBB768F87}" type="pres">
      <dgm:prSet presAssocID="{75A5BF2C-A739-42A6-81BB-A509535F116D}" presName="FourNodes_3_text" presStyleLbl="node1" presStyleIdx="3" presStyleCnt="4">
        <dgm:presLayoutVars>
          <dgm:bulletEnabled val="1"/>
        </dgm:presLayoutVars>
      </dgm:prSet>
      <dgm:spPr/>
    </dgm:pt>
    <dgm:pt modelId="{BFABEF3E-8457-42B1-BDAB-E045BDC27BE4}" type="pres">
      <dgm:prSet presAssocID="{75A5BF2C-A739-42A6-81BB-A509535F116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C735619-5A11-9C41-950A-4402CF799C99}" type="presOf" srcId="{5BD99C9F-18C7-4558-BC8D-6736ACD8C8EF}" destId="{1F64255A-42BB-425F-9B9E-65195E617E23}" srcOrd="0" destOrd="0" presId="urn:microsoft.com/office/officeart/2005/8/layout/vProcess5"/>
    <dgm:cxn modelId="{EF010A35-EE5A-864E-8CCA-94F37952C59E}" type="presOf" srcId="{75A5BF2C-A739-42A6-81BB-A509535F116D}" destId="{D2CEF682-E584-4F26-A76A-8C0859EB0F45}" srcOrd="0" destOrd="0" presId="urn:microsoft.com/office/officeart/2005/8/layout/vProcess5"/>
    <dgm:cxn modelId="{885E1E61-2D95-694A-AB6B-35F334B1C317}" type="presOf" srcId="{2BBF0D49-5530-4534-8321-DF6DB209F912}" destId="{B4D75508-64D7-46D9-AD90-31968A2CA2B7}" srcOrd="0" destOrd="0" presId="urn:microsoft.com/office/officeart/2005/8/layout/vProcess5"/>
    <dgm:cxn modelId="{D27EE070-7628-4755-9BFE-576F5C3E17B6}" srcId="{75A5BF2C-A739-42A6-81BB-A509535F116D}" destId="{B5896E90-5EEF-496D-9B2A-2608612F4D67}" srcOrd="2" destOrd="0" parTransId="{EBF3FD1F-54ED-4323-A70E-B10BFAA7C476}" sibTransId="{4D30299E-C602-4888-8171-F5A74EF993F2}"/>
    <dgm:cxn modelId="{C210EA77-3D7E-764D-B416-F87F3C65A7D3}" type="presOf" srcId="{690B7DFC-5243-41A2-AAAC-D85F2A271D83}" destId="{BFABEF3E-8457-42B1-BDAB-E045BDC27BE4}" srcOrd="1" destOrd="0" presId="urn:microsoft.com/office/officeart/2005/8/layout/vProcess5"/>
    <dgm:cxn modelId="{8CE01C82-47C6-3D43-AD9F-A317D10C2FF7}" type="presOf" srcId="{4D30299E-C602-4888-8171-F5A74EF993F2}" destId="{DD866C4B-767B-4F4D-9502-66261DAB0CB5}" srcOrd="0" destOrd="0" presId="urn:microsoft.com/office/officeart/2005/8/layout/vProcess5"/>
    <dgm:cxn modelId="{B900E188-B67D-469F-A568-0D908DD2F0E4}" srcId="{75A5BF2C-A739-42A6-81BB-A509535F116D}" destId="{67C4CDA0-973C-4EBB-BB8D-AA8EDBFD4370}" srcOrd="1" destOrd="0" parTransId="{73D6957B-693C-47A0-BC02-C669FBD10A9E}" sibTransId="{E6E4BB3C-8CEA-4FA5-B5AB-01FB3042B1A8}"/>
    <dgm:cxn modelId="{6039E291-E4D6-5549-9E8D-30107062DCB8}" type="presOf" srcId="{E6E4BB3C-8CEA-4FA5-B5AB-01FB3042B1A8}" destId="{F2E0BD91-E6C4-4D80-B828-D2CE41380FE2}" srcOrd="0" destOrd="0" presId="urn:microsoft.com/office/officeart/2005/8/layout/vProcess5"/>
    <dgm:cxn modelId="{CD5040A0-BFFB-47B7-A7FD-AF94E2DA792C}" srcId="{75A5BF2C-A739-42A6-81BB-A509535F116D}" destId="{690B7DFC-5243-41A2-AAAC-D85F2A271D83}" srcOrd="3" destOrd="0" parTransId="{E6C1BB47-3F0F-4CF1-9DA1-288CF49C074E}" sibTransId="{A1E72265-91E4-4E8B-8F6B-B628E378B58D}"/>
    <dgm:cxn modelId="{5252F5A3-FA08-414F-B415-4C20BB4A4895}" type="presOf" srcId="{67C4CDA0-973C-4EBB-BB8D-AA8EDBFD4370}" destId="{F03D2F03-4B3E-451A-B314-C9D1EB8CA6AC}" srcOrd="0" destOrd="0" presId="urn:microsoft.com/office/officeart/2005/8/layout/vProcess5"/>
    <dgm:cxn modelId="{1FC736D4-DF8C-B443-A245-7EB4361A1C9C}" type="presOf" srcId="{67C4CDA0-973C-4EBB-BB8D-AA8EDBFD4370}" destId="{CC528EAC-48EB-46DE-BF0A-CE294D4CF973}" srcOrd="1" destOrd="0" presId="urn:microsoft.com/office/officeart/2005/8/layout/vProcess5"/>
    <dgm:cxn modelId="{5D0C92DE-A1BC-C043-9620-D6D8F6F93DF9}" type="presOf" srcId="{5BD99C9F-18C7-4558-BC8D-6736ACD8C8EF}" destId="{CCBC81CC-69F7-47D5-85E3-32D1623915AE}" srcOrd="1" destOrd="0" presId="urn:microsoft.com/office/officeart/2005/8/layout/vProcess5"/>
    <dgm:cxn modelId="{AA5F82E6-31DF-3042-AC8D-D21C64934DD6}" type="presOf" srcId="{B5896E90-5EEF-496D-9B2A-2608612F4D67}" destId="{7F4F5D4B-292C-44F4-90C0-65D998C475A1}" srcOrd="0" destOrd="0" presId="urn:microsoft.com/office/officeart/2005/8/layout/vProcess5"/>
    <dgm:cxn modelId="{6E06FFEF-E95C-5E42-BA2A-08FC15FC15E4}" type="presOf" srcId="{690B7DFC-5243-41A2-AAAC-D85F2A271D83}" destId="{D24CEF80-1CBE-4700-A810-596A0719AE28}" srcOrd="0" destOrd="0" presId="urn:microsoft.com/office/officeart/2005/8/layout/vProcess5"/>
    <dgm:cxn modelId="{68A990F2-E66E-834D-A5DC-20B067BBF633}" type="presOf" srcId="{B5896E90-5EEF-496D-9B2A-2608612F4D67}" destId="{6EA285A9-232F-460D-B174-373BBB768F87}" srcOrd="1" destOrd="0" presId="urn:microsoft.com/office/officeart/2005/8/layout/vProcess5"/>
    <dgm:cxn modelId="{98377EFF-9897-4ECE-8B18-D5169BDBE7AE}" srcId="{75A5BF2C-A739-42A6-81BB-A509535F116D}" destId="{5BD99C9F-18C7-4558-BC8D-6736ACD8C8EF}" srcOrd="0" destOrd="0" parTransId="{81DC36A0-EC97-4A47-A20F-546D873E4E02}" sibTransId="{2BBF0D49-5530-4534-8321-DF6DB209F912}"/>
    <dgm:cxn modelId="{05295B4E-E612-0D44-B107-7330727B30B3}" type="presParOf" srcId="{D2CEF682-E584-4F26-A76A-8C0859EB0F45}" destId="{C5FC1333-C04C-458C-8DEE-E2C1353C2BC9}" srcOrd="0" destOrd="0" presId="urn:microsoft.com/office/officeart/2005/8/layout/vProcess5"/>
    <dgm:cxn modelId="{EB368E8A-4A3B-D544-9C94-EC3390E665E0}" type="presParOf" srcId="{D2CEF682-E584-4F26-A76A-8C0859EB0F45}" destId="{1F64255A-42BB-425F-9B9E-65195E617E23}" srcOrd="1" destOrd="0" presId="urn:microsoft.com/office/officeart/2005/8/layout/vProcess5"/>
    <dgm:cxn modelId="{6B74B28D-8121-F144-9627-650264172623}" type="presParOf" srcId="{D2CEF682-E584-4F26-A76A-8C0859EB0F45}" destId="{F03D2F03-4B3E-451A-B314-C9D1EB8CA6AC}" srcOrd="2" destOrd="0" presId="urn:microsoft.com/office/officeart/2005/8/layout/vProcess5"/>
    <dgm:cxn modelId="{3A4DE820-2047-4B43-A3D0-906CDBF843EA}" type="presParOf" srcId="{D2CEF682-E584-4F26-A76A-8C0859EB0F45}" destId="{7F4F5D4B-292C-44F4-90C0-65D998C475A1}" srcOrd="3" destOrd="0" presId="urn:microsoft.com/office/officeart/2005/8/layout/vProcess5"/>
    <dgm:cxn modelId="{60D79613-028C-B54B-872D-40A18E150A0A}" type="presParOf" srcId="{D2CEF682-E584-4F26-A76A-8C0859EB0F45}" destId="{D24CEF80-1CBE-4700-A810-596A0719AE28}" srcOrd="4" destOrd="0" presId="urn:microsoft.com/office/officeart/2005/8/layout/vProcess5"/>
    <dgm:cxn modelId="{0B16E7E7-20FB-6348-B9DD-159B7BB6538F}" type="presParOf" srcId="{D2CEF682-E584-4F26-A76A-8C0859EB0F45}" destId="{B4D75508-64D7-46D9-AD90-31968A2CA2B7}" srcOrd="5" destOrd="0" presId="urn:microsoft.com/office/officeart/2005/8/layout/vProcess5"/>
    <dgm:cxn modelId="{06BD9A24-31D7-F84F-9D08-31C33A7193C9}" type="presParOf" srcId="{D2CEF682-E584-4F26-A76A-8C0859EB0F45}" destId="{F2E0BD91-E6C4-4D80-B828-D2CE41380FE2}" srcOrd="6" destOrd="0" presId="urn:microsoft.com/office/officeart/2005/8/layout/vProcess5"/>
    <dgm:cxn modelId="{B22C4751-8F71-A24A-AFE2-54ABD77B1812}" type="presParOf" srcId="{D2CEF682-E584-4F26-A76A-8C0859EB0F45}" destId="{DD866C4B-767B-4F4D-9502-66261DAB0CB5}" srcOrd="7" destOrd="0" presId="urn:microsoft.com/office/officeart/2005/8/layout/vProcess5"/>
    <dgm:cxn modelId="{CF907231-0328-2F41-B9E9-3D43D31E0620}" type="presParOf" srcId="{D2CEF682-E584-4F26-A76A-8C0859EB0F45}" destId="{CCBC81CC-69F7-47D5-85E3-32D1623915AE}" srcOrd="8" destOrd="0" presId="urn:microsoft.com/office/officeart/2005/8/layout/vProcess5"/>
    <dgm:cxn modelId="{48664E60-1D5F-3A43-8394-6D8C4CA9C1EE}" type="presParOf" srcId="{D2CEF682-E584-4F26-A76A-8C0859EB0F45}" destId="{CC528EAC-48EB-46DE-BF0A-CE294D4CF973}" srcOrd="9" destOrd="0" presId="urn:microsoft.com/office/officeart/2005/8/layout/vProcess5"/>
    <dgm:cxn modelId="{3E8F018A-846C-2D40-A917-97CF49EA4821}" type="presParOf" srcId="{D2CEF682-E584-4F26-A76A-8C0859EB0F45}" destId="{6EA285A9-232F-460D-B174-373BBB768F87}" srcOrd="10" destOrd="0" presId="urn:microsoft.com/office/officeart/2005/8/layout/vProcess5"/>
    <dgm:cxn modelId="{8043FB50-22D6-4641-B0C4-75971E7D1E79}" type="presParOf" srcId="{D2CEF682-E584-4F26-A76A-8C0859EB0F45}" destId="{BFABEF3E-8457-42B1-BDAB-E045BDC27BE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4255A-42BB-425F-9B9E-65195E617E23}">
      <dsp:nvSpPr>
        <dsp:cNvPr id="0" name=""/>
        <dsp:cNvSpPr/>
      </dsp:nvSpPr>
      <dsp:spPr>
        <a:xfrm>
          <a:off x="0" y="0"/>
          <a:ext cx="8553012" cy="799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#01 KAREN ALHELI AGUILAR PEREZ</a:t>
          </a:r>
        </a:p>
      </dsp:txBody>
      <dsp:txXfrm>
        <a:off x="23429" y="23429"/>
        <a:ext cx="7622221" cy="753081"/>
      </dsp:txXfrm>
    </dsp:sp>
    <dsp:sp modelId="{F03D2F03-4B3E-451A-B314-C9D1EB8CA6AC}">
      <dsp:nvSpPr>
        <dsp:cNvPr id="0" name=""/>
        <dsp:cNvSpPr/>
      </dsp:nvSpPr>
      <dsp:spPr>
        <a:xfrm>
          <a:off x="716314" y="945382"/>
          <a:ext cx="8553012" cy="799939"/>
        </a:xfrm>
        <a:prstGeom prst="roundRect">
          <a:avLst>
            <a:gd name="adj" fmla="val 10000"/>
          </a:avLst>
        </a:prstGeom>
        <a:solidFill>
          <a:schemeClr val="accent2">
            <a:hueOff val="501362"/>
            <a:satOff val="45"/>
            <a:lumOff val="-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#16 MADELYN LOPEZ ALVIZO</a:t>
          </a:r>
        </a:p>
      </dsp:txBody>
      <dsp:txXfrm>
        <a:off x="739743" y="968811"/>
        <a:ext cx="7269878" cy="753081"/>
      </dsp:txXfrm>
    </dsp:sp>
    <dsp:sp modelId="{7F4F5D4B-292C-44F4-90C0-65D998C475A1}">
      <dsp:nvSpPr>
        <dsp:cNvPr id="0" name=""/>
        <dsp:cNvSpPr/>
      </dsp:nvSpPr>
      <dsp:spPr>
        <a:xfrm>
          <a:off x="1421938" y="1890765"/>
          <a:ext cx="8553012" cy="799939"/>
        </a:xfrm>
        <a:prstGeom prst="roundRect">
          <a:avLst>
            <a:gd name="adj" fmla="val 10000"/>
          </a:avLst>
        </a:prstGeom>
        <a:solidFill>
          <a:schemeClr val="accent2">
            <a:hueOff val="1002723"/>
            <a:satOff val="89"/>
            <a:lumOff val="-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#21 JAZMIN GALILEA MONTES </a:t>
          </a:r>
        </a:p>
      </dsp:txBody>
      <dsp:txXfrm>
        <a:off x="1445367" y="1914194"/>
        <a:ext cx="7280569" cy="753081"/>
      </dsp:txXfrm>
    </dsp:sp>
    <dsp:sp modelId="{D24CEF80-1CBE-4700-A810-596A0719AE28}">
      <dsp:nvSpPr>
        <dsp:cNvPr id="0" name=""/>
        <dsp:cNvSpPr/>
      </dsp:nvSpPr>
      <dsp:spPr>
        <a:xfrm>
          <a:off x="2138253" y="2836148"/>
          <a:ext cx="8553012" cy="799939"/>
        </a:xfrm>
        <a:prstGeom prst="roundRect">
          <a:avLst>
            <a:gd name="adj" fmla="val 10000"/>
          </a:avLst>
        </a:prstGeom>
        <a:solidFill>
          <a:schemeClr val="accent2">
            <a:hueOff val="1504085"/>
            <a:satOff val="134"/>
            <a:lumOff val="-1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#24 ANDREA ORTA CARRILLO </a:t>
          </a:r>
        </a:p>
      </dsp:txBody>
      <dsp:txXfrm>
        <a:off x="2161682" y="2859577"/>
        <a:ext cx="7269878" cy="753081"/>
      </dsp:txXfrm>
    </dsp:sp>
    <dsp:sp modelId="{B4D75508-64D7-46D9-AD90-31968A2CA2B7}">
      <dsp:nvSpPr>
        <dsp:cNvPr id="0" name=""/>
        <dsp:cNvSpPr/>
      </dsp:nvSpPr>
      <dsp:spPr>
        <a:xfrm>
          <a:off x="8033051" y="612680"/>
          <a:ext cx="519960" cy="5199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150042" y="612680"/>
        <a:ext cx="285978" cy="391270"/>
      </dsp:txXfrm>
    </dsp:sp>
    <dsp:sp modelId="{F2E0BD91-E6C4-4D80-B828-D2CE41380FE2}">
      <dsp:nvSpPr>
        <dsp:cNvPr id="0" name=""/>
        <dsp:cNvSpPr/>
      </dsp:nvSpPr>
      <dsp:spPr>
        <a:xfrm>
          <a:off x="8749366" y="1558063"/>
          <a:ext cx="519960" cy="5199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36577"/>
            <a:satOff val="39"/>
            <a:lumOff val="-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36577"/>
              <a:satOff val="39"/>
              <a:lumOff val="-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866357" y="1558063"/>
        <a:ext cx="285978" cy="391270"/>
      </dsp:txXfrm>
    </dsp:sp>
    <dsp:sp modelId="{DD866C4B-767B-4F4D-9502-66261DAB0CB5}">
      <dsp:nvSpPr>
        <dsp:cNvPr id="0" name=""/>
        <dsp:cNvSpPr/>
      </dsp:nvSpPr>
      <dsp:spPr>
        <a:xfrm>
          <a:off x="9454989" y="2503446"/>
          <a:ext cx="519960" cy="5199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073155"/>
            <a:satOff val="79"/>
            <a:lumOff val="-2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073155"/>
              <a:satOff val="79"/>
              <a:lumOff val="-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571980" y="2503446"/>
        <a:ext cx="285978" cy="39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6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6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4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9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3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3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7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3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8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BB81D8-8F64-3F6D-67D5-F97DDD190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871758"/>
            <a:ext cx="6025551" cy="434559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highlight>
                  <a:srgbClr val="00FFFF"/>
                </a:highlight>
              </a:rPr>
              <a:t>REDES SOCIALES PARA EL TRABAJO COLABORATIVO EN LA EDUCACIÒN SUPERIOR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740DD6-D7C3-9559-779B-250BA02C1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5400675" cy="1005657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1600" b="1" dirty="0">
                <a:latin typeface="Arial Nova"/>
              </a:rPr>
              <a:t>TECNOLOGIAS DIGITALES PARA EL APRENDIZAJE Y LA ENSEÑANZA</a:t>
            </a:r>
            <a:endParaRPr lang="es-MX" dirty="0"/>
          </a:p>
          <a:p>
            <a:pPr algn="ctr">
              <a:lnSpc>
                <a:spcPct val="110000"/>
              </a:lnSpc>
            </a:pPr>
            <a:r>
              <a:rPr lang="en-US" sz="1600" b="1" dirty="0">
                <a:latin typeface="Arial Nova"/>
              </a:rPr>
              <a:t>JUAN MANUEL MARTINEZ MUZA </a:t>
            </a:r>
            <a:endParaRPr lang="es-MX" sz="1600" b="1" dirty="0">
              <a:latin typeface="Arial Nova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Un mosaico de formas geométricas multicolores">
            <a:extLst>
              <a:ext uri="{FF2B5EF4-FFF2-40B4-BE49-F238E27FC236}">
                <a16:creationId xmlns:a16="http://schemas.microsoft.com/office/drawing/2014/main" id="{11C89A07-27BF-702B-5A9D-880649CCA8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9" r="40115" b="1"/>
          <a:stretch/>
        </p:blipFill>
        <p:spPr>
          <a:xfrm>
            <a:off x="7559615" y="5032"/>
            <a:ext cx="4723681" cy="684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541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F90EFA-2169-9DD2-0BB6-6E848698A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72" y="923941"/>
            <a:ext cx="10691813" cy="1155618"/>
          </a:xfrm>
        </p:spPr>
        <p:txBody>
          <a:bodyPr>
            <a:normAutofit/>
          </a:bodyPr>
          <a:lstStyle/>
          <a:p>
            <a:r>
              <a:rPr lang="en-US" dirty="0"/>
              <a:t>PARTICIPANTES </a:t>
            </a:r>
            <a:endParaRPr lang="es-MX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8C05EFF-CE1B-13C7-D522-61AFAA97DA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288973"/>
              </p:ext>
            </p:extLst>
          </p:nvPr>
        </p:nvGraphicFramePr>
        <p:xfrm>
          <a:off x="700635" y="2293126"/>
          <a:ext cx="10691265" cy="363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005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140FB6-CBA3-AE3B-9A33-93F4AF62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MX" dirty="0">
                <a:highlight>
                  <a:srgbClr val="00FFFF"/>
                </a:highlight>
              </a:rPr>
              <a:t>CONCEPTO DE REDES SOCIALES</a:t>
            </a:r>
            <a:r>
              <a:rPr lang="es-MX" dirty="0"/>
              <a:t>  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D4BA53FC-C50E-F5FE-FA8B-562652457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57" r="27115" b="1"/>
          <a:stretch/>
        </p:blipFill>
        <p:spPr>
          <a:xfrm>
            <a:off x="20" y="-17929"/>
            <a:ext cx="4876780" cy="6875929"/>
          </a:xfrm>
          <a:prstGeom prst="rect">
            <a:avLst/>
          </a:prstGeom>
        </p:spPr>
      </p:pic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1A9CF8-0A48-9BAB-80AE-E2C1CE32A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s-MX" sz="1900" b="1" dirty="0">
                <a:latin typeface="Arial Nova"/>
                <a:ea typeface="+mn-lt"/>
                <a:cs typeface="+mn-lt"/>
              </a:rPr>
              <a:t>Las</a:t>
            </a:r>
            <a:r>
              <a:rPr lang="es-MX" sz="1900" b="1" dirty="0">
                <a:highlight>
                  <a:srgbClr val="FFFF00"/>
                </a:highlight>
                <a:latin typeface="Arial Nova"/>
                <a:ea typeface="+mn-lt"/>
                <a:cs typeface="+mn-lt"/>
              </a:rPr>
              <a:t> redes sociales </a:t>
            </a:r>
            <a:r>
              <a:rPr lang="es-MX" sz="1900" b="1" dirty="0">
                <a:latin typeface="Arial Nova"/>
                <a:ea typeface="+mn-lt"/>
                <a:cs typeface="+mn-lt"/>
              </a:rPr>
              <a:t>son estructuras formadas en Internet por personas u organizaciones que se conectan a partir de intereses o valores comunes.</a:t>
            </a:r>
          </a:p>
          <a:p>
            <a:pPr>
              <a:lnSpc>
                <a:spcPct val="110000"/>
              </a:lnSpc>
            </a:pPr>
            <a:endParaRPr lang="es-MX" sz="1900" b="1" dirty="0">
              <a:latin typeface="Arial Nova"/>
            </a:endParaRPr>
          </a:p>
          <a:p>
            <a:pPr>
              <a:lnSpc>
                <a:spcPct val="110000"/>
              </a:lnSpc>
            </a:pPr>
            <a:r>
              <a:rPr lang="es-MX" sz="1900" b="1" dirty="0">
                <a:latin typeface="Arial Nova"/>
              </a:rPr>
              <a:t>* Sirven para conectarse entre personas u organizaciones.</a:t>
            </a:r>
          </a:p>
          <a:p>
            <a:pPr>
              <a:lnSpc>
                <a:spcPct val="110000"/>
              </a:lnSpc>
            </a:pPr>
            <a:r>
              <a:rPr lang="es-MX" sz="1900" b="1" dirty="0">
                <a:latin typeface="Arial Nova"/>
              </a:rPr>
              <a:t>* Da existencia a relaciones entre los individuos y algunas empresas de manera eficaz.</a:t>
            </a:r>
          </a:p>
          <a:p>
            <a:pPr>
              <a:lnSpc>
                <a:spcPct val="110000"/>
              </a:lnSpc>
            </a:pPr>
            <a:r>
              <a:rPr lang="es-MX" sz="1900" b="1" dirty="0">
                <a:latin typeface="Arial Nova"/>
              </a:rPr>
              <a:t>* Conectan a partir de intereses comunes. 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73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001DB-C0CB-4C7C-3783-1AC181C3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highlight>
                  <a:srgbClr val="00FFFF"/>
                </a:highlight>
              </a:rPr>
              <a:t>CARACTERISTICAS DE LAS REDES SOCIALES</a:t>
            </a:r>
            <a:r>
              <a:rPr lang="es-ES" dirty="0"/>
              <a:t> 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0FD5A-62FF-A84E-4A28-73BBC456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54" y="1789918"/>
            <a:ext cx="10691265" cy="36360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sz="2400" b="1" dirty="0">
                <a:latin typeface="Arial Nova"/>
              </a:rPr>
              <a:t>* Conectividad mundial</a:t>
            </a:r>
            <a:endParaRPr lang="es-MX" dirty="0"/>
          </a:p>
          <a:p>
            <a:r>
              <a:rPr lang="es-ES" sz="2400" b="1" dirty="0">
                <a:latin typeface="Arial Nova"/>
              </a:rPr>
              <a:t>Intercambio de opiniones.</a:t>
            </a:r>
          </a:p>
          <a:p>
            <a:r>
              <a:rPr lang="es-ES" sz="2400" b="1" dirty="0">
                <a:latin typeface="Arial Nova"/>
              </a:rPr>
              <a:t>Conversaciones en tiempo real</a:t>
            </a:r>
          </a:p>
          <a:p>
            <a:r>
              <a:rPr lang="es-ES" sz="2400" b="1" dirty="0">
                <a:latin typeface="Arial Nova"/>
              </a:rPr>
              <a:t>Publicidad empresarial</a:t>
            </a:r>
          </a:p>
          <a:p>
            <a:r>
              <a:rPr lang="es-ES" sz="2400" b="1" dirty="0">
                <a:latin typeface="Arial Nova"/>
              </a:rPr>
              <a:t>Personalización de perfiles.</a:t>
            </a: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12DC3868-4EBB-10C8-0018-509E6886B7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66" t="22300" r="10596" b="55421"/>
          <a:stretch/>
        </p:blipFill>
        <p:spPr>
          <a:xfrm>
            <a:off x="1791421" y="4655293"/>
            <a:ext cx="8609761" cy="136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69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FB9B9-8319-0207-236F-AEDBA36C7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328312" cy="132448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highlight>
                  <a:srgbClr val="00FFFF"/>
                </a:highlight>
                <a:ea typeface="+mj-lt"/>
                <a:cs typeface="+mj-lt"/>
              </a:rPr>
              <a:t>importancia DE LAS REDES SOCIALES para  TRABAJOS  COLECTIVOS en nivel superior  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935518-214B-05D4-6C17-B55EA061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0710936" cy="36427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 b="1" dirty="0">
                <a:latin typeface="Arial Nova"/>
              </a:rPr>
              <a:t>Los miembros de un equipo de trabajo colaborativo en red pueden sacarle un mayor partido a esta forma de trabajo mediante el uso y dominio de herramientas digitales. Con este conocimiento, se pueden dar comunicaciones virtuales y crear espacios donde compartir a tiempo real cualquier formato de documento digital.</a:t>
            </a:r>
            <a:r>
              <a:rPr lang="es-MX" b="1" i="0" u="none" strike="noStrike" dirty="0">
                <a:solidFill>
                  <a:srgbClr val="000000"/>
                </a:solidFill>
                <a:effectLst/>
                <a:latin typeface="Arial Nova"/>
              </a:rPr>
              <a:t> Así, se fomenta el diálogo fluido, sin importar la situación de ubicación o momento de los participantes.</a:t>
            </a:r>
            <a:endParaRPr lang="es-MX" b="1" dirty="0">
              <a:latin typeface="Arial Nova"/>
            </a:endParaRP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0A44785B-CCDA-17E4-DB73-74AB044AC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053" y="4737304"/>
            <a:ext cx="1650246" cy="1191910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0B22C114-EAA7-380C-F085-2D7AFB34B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42" y="4542806"/>
            <a:ext cx="4936481" cy="13864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2B5CAD8-D2D3-9999-7C28-DFAC461C91A5}"/>
              </a:ext>
            </a:extLst>
          </p:cNvPr>
          <p:cNvSpPr txBox="1"/>
          <p:nvPr/>
        </p:nvSpPr>
        <p:spPr>
          <a:xfrm>
            <a:off x="5184942" y="252796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2895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FEC7A34-539B-4949-BC75-F49D5FFC9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E2200F-CA99-F666-423E-3DDFBA5A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902" y="909637"/>
            <a:ext cx="5895974" cy="13620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>
                <a:highlight>
                  <a:srgbClr val="00FFFF"/>
                </a:highlight>
                <a:ea typeface="+mj-lt"/>
                <a:cs typeface="+mj-lt"/>
              </a:rPr>
              <a:t>Beneficios DE LAS REDES SOCIALES en  trabajos  colectivos </a:t>
            </a:r>
            <a:endParaRPr lang="es-ES" sz="2800" dirty="0">
              <a:highlight>
                <a:srgbClr val="00FFFF"/>
              </a:highlight>
            </a:endParaRP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63FD2F57-47CE-C060-6F00-5693E5DFF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02" r="8783" b="-3"/>
          <a:stretch/>
        </p:blipFill>
        <p:spPr>
          <a:xfrm>
            <a:off x="800101" y="723900"/>
            <a:ext cx="4076700" cy="257361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4B2C18-146D-48F9-BB98-D4E4D70A5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60826"/>
            <a:ext cx="568088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4" descr="Imagen que contiene Forma&#10;&#10;Descripción generada automáticamente">
            <a:extLst>
              <a:ext uri="{FF2B5EF4-FFF2-40B4-BE49-F238E27FC236}">
                <a16:creationId xmlns:a16="http://schemas.microsoft.com/office/drawing/2014/main" id="{4690FB97-B9AE-6B3A-914B-B66FD81750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10819"/>
          <a:stretch/>
        </p:blipFill>
        <p:spPr>
          <a:xfrm>
            <a:off x="800101" y="3560491"/>
            <a:ext cx="4076700" cy="257361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A78CB3-BC91-0EDF-59FA-D1F079954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553" y="2109795"/>
            <a:ext cx="6018662" cy="355310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s-ES" sz="1600" b="1" dirty="0">
                <a:latin typeface="Arial Nova"/>
                <a:ea typeface="+mn-lt"/>
                <a:cs typeface="+mn-lt"/>
              </a:rPr>
              <a:t>Hoy en día los medios tecnológicos  se han convertido en una herramienta principal, la cual nos permite intercambiar información y tener un aprendizaje colaborativo. Las redes sociales tienen el valor de acercar el aprendizaje formal e informal. Ya que permiten al alumno expresarse por sí mismo, entablar relaciones con otros, así como atender a las exigencias propias de su educación. Es por eso que la educación debe reconstruir sus métodos educativos y adaptarlos a la sociedad actual.</a:t>
            </a:r>
            <a:endParaRPr lang="es-ES" sz="1600" b="1" dirty="0">
              <a:latin typeface="Arial Nova"/>
            </a:endParaRPr>
          </a:p>
          <a:p>
            <a:pPr>
              <a:lnSpc>
                <a:spcPct val="110000"/>
              </a:lnSpc>
            </a:pPr>
            <a:r>
              <a:rPr lang="en-US" sz="1600" b="1" dirty="0" err="1">
                <a:latin typeface="Arial Nova"/>
              </a:rPr>
              <a:t>Mejor</a:t>
            </a:r>
            <a:r>
              <a:rPr lang="en-US" sz="1600" b="1" dirty="0">
                <a:latin typeface="Arial Nova"/>
              </a:rPr>
              <a:t> </a:t>
            </a:r>
            <a:r>
              <a:rPr lang="en-US" sz="1600" b="1" dirty="0" err="1">
                <a:latin typeface="Arial Nova"/>
              </a:rPr>
              <a:t>comunicación</a:t>
            </a:r>
            <a:endParaRPr lang="en-US" sz="1600" b="1" dirty="0">
              <a:latin typeface="Arial Nova"/>
            </a:endParaRPr>
          </a:p>
          <a:p>
            <a:pPr>
              <a:lnSpc>
                <a:spcPct val="110000"/>
              </a:lnSpc>
            </a:pPr>
            <a:r>
              <a:rPr lang="en-US" sz="1600" b="1" dirty="0">
                <a:latin typeface="Arial Nova"/>
              </a:rPr>
              <a:t>Fuentes de </a:t>
            </a:r>
            <a:r>
              <a:rPr lang="en-US" sz="1600" b="1" dirty="0" err="1">
                <a:latin typeface="Arial Nova"/>
              </a:rPr>
              <a:t>información</a:t>
            </a:r>
            <a:r>
              <a:rPr lang="en-US" sz="1600" b="1" dirty="0">
                <a:latin typeface="Arial Nova"/>
              </a:rPr>
              <a:t> </a:t>
            </a:r>
            <a:r>
              <a:rPr lang="en-US" sz="1600" b="1" dirty="0" err="1">
                <a:latin typeface="Arial Nova"/>
              </a:rPr>
              <a:t>interactivas</a:t>
            </a:r>
            <a:r>
              <a:rPr lang="en-US" sz="1600" b="1" dirty="0">
                <a:latin typeface="Arial Nova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n-US" sz="1600" b="1" dirty="0">
                <a:latin typeface="Arial Nova"/>
              </a:rPr>
              <a:t>Tener </a:t>
            </a:r>
            <a:r>
              <a:rPr lang="en-US" sz="1600" b="1" dirty="0" err="1">
                <a:latin typeface="Arial Nova"/>
              </a:rPr>
              <a:t>grupos</a:t>
            </a:r>
            <a:r>
              <a:rPr lang="en-US" sz="1600" b="1" dirty="0">
                <a:latin typeface="Arial Nova"/>
              </a:rPr>
              <a:t> de </a:t>
            </a:r>
            <a:r>
              <a:rPr lang="en-US" sz="1600" b="1" dirty="0" err="1">
                <a:latin typeface="Arial Nova"/>
              </a:rPr>
              <a:t>estudio</a:t>
            </a:r>
            <a:r>
              <a:rPr lang="en-US" sz="1600" b="1" dirty="0">
                <a:latin typeface="Arial Nova"/>
              </a:rPr>
              <a:t>  </a:t>
            </a:r>
            <a:br>
              <a:rPr lang="en-US" sz="1600" dirty="0"/>
            </a:br>
            <a:endParaRPr lang="en-US" sz="1400" dirty="0"/>
          </a:p>
          <a:p>
            <a:pPr>
              <a:lnSpc>
                <a:spcPct val="110000"/>
              </a:lnSpc>
            </a:pPr>
            <a:endParaRPr lang="es-ES" sz="1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1784B1-4DE1-43A3-95B9-A0EB6529F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56846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2769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hronicle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E64F391AF35043BBCFFCA8FE1EE75C" ma:contentTypeVersion="7" ma:contentTypeDescription="Crear nuevo documento." ma:contentTypeScope="" ma:versionID="036e3227dd28c27d7de718c26e61a6e4">
  <xsd:schema xmlns:xsd="http://www.w3.org/2001/XMLSchema" xmlns:xs="http://www.w3.org/2001/XMLSchema" xmlns:p="http://schemas.microsoft.com/office/2006/metadata/properties" xmlns:ns2="4bad2c37-82c6-42e8-a06c-be0af88e5459" xmlns:ns3="5097c519-6e7c-4b3e-b76a-d96797f85a05" targetNamespace="http://schemas.microsoft.com/office/2006/metadata/properties" ma:root="true" ma:fieldsID="8dc7a516f5ad44146f236fbeff1d88c0" ns2:_="" ns3:_="">
    <xsd:import namespace="4bad2c37-82c6-42e8-a06c-be0af88e5459"/>
    <xsd:import namespace="5097c519-6e7c-4b3e-b76a-d96797f85a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d2c37-82c6-42e8-a06c-be0af88e54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97c519-6e7c-4b3e-b76a-d96797f85a0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97c519-6e7c-4b3e-b76a-d96797f85a05">
      <UserInfo>
        <DisplayName>MADELYN LOPEZ� ALVIZO</DisplayName>
        <AccountId>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D984712-3AE9-4E08-9B7C-357D97D230A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bad2c37-82c6-42e8-a06c-be0af88e5459"/>
    <ds:schemaRef ds:uri="5097c519-6e7c-4b3e-b76a-d96797f85a05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BACB16-7472-4322-9BB3-253B3E61DD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DBA1B1-CA56-4CC2-A12F-BB00587B10C9}">
  <ds:schemaRefs>
    <ds:schemaRef ds:uri="http://schemas.microsoft.com/office/2006/metadata/properties"/>
    <ds:schemaRef ds:uri="http://www.w3.org/2000/xmlns/"/>
    <ds:schemaRef ds:uri="5097c519-6e7c-4b3e-b76a-d96797f85a05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Nova</vt:lpstr>
      <vt:lpstr>Calisto MT</vt:lpstr>
      <vt:lpstr>Univers Condensed</vt:lpstr>
      <vt:lpstr>ChronicleVTI</vt:lpstr>
      <vt:lpstr>REDES SOCIALES PARA EL TRABAJO COLABORATIVO EN LA EDUCACIÒN SUPERIOR</vt:lpstr>
      <vt:lpstr>PARTICIPANTES </vt:lpstr>
      <vt:lpstr>CONCEPTO DE REDES SOCIALES  </vt:lpstr>
      <vt:lpstr>CARACTERISTICAS DE LAS REDES SOCIALES </vt:lpstr>
      <vt:lpstr>importancia DE LAS REDES SOCIALES para  TRABAJOS  COLECTIVOS en nivel superior  </vt:lpstr>
      <vt:lpstr>Beneficios DE LAS REDES SOCIALES en  trabajos  colectivos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SOCIALES PARA EL TRABAJO COLABORATIVO EN LA EDUCACIÒN SUPERIOR</dc:title>
  <dc:creator>MADELYN LOPEZ� ALVIZO</dc:creator>
  <cp:lastModifiedBy>JAZMIN GALILEA MONTES MORALES</cp:lastModifiedBy>
  <cp:revision>8</cp:revision>
  <dcterms:created xsi:type="dcterms:W3CDTF">2022-12-01T19:15:16Z</dcterms:created>
  <dcterms:modified xsi:type="dcterms:W3CDTF">2022-12-05T21:32:49Z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0x01010049E64F391AF35043BBCFFCA8FE1EE75C</vt:lpwstr>
  </property>
</Properties>
</file>