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4"/>
  </p:sldMasterIdLst>
  <p:notesMasterIdLst>
    <p:notesMasterId r:id="rId13"/>
  </p:notesMasterIdLst>
  <p:sldIdLst>
    <p:sldId id="256" r:id="rId5"/>
    <p:sldId id="264" r:id="rId6"/>
    <p:sldId id="257" r:id="rId7"/>
    <p:sldId id="262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BFF9B"/>
    <a:srgbClr val="CCFFCC"/>
    <a:srgbClr val="99CCFF"/>
    <a:srgbClr val="CCECFF"/>
    <a:srgbClr val="FF9999"/>
    <a:srgbClr val="CC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F00FF-F005-4000-BDCA-1F3C03BE0B15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F0039D4C-5E11-4F5A-8F42-904D81BFA1D7}">
      <dgm:prSet/>
      <dgm:spPr/>
      <dgm:t>
        <a:bodyPr/>
        <a:lstStyle/>
        <a:p>
          <a:r>
            <a:rPr lang="es-MX"/>
            <a:t>Menor contacto presencial. ...</a:t>
          </a:r>
          <a:endParaRPr lang="en-US"/>
        </a:p>
      </dgm:t>
    </dgm:pt>
    <dgm:pt modelId="{59D8B711-44DF-43C6-A01E-3612157B4040}" type="parTrans" cxnId="{0607D28C-3AD7-4133-8735-B2CEC410494A}">
      <dgm:prSet/>
      <dgm:spPr/>
      <dgm:t>
        <a:bodyPr/>
        <a:lstStyle/>
        <a:p>
          <a:endParaRPr lang="en-US"/>
        </a:p>
      </dgm:t>
    </dgm:pt>
    <dgm:pt modelId="{CEB95CEE-4AA2-4EC5-BB46-F2DB9CA22947}" type="sibTrans" cxnId="{0607D28C-3AD7-4133-8735-B2CEC410494A}">
      <dgm:prSet/>
      <dgm:spPr/>
      <dgm:t>
        <a:bodyPr/>
        <a:lstStyle/>
        <a:p>
          <a:endParaRPr lang="en-US"/>
        </a:p>
      </dgm:t>
    </dgm:pt>
    <dgm:pt modelId="{602C332B-3B2F-40B3-8D38-A3EA363839EE}">
      <dgm:prSet/>
      <dgm:spPr/>
      <dgm:t>
        <a:bodyPr/>
        <a:lstStyle/>
        <a:p>
          <a:r>
            <a:rPr lang="es-MX"/>
            <a:t>Riesgos a la imagen personal. ...</a:t>
          </a:r>
          <a:endParaRPr lang="en-US"/>
        </a:p>
      </dgm:t>
    </dgm:pt>
    <dgm:pt modelId="{6EEB010B-CF50-4265-84D5-055530BD6C3A}" type="parTrans" cxnId="{978B7162-FD21-4E1E-801C-1295583AA119}">
      <dgm:prSet/>
      <dgm:spPr/>
      <dgm:t>
        <a:bodyPr/>
        <a:lstStyle/>
        <a:p>
          <a:endParaRPr lang="en-US"/>
        </a:p>
      </dgm:t>
    </dgm:pt>
    <dgm:pt modelId="{C8A053D9-04C6-4640-8BCF-DF84921585D8}" type="sibTrans" cxnId="{978B7162-FD21-4E1E-801C-1295583AA119}">
      <dgm:prSet/>
      <dgm:spPr/>
      <dgm:t>
        <a:bodyPr/>
        <a:lstStyle/>
        <a:p>
          <a:endParaRPr lang="en-US"/>
        </a:p>
      </dgm:t>
    </dgm:pt>
    <dgm:pt modelId="{E5DB1432-C1C3-4273-BB37-84902313EB5D}">
      <dgm:prSet/>
      <dgm:spPr/>
      <dgm:t>
        <a:bodyPr/>
        <a:lstStyle/>
        <a:p>
          <a:r>
            <a:rPr lang="es-MX"/>
            <a:t>Peligros a la seguridad. ...</a:t>
          </a:r>
          <a:endParaRPr lang="en-US"/>
        </a:p>
      </dgm:t>
    </dgm:pt>
    <dgm:pt modelId="{B9DB0321-D525-4E54-9042-0B7CD7D776F1}" type="parTrans" cxnId="{D4043934-11E9-4EF3-A45D-5D07BD6CFBFD}">
      <dgm:prSet/>
      <dgm:spPr/>
      <dgm:t>
        <a:bodyPr/>
        <a:lstStyle/>
        <a:p>
          <a:endParaRPr lang="en-US"/>
        </a:p>
      </dgm:t>
    </dgm:pt>
    <dgm:pt modelId="{DE7EE06A-D6FC-42AF-834D-24943E54DE4D}" type="sibTrans" cxnId="{D4043934-11E9-4EF3-A45D-5D07BD6CFBFD}">
      <dgm:prSet/>
      <dgm:spPr/>
      <dgm:t>
        <a:bodyPr/>
        <a:lstStyle/>
        <a:p>
          <a:endParaRPr lang="en-US"/>
        </a:p>
      </dgm:t>
    </dgm:pt>
    <dgm:pt modelId="{A880343E-EB2B-4F5D-9309-051181611C3A}">
      <dgm:prSet/>
      <dgm:spPr/>
      <dgm:t>
        <a:bodyPr/>
        <a:lstStyle/>
        <a:p>
          <a:r>
            <a:rPr lang="es-MX"/>
            <a:t>Posibles crisis de imagen. ...</a:t>
          </a:r>
          <a:endParaRPr lang="en-US"/>
        </a:p>
      </dgm:t>
    </dgm:pt>
    <dgm:pt modelId="{1DA852D0-F27D-480E-A313-4EF51C1C120E}" type="parTrans" cxnId="{DE7B94E5-761F-4699-AB36-18EA66D2409A}">
      <dgm:prSet/>
      <dgm:spPr/>
      <dgm:t>
        <a:bodyPr/>
        <a:lstStyle/>
        <a:p>
          <a:endParaRPr lang="en-US"/>
        </a:p>
      </dgm:t>
    </dgm:pt>
    <dgm:pt modelId="{F2D424E2-53F3-43F6-900B-926D5DED0C96}" type="sibTrans" cxnId="{DE7B94E5-761F-4699-AB36-18EA66D2409A}">
      <dgm:prSet/>
      <dgm:spPr/>
      <dgm:t>
        <a:bodyPr/>
        <a:lstStyle/>
        <a:p>
          <a:endParaRPr lang="en-US"/>
        </a:p>
      </dgm:t>
    </dgm:pt>
    <dgm:pt modelId="{EDF1A30D-6386-4A40-AB90-465B65875B9E}">
      <dgm:prSet/>
      <dgm:spPr/>
      <dgm:t>
        <a:bodyPr/>
        <a:lstStyle/>
        <a:p>
          <a:r>
            <a:rPr lang="es-MX"/>
            <a:t>Mezcla del perfil corporativo con el personal. ...</a:t>
          </a:r>
          <a:endParaRPr lang="en-US"/>
        </a:p>
      </dgm:t>
    </dgm:pt>
    <dgm:pt modelId="{2F70E00D-5144-4691-AB9D-756D9E80BBB0}" type="parTrans" cxnId="{209EF138-43AC-4E38-A86C-B82690FDCDE0}">
      <dgm:prSet/>
      <dgm:spPr/>
      <dgm:t>
        <a:bodyPr/>
        <a:lstStyle/>
        <a:p>
          <a:endParaRPr lang="en-US"/>
        </a:p>
      </dgm:t>
    </dgm:pt>
    <dgm:pt modelId="{0A2B1113-9524-47CC-A2F7-CBB521A0A8AD}" type="sibTrans" cxnId="{209EF138-43AC-4E38-A86C-B82690FDCDE0}">
      <dgm:prSet/>
      <dgm:spPr/>
      <dgm:t>
        <a:bodyPr/>
        <a:lstStyle/>
        <a:p>
          <a:endParaRPr lang="en-US"/>
        </a:p>
      </dgm:t>
    </dgm:pt>
    <dgm:pt modelId="{25C56B41-047C-4E99-8531-246A9ECB595A}" type="pres">
      <dgm:prSet presAssocID="{1AFF00FF-F005-4000-BDCA-1F3C03BE0B15}" presName="diagram" presStyleCnt="0">
        <dgm:presLayoutVars>
          <dgm:dir/>
          <dgm:resizeHandles val="exact"/>
        </dgm:presLayoutVars>
      </dgm:prSet>
      <dgm:spPr/>
    </dgm:pt>
    <dgm:pt modelId="{98A7DC46-0E25-4B37-B37F-8258FB2D4F24}" type="pres">
      <dgm:prSet presAssocID="{F0039D4C-5E11-4F5A-8F42-904D81BFA1D7}" presName="node" presStyleLbl="node1" presStyleIdx="0" presStyleCnt="5">
        <dgm:presLayoutVars>
          <dgm:bulletEnabled val="1"/>
        </dgm:presLayoutVars>
      </dgm:prSet>
      <dgm:spPr/>
    </dgm:pt>
    <dgm:pt modelId="{37C0CEBF-AB07-4B3D-9A6D-20BD06784B53}" type="pres">
      <dgm:prSet presAssocID="{CEB95CEE-4AA2-4EC5-BB46-F2DB9CA22947}" presName="sibTrans" presStyleCnt="0"/>
      <dgm:spPr/>
    </dgm:pt>
    <dgm:pt modelId="{FD8DF5FE-EDC0-4E8A-A4C9-B7B2AAC2BB2D}" type="pres">
      <dgm:prSet presAssocID="{602C332B-3B2F-40B3-8D38-A3EA363839EE}" presName="node" presStyleLbl="node1" presStyleIdx="1" presStyleCnt="5">
        <dgm:presLayoutVars>
          <dgm:bulletEnabled val="1"/>
        </dgm:presLayoutVars>
      </dgm:prSet>
      <dgm:spPr/>
    </dgm:pt>
    <dgm:pt modelId="{280CE615-DA14-44C3-9E3C-7099DBBDE425}" type="pres">
      <dgm:prSet presAssocID="{C8A053D9-04C6-4640-8BCF-DF84921585D8}" presName="sibTrans" presStyleCnt="0"/>
      <dgm:spPr/>
    </dgm:pt>
    <dgm:pt modelId="{2F892889-B254-44D0-86F0-D01F1024CC4F}" type="pres">
      <dgm:prSet presAssocID="{E5DB1432-C1C3-4273-BB37-84902313EB5D}" presName="node" presStyleLbl="node1" presStyleIdx="2" presStyleCnt="5">
        <dgm:presLayoutVars>
          <dgm:bulletEnabled val="1"/>
        </dgm:presLayoutVars>
      </dgm:prSet>
      <dgm:spPr/>
    </dgm:pt>
    <dgm:pt modelId="{31613552-2144-4C3D-B3D9-C2244D07E1A4}" type="pres">
      <dgm:prSet presAssocID="{DE7EE06A-D6FC-42AF-834D-24943E54DE4D}" presName="sibTrans" presStyleCnt="0"/>
      <dgm:spPr/>
    </dgm:pt>
    <dgm:pt modelId="{DB5711D5-7EC7-4DDC-9C5B-0B2C24BA7651}" type="pres">
      <dgm:prSet presAssocID="{A880343E-EB2B-4F5D-9309-051181611C3A}" presName="node" presStyleLbl="node1" presStyleIdx="3" presStyleCnt="5">
        <dgm:presLayoutVars>
          <dgm:bulletEnabled val="1"/>
        </dgm:presLayoutVars>
      </dgm:prSet>
      <dgm:spPr/>
    </dgm:pt>
    <dgm:pt modelId="{90CA74E2-17FC-4C5E-85C9-8BF913381700}" type="pres">
      <dgm:prSet presAssocID="{F2D424E2-53F3-43F6-900B-926D5DED0C96}" presName="sibTrans" presStyleCnt="0"/>
      <dgm:spPr/>
    </dgm:pt>
    <dgm:pt modelId="{E19CCE6E-61AB-4417-A540-CF6A7657ED60}" type="pres">
      <dgm:prSet presAssocID="{EDF1A30D-6386-4A40-AB90-465B65875B9E}" presName="node" presStyleLbl="node1" presStyleIdx="4" presStyleCnt="5">
        <dgm:presLayoutVars>
          <dgm:bulletEnabled val="1"/>
        </dgm:presLayoutVars>
      </dgm:prSet>
      <dgm:spPr/>
    </dgm:pt>
  </dgm:ptLst>
  <dgm:cxnLst>
    <dgm:cxn modelId="{23CF560A-4CFD-401F-8FD9-FD091CACAC94}" type="presOf" srcId="{F0039D4C-5E11-4F5A-8F42-904D81BFA1D7}" destId="{98A7DC46-0E25-4B37-B37F-8258FB2D4F24}" srcOrd="0" destOrd="0" presId="urn:microsoft.com/office/officeart/2005/8/layout/default"/>
    <dgm:cxn modelId="{1DA97B17-8250-48A1-8BC5-8768A2AA2F8C}" type="presOf" srcId="{EDF1A30D-6386-4A40-AB90-465B65875B9E}" destId="{E19CCE6E-61AB-4417-A540-CF6A7657ED60}" srcOrd="0" destOrd="0" presId="urn:microsoft.com/office/officeart/2005/8/layout/default"/>
    <dgm:cxn modelId="{6A0C0523-4A0E-4C2B-8027-C1C2231E719B}" type="presOf" srcId="{E5DB1432-C1C3-4273-BB37-84902313EB5D}" destId="{2F892889-B254-44D0-86F0-D01F1024CC4F}" srcOrd="0" destOrd="0" presId="urn:microsoft.com/office/officeart/2005/8/layout/default"/>
    <dgm:cxn modelId="{D4043934-11E9-4EF3-A45D-5D07BD6CFBFD}" srcId="{1AFF00FF-F005-4000-BDCA-1F3C03BE0B15}" destId="{E5DB1432-C1C3-4273-BB37-84902313EB5D}" srcOrd="2" destOrd="0" parTransId="{B9DB0321-D525-4E54-9042-0B7CD7D776F1}" sibTransId="{DE7EE06A-D6FC-42AF-834D-24943E54DE4D}"/>
    <dgm:cxn modelId="{209EF138-43AC-4E38-A86C-B82690FDCDE0}" srcId="{1AFF00FF-F005-4000-BDCA-1F3C03BE0B15}" destId="{EDF1A30D-6386-4A40-AB90-465B65875B9E}" srcOrd="4" destOrd="0" parTransId="{2F70E00D-5144-4691-AB9D-756D9E80BBB0}" sibTransId="{0A2B1113-9524-47CC-A2F7-CBB521A0A8AD}"/>
    <dgm:cxn modelId="{0C198848-13F7-47A8-947D-D5A99426FF06}" type="presOf" srcId="{602C332B-3B2F-40B3-8D38-A3EA363839EE}" destId="{FD8DF5FE-EDC0-4E8A-A4C9-B7B2AAC2BB2D}" srcOrd="0" destOrd="0" presId="urn:microsoft.com/office/officeart/2005/8/layout/default"/>
    <dgm:cxn modelId="{B546AC4F-6DD5-4431-888C-A11904E85BFF}" type="presOf" srcId="{1AFF00FF-F005-4000-BDCA-1F3C03BE0B15}" destId="{25C56B41-047C-4E99-8531-246A9ECB595A}" srcOrd="0" destOrd="0" presId="urn:microsoft.com/office/officeart/2005/8/layout/default"/>
    <dgm:cxn modelId="{978B7162-FD21-4E1E-801C-1295583AA119}" srcId="{1AFF00FF-F005-4000-BDCA-1F3C03BE0B15}" destId="{602C332B-3B2F-40B3-8D38-A3EA363839EE}" srcOrd="1" destOrd="0" parTransId="{6EEB010B-CF50-4265-84D5-055530BD6C3A}" sibTransId="{C8A053D9-04C6-4640-8BCF-DF84921585D8}"/>
    <dgm:cxn modelId="{0607D28C-3AD7-4133-8735-B2CEC410494A}" srcId="{1AFF00FF-F005-4000-BDCA-1F3C03BE0B15}" destId="{F0039D4C-5E11-4F5A-8F42-904D81BFA1D7}" srcOrd="0" destOrd="0" parTransId="{59D8B711-44DF-43C6-A01E-3612157B4040}" sibTransId="{CEB95CEE-4AA2-4EC5-BB46-F2DB9CA22947}"/>
    <dgm:cxn modelId="{DE7B94E5-761F-4699-AB36-18EA66D2409A}" srcId="{1AFF00FF-F005-4000-BDCA-1F3C03BE0B15}" destId="{A880343E-EB2B-4F5D-9309-051181611C3A}" srcOrd="3" destOrd="0" parTransId="{1DA852D0-F27D-480E-A313-4EF51C1C120E}" sibTransId="{F2D424E2-53F3-43F6-900B-926D5DED0C96}"/>
    <dgm:cxn modelId="{FBD804F4-4120-40DF-9E70-0072C12E120C}" type="presOf" srcId="{A880343E-EB2B-4F5D-9309-051181611C3A}" destId="{DB5711D5-7EC7-4DDC-9C5B-0B2C24BA7651}" srcOrd="0" destOrd="0" presId="urn:microsoft.com/office/officeart/2005/8/layout/default"/>
    <dgm:cxn modelId="{4024DE88-D346-4970-AF0A-87BAB7A70D34}" type="presParOf" srcId="{25C56B41-047C-4E99-8531-246A9ECB595A}" destId="{98A7DC46-0E25-4B37-B37F-8258FB2D4F24}" srcOrd="0" destOrd="0" presId="urn:microsoft.com/office/officeart/2005/8/layout/default"/>
    <dgm:cxn modelId="{EB941F68-120A-400C-BB7E-9353075B6175}" type="presParOf" srcId="{25C56B41-047C-4E99-8531-246A9ECB595A}" destId="{37C0CEBF-AB07-4B3D-9A6D-20BD06784B53}" srcOrd="1" destOrd="0" presId="urn:microsoft.com/office/officeart/2005/8/layout/default"/>
    <dgm:cxn modelId="{99560FFC-9C83-4B0F-882E-0C8D6D30BE9E}" type="presParOf" srcId="{25C56B41-047C-4E99-8531-246A9ECB595A}" destId="{FD8DF5FE-EDC0-4E8A-A4C9-B7B2AAC2BB2D}" srcOrd="2" destOrd="0" presId="urn:microsoft.com/office/officeart/2005/8/layout/default"/>
    <dgm:cxn modelId="{1A3A6EB8-38ED-497C-8660-0FDF74C285ED}" type="presParOf" srcId="{25C56B41-047C-4E99-8531-246A9ECB595A}" destId="{280CE615-DA14-44C3-9E3C-7099DBBDE425}" srcOrd="3" destOrd="0" presId="urn:microsoft.com/office/officeart/2005/8/layout/default"/>
    <dgm:cxn modelId="{E2D79716-8D7F-420E-930A-FDA76D9AED92}" type="presParOf" srcId="{25C56B41-047C-4E99-8531-246A9ECB595A}" destId="{2F892889-B254-44D0-86F0-D01F1024CC4F}" srcOrd="4" destOrd="0" presId="urn:microsoft.com/office/officeart/2005/8/layout/default"/>
    <dgm:cxn modelId="{386F1B4C-2738-40DB-94A6-D9457CF79FEF}" type="presParOf" srcId="{25C56B41-047C-4E99-8531-246A9ECB595A}" destId="{31613552-2144-4C3D-B3D9-C2244D07E1A4}" srcOrd="5" destOrd="0" presId="urn:microsoft.com/office/officeart/2005/8/layout/default"/>
    <dgm:cxn modelId="{D6E8FD11-ECFD-4891-87BE-2C24445BCDD2}" type="presParOf" srcId="{25C56B41-047C-4E99-8531-246A9ECB595A}" destId="{DB5711D5-7EC7-4DDC-9C5B-0B2C24BA7651}" srcOrd="6" destOrd="0" presId="urn:microsoft.com/office/officeart/2005/8/layout/default"/>
    <dgm:cxn modelId="{AA221D19-1405-444A-AA01-F5B04EDE1EEF}" type="presParOf" srcId="{25C56B41-047C-4E99-8531-246A9ECB595A}" destId="{90CA74E2-17FC-4C5E-85C9-8BF913381700}" srcOrd="7" destOrd="0" presId="urn:microsoft.com/office/officeart/2005/8/layout/default"/>
    <dgm:cxn modelId="{8F8EA739-0A46-4AEA-A9D9-A1733F850DB9}" type="presParOf" srcId="{25C56B41-047C-4E99-8531-246A9ECB595A}" destId="{E19CCE6E-61AB-4417-A540-CF6A7657ED6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7DC46-0E25-4B37-B37F-8258FB2D4F24}">
      <dsp:nvSpPr>
        <dsp:cNvPr id="0" name=""/>
        <dsp:cNvSpPr/>
      </dsp:nvSpPr>
      <dsp:spPr>
        <a:xfrm>
          <a:off x="725090" y="1058"/>
          <a:ext cx="2999630" cy="17997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Menor contacto presencial. ...</a:t>
          </a:r>
          <a:endParaRPr lang="en-US" sz="2900" kern="1200"/>
        </a:p>
      </dsp:txBody>
      <dsp:txXfrm>
        <a:off x="725090" y="1058"/>
        <a:ext cx="2999630" cy="1799778"/>
      </dsp:txXfrm>
    </dsp:sp>
    <dsp:sp modelId="{FD8DF5FE-EDC0-4E8A-A4C9-B7B2AAC2BB2D}">
      <dsp:nvSpPr>
        <dsp:cNvPr id="0" name=""/>
        <dsp:cNvSpPr/>
      </dsp:nvSpPr>
      <dsp:spPr>
        <a:xfrm>
          <a:off x="4024684" y="1058"/>
          <a:ext cx="2999630" cy="1799778"/>
        </a:xfrm>
        <a:prstGeom prst="rect">
          <a:avLst/>
        </a:prstGeom>
        <a:solidFill>
          <a:schemeClr val="accent4">
            <a:hueOff val="2289413"/>
            <a:satOff val="-1299"/>
            <a:lumOff val="-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Riesgos a la imagen personal. ...</a:t>
          </a:r>
          <a:endParaRPr lang="en-US" sz="2900" kern="1200"/>
        </a:p>
      </dsp:txBody>
      <dsp:txXfrm>
        <a:off x="4024684" y="1058"/>
        <a:ext cx="2999630" cy="1799778"/>
      </dsp:txXfrm>
    </dsp:sp>
    <dsp:sp modelId="{2F892889-B254-44D0-86F0-D01F1024CC4F}">
      <dsp:nvSpPr>
        <dsp:cNvPr id="0" name=""/>
        <dsp:cNvSpPr/>
      </dsp:nvSpPr>
      <dsp:spPr>
        <a:xfrm>
          <a:off x="7324278" y="1058"/>
          <a:ext cx="2999630" cy="1799778"/>
        </a:xfrm>
        <a:prstGeom prst="rect">
          <a:avLst/>
        </a:prstGeom>
        <a:solidFill>
          <a:schemeClr val="accent4">
            <a:hueOff val="4578826"/>
            <a:satOff val="-2597"/>
            <a:lumOff val="-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Peligros a la seguridad. ...</a:t>
          </a:r>
          <a:endParaRPr lang="en-US" sz="2900" kern="1200"/>
        </a:p>
      </dsp:txBody>
      <dsp:txXfrm>
        <a:off x="7324278" y="1058"/>
        <a:ext cx="2999630" cy="1799778"/>
      </dsp:txXfrm>
    </dsp:sp>
    <dsp:sp modelId="{DB5711D5-7EC7-4DDC-9C5B-0B2C24BA7651}">
      <dsp:nvSpPr>
        <dsp:cNvPr id="0" name=""/>
        <dsp:cNvSpPr/>
      </dsp:nvSpPr>
      <dsp:spPr>
        <a:xfrm>
          <a:off x="2374887" y="2100800"/>
          <a:ext cx="2999630" cy="1799778"/>
        </a:xfrm>
        <a:prstGeom prst="rect">
          <a:avLst/>
        </a:prstGeom>
        <a:solidFill>
          <a:schemeClr val="accent4">
            <a:hueOff val="6868239"/>
            <a:satOff val="-3896"/>
            <a:lumOff val="-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Posibles crisis de imagen. ...</a:t>
          </a:r>
          <a:endParaRPr lang="en-US" sz="2900" kern="1200"/>
        </a:p>
      </dsp:txBody>
      <dsp:txXfrm>
        <a:off x="2374887" y="2100800"/>
        <a:ext cx="2999630" cy="1799778"/>
      </dsp:txXfrm>
    </dsp:sp>
    <dsp:sp modelId="{E19CCE6E-61AB-4417-A540-CF6A7657ED60}">
      <dsp:nvSpPr>
        <dsp:cNvPr id="0" name=""/>
        <dsp:cNvSpPr/>
      </dsp:nvSpPr>
      <dsp:spPr>
        <a:xfrm>
          <a:off x="5674481" y="2100800"/>
          <a:ext cx="2999630" cy="1799778"/>
        </a:xfrm>
        <a:prstGeom prst="rect">
          <a:avLst/>
        </a:prstGeom>
        <a:solidFill>
          <a:schemeClr val="accent4">
            <a:hueOff val="9157652"/>
            <a:satOff val="-5195"/>
            <a:lumOff val="-1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Mezcla del perfil corporativo con el personal. ...</a:t>
          </a:r>
          <a:endParaRPr lang="en-US" sz="2900" kern="1200"/>
        </a:p>
      </dsp:txBody>
      <dsp:txXfrm>
        <a:off x="5674481" y="2100800"/>
        <a:ext cx="2999630" cy="179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C44B-0C48-477E-84F6-61E55940F4B5}" type="datetimeFigureOut">
              <a:rPr lang="es-MX" smtClean="0"/>
              <a:t>05/12/22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C33A-D8C2-4C67-9A85-19E457FD6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25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6C33A-D8C2-4C67-9A85-19E457FD677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392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6753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2308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27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035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219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2679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3675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659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7821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180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874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9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1" r:id="rId6"/>
    <p:sldLayoutId id="2147483797" r:id="rId7"/>
    <p:sldLayoutId id="2147483798" r:id="rId8"/>
    <p:sldLayoutId id="2147483799" r:id="rId9"/>
    <p:sldLayoutId id="2147483800" r:id="rId10"/>
    <p:sldLayoutId id="2147483802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" name="Rectangle 463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465">
            <a:extLst>
              <a:ext uri="{FF2B5EF4-FFF2-40B4-BE49-F238E27FC236}">
                <a16:creationId xmlns:a16="http://schemas.microsoft.com/office/drawing/2014/main" id="{6070DF15-E754-42BB-9A78-F070643B1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980" y="4519947"/>
            <a:ext cx="12208582" cy="2335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19E352-7BC1-EB0A-267D-7B00E3627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1" y="4749061"/>
            <a:ext cx="5590834" cy="13591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20000"/>
              </a:lnSpc>
            </a:pPr>
            <a:r>
              <a:rPr lang="es-MX" sz="1100" i="1"/>
              <a:t>REGINA GONZALES CASTILLO #13</a:t>
            </a:r>
            <a:endParaRPr lang="en-US" sz="1100"/>
          </a:p>
          <a:p>
            <a:pPr algn="l">
              <a:lnSpc>
                <a:spcPct val="120000"/>
              </a:lnSpc>
            </a:pPr>
            <a:r>
              <a:rPr lang="es-MX" sz="1100" i="1"/>
              <a:t>ANDREA GAYTAN VILLANUEVA #12 </a:t>
            </a:r>
          </a:p>
          <a:p>
            <a:pPr algn="l">
              <a:lnSpc>
                <a:spcPct val="120000"/>
              </a:lnSpc>
            </a:pPr>
            <a:r>
              <a:rPr lang="es-MX" sz="1100" i="1"/>
              <a:t>HAYDEE ELIZABETH DE LEON LLANAS #9</a:t>
            </a:r>
          </a:p>
          <a:p>
            <a:pPr algn="l">
              <a:lnSpc>
                <a:spcPct val="120000"/>
              </a:lnSpc>
            </a:pPr>
            <a:r>
              <a:rPr lang="es-MX" sz="1100" i="1"/>
              <a:t>YAHAIRA JUDITH GARCIA LOPEZ #11</a:t>
            </a:r>
          </a:p>
          <a:p>
            <a:pPr>
              <a:lnSpc>
                <a:spcPct val="140000"/>
              </a:lnSpc>
            </a:pPr>
            <a:endParaRPr lang="es-MX" sz="1100"/>
          </a:p>
        </p:txBody>
      </p:sp>
      <p:grpSp>
        <p:nvGrpSpPr>
          <p:cNvPr id="515" name="Group 467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432" y="4252353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469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0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1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2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3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4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5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6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7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8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9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0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1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2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3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4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5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6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7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8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9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0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4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5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6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7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8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9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0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2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3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4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5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6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7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8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9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0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1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6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7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8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9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0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1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3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4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5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6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7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8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3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4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6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7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8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9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0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6" name="Picture 6" descr="Chart&#10;&#10;Description automatically generated">
            <a:extLst>
              <a:ext uri="{FF2B5EF4-FFF2-40B4-BE49-F238E27FC236}">
                <a16:creationId xmlns:a16="http://schemas.microsoft.com/office/drawing/2014/main" id="{3130D4BD-3E7D-ED3D-766C-432B10458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13" b="14168"/>
          <a:stretch/>
        </p:blipFill>
        <p:spPr>
          <a:xfrm>
            <a:off x="-15059" y="-14110"/>
            <a:ext cx="12200741" cy="4510316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6737643-6BE9-5FF0-37DC-F1E4BCB36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1822" y="3639573"/>
            <a:ext cx="8031961" cy="882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Escuela Normal de </a:t>
            </a:r>
            <a:r>
              <a:rPr lang="en-US" sz="3100" err="1"/>
              <a:t>Educación</a:t>
            </a:r>
            <a:r>
              <a:rPr lang="en-US" sz="3100"/>
              <a:t> </a:t>
            </a:r>
            <a:r>
              <a:rPr lang="en-US" sz="3100" err="1"/>
              <a:t>Preescolar</a:t>
            </a:r>
            <a:endParaRPr lang="en-US" sz="310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7BB573A4-084C-1DF7-AE16-00E7AC15D0A5}"/>
              </a:ext>
            </a:extLst>
          </p:cNvPr>
          <p:cNvSpPr txBox="1">
            <a:spLocks/>
          </p:cNvSpPr>
          <p:nvPr/>
        </p:nvSpPr>
        <p:spPr>
          <a:xfrm>
            <a:off x="6024410" y="4749061"/>
            <a:ext cx="5971833" cy="1641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MX" sz="1100" i="1"/>
              <a:t>TECNOLOGÍAS DIGITALES PARA EL APRENDIZAJE Y LA ENSEÑANZA</a:t>
            </a:r>
            <a:endParaRPr lang="en-US"/>
          </a:p>
          <a:p>
            <a:pPr algn="l">
              <a:lnSpc>
                <a:spcPct val="120000"/>
              </a:lnSpc>
            </a:pPr>
            <a:r>
              <a:rPr lang="es-MX" sz="1100" i="1"/>
              <a:t>Unidad 3. HERRAMIENTAS Y RECURSOS DE LA WEB 2.0 PARA LA EDUCACIÓN</a:t>
            </a:r>
          </a:p>
          <a:p>
            <a:pPr algn="l">
              <a:lnSpc>
                <a:spcPct val="120000"/>
              </a:lnSpc>
            </a:pPr>
            <a:r>
              <a:rPr lang="es-MX" sz="1100" i="1"/>
              <a:t>Docente. Juan </a:t>
            </a:r>
            <a:r>
              <a:rPr lang="es-MX" sz="1100" i="1" err="1"/>
              <a:t>manuel</a:t>
            </a:r>
            <a:r>
              <a:rPr lang="es-MX" sz="1100" i="1"/>
              <a:t> </a:t>
            </a:r>
            <a:r>
              <a:rPr lang="es-MX" sz="1100" i="1" err="1"/>
              <a:t>martinez</a:t>
            </a:r>
            <a:r>
              <a:rPr lang="es-MX" sz="1100" i="1"/>
              <a:t> muza</a:t>
            </a:r>
          </a:p>
          <a:p>
            <a:pPr algn="l">
              <a:lnSpc>
                <a:spcPct val="120000"/>
              </a:lnSpc>
            </a:pPr>
            <a:endParaRPr lang="es-MX" sz="1100" i="1"/>
          </a:p>
          <a:p>
            <a:pPr>
              <a:lnSpc>
                <a:spcPct val="140000"/>
              </a:lnSpc>
            </a:pPr>
            <a:endParaRPr lang="es-MX" sz="1100"/>
          </a:p>
        </p:txBody>
      </p:sp>
    </p:spTree>
    <p:extLst>
      <p:ext uri="{BB962C8B-B14F-4D97-AF65-F5344CB8AC3E}">
        <p14:creationId xmlns:p14="http://schemas.microsoft.com/office/powerpoint/2010/main" val="8928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7532-016D-380B-9B51-7EAA6A22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¿</a:t>
            </a:r>
            <a:r>
              <a:rPr lang="en-US" err="1"/>
              <a:t>Qué</a:t>
            </a:r>
            <a:r>
              <a:rPr lang="en-US"/>
              <a:t> son las redes </a:t>
            </a:r>
            <a:r>
              <a:rPr lang="en-US" err="1"/>
              <a:t>sociales</a:t>
            </a:r>
            <a:r>
              <a:rPr lang="en-US"/>
              <a:t>?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FE4D995B-DF3A-C56E-7220-B5E49340FFA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8" r="14478"/>
          <a:stretch/>
        </p:blipFill>
        <p:spPr>
          <a:xfrm>
            <a:off x="5461968" y="0"/>
            <a:ext cx="8870570" cy="700428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1EAEC-6B63-0AFD-AA08-EB329D4DA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589212"/>
            <a:ext cx="3932237" cy="3811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son </a:t>
            </a:r>
            <a:r>
              <a:rPr lang="en-US" err="1"/>
              <a:t>plataformas</a:t>
            </a:r>
            <a:r>
              <a:rPr lang="en-US"/>
              <a:t> </a:t>
            </a:r>
            <a:r>
              <a:rPr lang="en-US" err="1"/>
              <a:t>digitales</a:t>
            </a:r>
            <a:r>
              <a:rPr lang="en-US"/>
              <a:t> </a:t>
            </a:r>
            <a:r>
              <a:rPr lang="en-US" err="1"/>
              <a:t>formadas</a:t>
            </a:r>
            <a:r>
              <a:rPr lang="en-US"/>
              <a:t> </a:t>
            </a:r>
            <a:r>
              <a:rPr lang="en-US" err="1"/>
              <a:t>por</a:t>
            </a:r>
            <a:r>
              <a:rPr lang="en-US"/>
              <a:t> </a:t>
            </a:r>
            <a:r>
              <a:rPr lang="en-US" err="1"/>
              <a:t>comunidades</a:t>
            </a:r>
            <a:r>
              <a:rPr lang="en-US"/>
              <a:t> de </a:t>
            </a:r>
            <a:r>
              <a:rPr lang="en-US" err="1"/>
              <a:t>individuos</a:t>
            </a:r>
            <a:r>
              <a:rPr lang="en-US"/>
              <a:t> con </a:t>
            </a:r>
            <a:r>
              <a:rPr lang="en-US" err="1"/>
              <a:t>intereses</a:t>
            </a:r>
            <a:r>
              <a:rPr lang="en-US"/>
              <a:t>, </a:t>
            </a:r>
            <a:r>
              <a:rPr lang="en-US" err="1"/>
              <a:t>actividades</a:t>
            </a:r>
            <a:r>
              <a:rPr lang="en-US"/>
              <a:t> o </a:t>
            </a:r>
            <a:r>
              <a:rPr lang="en-US" err="1"/>
              <a:t>relaciones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común</a:t>
            </a:r>
            <a:br>
              <a:rPr lang="en-US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07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0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1AC793-0B22-195F-A445-B261F28A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2800"/>
              <a:t>¿Es pertinente utilizar Redes Sociales para el trabajo colaborativo en la educación superior?</a:t>
            </a:r>
            <a:endParaRPr lang="es-MX" sz="28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83A701-12E1-4475-E5D5-9A4FA94AE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80"/>
            <a:ext cx="5589828" cy="2738254"/>
          </a:xfrm>
        </p:spPr>
        <p:txBody>
          <a:bodyPr>
            <a:normAutofit lnSpcReduction="10000"/>
          </a:bodyPr>
          <a:lstStyle/>
          <a:p>
            <a:r>
              <a:rPr lang="es-ES"/>
              <a:t>Las redes sociales se han convertido en una herramienta que permite el aprendizaje colaborativo e involucra espacios de intercambio de información que fomentan la cooperación, las redes sociales nos traen ciertas consecuencias, así como: </a:t>
            </a:r>
            <a:endParaRPr lang="es-MX"/>
          </a:p>
        </p:txBody>
      </p:sp>
      <p:pic>
        <p:nvPicPr>
          <p:cNvPr id="72" name="Picture 4" descr="Captura superior de una representación de redes con figuras de palo.">
            <a:extLst>
              <a:ext uri="{FF2B5EF4-FFF2-40B4-BE49-F238E27FC236}">
                <a16:creationId xmlns:a16="http://schemas.microsoft.com/office/drawing/2014/main" id="{04370A0E-5528-1105-7179-462E9B8426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15" r="15132" b="9"/>
          <a:stretch/>
        </p:blipFill>
        <p:spPr>
          <a:xfrm>
            <a:off x="6645834" y="1"/>
            <a:ext cx="5546166" cy="6866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CuadroTexto 72">
            <a:hlinkClick r:id="rId4" action="ppaction://hlinksldjump"/>
            <a:extLst>
              <a:ext uri="{FF2B5EF4-FFF2-40B4-BE49-F238E27FC236}">
                <a16:creationId xmlns:a16="http://schemas.microsoft.com/office/drawing/2014/main" id="{A8E45A10-04D7-A992-55CA-B6BA828320A9}"/>
              </a:ext>
            </a:extLst>
          </p:cNvPr>
          <p:cNvSpPr txBox="1"/>
          <p:nvPr/>
        </p:nvSpPr>
        <p:spPr>
          <a:xfrm>
            <a:off x="1314710" y="5139843"/>
            <a:ext cx="4016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>
                <a:solidFill>
                  <a:schemeClr val="accent1">
                    <a:lumMod val="50000"/>
                  </a:schemeClr>
                </a:solidFill>
              </a:rPr>
              <a:t>-VENTAJAS</a:t>
            </a:r>
            <a:endParaRPr lang="es-MX" u="sng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CuadroTexto 73">
            <a:hlinkClick r:id="rId5" action="ppaction://hlinksldjump"/>
            <a:extLst>
              <a:ext uri="{FF2B5EF4-FFF2-40B4-BE49-F238E27FC236}">
                <a16:creationId xmlns:a16="http://schemas.microsoft.com/office/drawing/2014/main" id="{146788CA-2783-C263-BB7E-503CBFCAF671}"/>
              </a:ext>
            </a:extLst>
          </p:cNvPr>
          <p:cNvSpPr txBox="1"/>
          <p:nvPr/>
        </p:nvSpPr>
        <p:spPr>
          <a:xfrm>
            <a:off x="1314710" y="5517850"/>
            <a:ext cx="4016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>
                <a:solidFill>
                  <a:schemeClr val="accent1">
                    <a:lumMod val="50000"/>
                  </a:schemeClr>
                </a:solidFill>
              </a:rPr>
              <a:t>-DESVENTAJAS</a:t>
            </a:r>
            <a:endParaRPr lang="es-MX" u="sng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9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67262A-6EF1-49ED-B8DE-DDD3E580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87AC09-573C-6073-3EEF-6124E5BE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15" y="1633061"/>
            <a:ext cx="3453722" cy="3495286"/>
          </a:xfrm>
        </p:spPr>
        <p:txBody>
          <a:bodyPr>
            <a:normAutofit/>
          </a:bodyPr>
          <a:lstStyle/>
          <a:p>
            <a:pPr algn="ctr"/>
            <a:r>
              <a:rPr lang="es-ES"/>
              <a:t>Redes Sociales en la Educación </a:t>
            </a:r>
            <a:endParaRPr lang="es-MX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92946-B39C-4250-B4C8-D82A25043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1035" y="880021"/>
            <a:ext cx="6498031" cy="511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F8BE9C-6E2F-2EC6-7B7C-E457EF6E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1940" y="1501255"/>
            <a:ext cx="5108852" cy="390739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ES" sz="1600"/>
              <a:t>Las redes sociales juegan un papel clave en el actual mundo digital, ya que han modificado la forma en que planificamos, interactuamos e, incluso, disfrutamos de nuestras vidas.</a:t>
            </a:r>
          </a:p>
          <a:p>
            <a:pPr>
              <a:lnSpc>
                <a:spcPct val="140000"/>
              </a:lnSpc>
            </a:pPr>
            <a:r>
              <a:rPr lang="es-ES" sz="1600"/>
              <a:t>El sector educativo no puede quedarse al margen de las transformaciones digitales, con lo que, poco a poco, va incorporando cambios que se traducen en el uso de aplicaciones por parte de docentes y alumnos para la gestión de tareas, clases en línea, robótica en ciencias o matemáticas, etc.</a:t>
            </a:r>
            <a:endParaRPr lang="es-MX" sz="1600"/>
          </a:p>
        </p:txBody>
      </p:sp>
      <p:sp>
        <p:nvSpPr>
          <p:cNvPr id="14" name="Freeform 142">
            <a:extLst>
              <a:ext uri="{FF2B5EF4-FFF2-40B4-BE49-F238E27FC236}">
                <a16:creationId xmlns:a16="http://schemas.microsoft.com/office/drawing/2014/main" id="{B30D69F3-F5DC-4D65-B4AF-733FF6D5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8174" y="66097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3FF339-0C9A-4139-9C80-B154CB1E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92" y="5479237"/>
            <a:ext cx="12057048" cy="1073975"/>
            <a:chOff x="11192" y="5479237"/>
            <a:chExt cx="12057048" cy="1073975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6951B5F-AC36-48AF-A319-55FE78425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327394" y="635532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F49E610F-6598-471F-91DF-D5851F14A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11390" y="553265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4DE0CDB-BB1F-4A69-A0A2-9C32D0B6A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84530" y="5529394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0">
              <a:extLst>
                <a:ext uri="{FF2B5EF4-FFF2-40B4-BE49-F238E27FC236}">
                  <a16:creationId xmlns:a16="http://schemas.microsoft.com/office/drawing/2014/main" id="{05BE2C0F-8AF8-4EB8-9EE8-0F65327A5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435517" y="552198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2">
              <a:extLst>
                <a:ext uri="{FF2B5EF4-FFF2-40B4-BE49-F238E27FC236}">
                  <a16:creationId xmlns:a16="http://schemas.microsoft.com/office/drawing/2014/main" id="{2A5CD3F7-632C-4582-87F6-584F870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95640" y="578970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3">
              <a:extLst>
                <a:ext uri="{FF2B5EF4-FFF2-40B4-BE49-F238E27FC236}">
                  <a16:creationId xmlns:a16="http://schemas.microsoft.com/office/drawing/2014/main" id="{51D68BBB-9910-4A2E-8881-4760A930C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65033" y="5771753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id="{7EC690E3-A4DE-4B8A-A186-0F3B49BC2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07845" y="5826426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5">
              <a:extLst>
                <a:ext uri="{FF2B5EF4-FFF2-40B4-BE49-F238E27FC236}">
                  <a16:creationId xmlns:a16="http://schemas.microsoft.com/office/drawing/2014/main" id="{1BB18CCD-20C3-4BE5-A6BA-9339E8AB9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76143" y="6032065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7">
              <a:extLst>
                <a:ext uri="{FF2B5EF4-FFF2-40B4-BE49-F238E27FC236}">
                  <a16:creationId xmlns:a16="http://schemas.microsoft.com/office/drawing/2014/main" id="{BED0B41F-67D3-4AD8-9A8A-DA5DD871A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88139" y="6055729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9">
              <a:extLst>
                <a:ext uri="{FF2B5EF4-FFF2-40B4-BE49-F238E27FC236}">
                  <a16:creationId xmlns:a16="http://schemas.microsoft.com/office/drawing/2014/main" id="{BC7AB75D-8130-4CC6-96B3-BAD26C374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55287" y="605899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A4118456-1C3E-447C-81DD-1F013BF5E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37087" y="607123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id="{9C6D6B04-EC5A-4149-A53B-C73E97693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522245" y="634860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4">
              <a:extLst>
                <a:ext uri="{FF2B5EF4-FFF2-40B4-BE49-F238E27FC236}">
                  <a16:creationId xmlns:a16="http://schemas.microsoft.com/office/drawing/2014/main" id="{813095FE-556E-4A61-9BF3-732D49280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284869" y="6310329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21793E62-B549-4243-B8FA-B143D6B4A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793296" y="6312998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43ADD9DB-48ED-4A8C-9A75-0E93AB47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610793" y="607003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E7C72DF4-E774-4605-971D-0840BD069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32685" y="606930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23BFA407-416B-4086-A635-1FB860F0E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86396" y="6078286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4">
              <a:extLst>
                <a:ext uri="{FF2B5EF4-FFF2-40B4-BE49-F238E27FC236}">
                  <a16:creationId xmlns:a16="http://schemas.microsoft.com/office/drawing/2014/main" id="{7C8F4B70-75FD-4457-A219-00E8F9862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987068" y="610603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8B19E2D0-7290-4EC0-AB6B-7F7AD87BD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19459" y="61084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6">
              <a:extLst>
                <a:ext uri="{FF2B5EF4-FFF2-40B4-BE49-F238E27FC236}">
                  <a16:creationId xmlns:a16="http://schemas.microsoft.com/office/drawing/2014/main" id="{A19B4676-7AC8-4F42-A34D-1A39433EE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71808" y="6115007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8B7FE908-80E4-483B-A777-C7B4EC478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534717" y="611745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8">
              <a:extLst>
                <a:ext uri="{FF2B5EF4-FFF2-40B4-BE49-F238E27FC236}">
                  <a16:creationId xmlns:a16="http://schemas.microsoft.com/office/drawing/2014/main" id="{2681A8C9-F444-4E8C-B844-9F7949428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095661" y="611745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D20ADAA4-D2A2-4685-98BF-248A08AE1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6" y="611745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0">
              <a:extLst>
                <a:ext uri="{FF2B5EF4-FFF2-40B4-BE49-F238E27FC236}">
                  <a16:creationId xmlns:a16="http://schemas.microsoft.com/office/drawing/2014/main" id="{341DD6EA-CF88-4A3C-BAEE-501042763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469623" y="6117454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3D241D69-1838-4786-A9A3-E92867ABF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262664" y="61239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A7396BB-7045-4151-AACC-8B8AF1ABD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01721" y="612724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83B1DF51-D55B-4AE2-A489-6922F695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19919" y="613295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4">
              <a:extLst>
                <a:ext uri="{FF2B5EF4-FFF2-40B4-BE49-F238E27FC236}">
                  <a16:creationId xmlns:a16="http://schemas.microsoft.com/office/drawing/2014/main" id="{E41D6AEB-5E2A-4A68-9632-4AE137F1F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04466" y="6132959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3">
              <a:extLst>
                <a:ext uri="{FF2B5EF4-FFF2-40B4-BE49-F238E27FC236}">
                  <a16:creationId xmlns:a16="http://schemas.microsoft.com/office/drawing/2014/main" id="{BA517482-AC50-4901-A826-FBA4B1FC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13586" y="6178656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4">
              <a:extLst>
                <a:ext uri="{FF2B5EF4-FFF2-40B4-BE49-F238E27FC236}">
                  <a16:creationId xmlns:a16="http://schemas.microsoft.com/office/drawing/2014/main" id="{2A95EDEC-E641-4466-9ADD-86C263F3B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850675" y="617865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5">
              <a:extLst>
                <a:ext uri="{FF2B5EF4-FFF2-40B4-BE49-F238E27FC236}">
                  <a16:creationId xmlns:a16="http://schemas.microsoft.com/office/drawing/2014/main" id="{330903BB-74EF-422B-A451-76F6988AC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87821" y="6184369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7">
              <a:extLst>
                <a:ext uri="{FF2B5EF4-FFF2-40B4-BE49-F238E27FC236}">
                  <a16:creationId xmlns:a16="http://schemas.microsoft.com/office/drawing/2014/main" id="{24CE6A5E-8D30-4EA3-BC99-FFDDD534E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1700" y="619661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8">
              <a:extLst>
                <a:ext uri="{FF2B5EF4-FFF2-40B4-BE49-F238E27FC236}">
                  <a16:creationId xmlns:a16="http://schemas.microsoft.com/office/drawing/2014/main" id="{9DA5CEEA-CCF3-470C-9F26-89B2E0691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1998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9">
              <a:extLst>
                <a:ext uri="{FF2B5EF4-FFF2-40B4-BE49-F238E27FC236}">
                  <a16:creationId xmlns:a16="http://schemas.microsoft.com/office/drawing/2014/main" id="{99C33A0E-8550-4F20-BDDC-C85558B2E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49502" y="61876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20">
              <a:extLst>
                <a:ext uri="{FF2B5EF4-FFF2-40B4-BE49-F238E27FC236}">
                  <a16:creationId xmlns:a16="http://schemas.microsoft.com/office/drawing/2014/main" id="{08AB78FF-9221-4AC7-B053-CBFD5EC5E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521908" y="636552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1">
              <a:extLst>
                <a:ext uri="{FF2B5EF4-FFF2-40B4-BE49-F238E27FC236}">
                  <a16:creationId xmlns:a16="http://schemas.microsoft.com/office/drawing/2014/main" id="{D78AC1AB-3499-4D82-9A7A-D2991E6CD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29270" y="637205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59E3CCFE-3C59-4B4D-A526-1DF92E8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26858" y="6375726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6">
              <a:extLst>
                <a:ext uri="{FF2B5EF4-FFF2-40B4-BE49-F238E27FC236}">
                  <a16:creationId xmlns:a16="http://schemas.microsoft.com/office/drawing/2014/main" id="{53464886-46EA-497B-9720-6F6857F6A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73104" y="6395720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7">
              <a:extLst>
                <a:ext uri="{FF2B5EF4-FFF2-40B4-BE49-F238E27FC236}">
                  <a16:creationId xmlns:a16="http://schemas.microsoft.com/office/drawing/2014/main" id="{7A5A5F60-422F-473E-9599-2EFA5B2AE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12498" y="639571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8">
              <a:extLst>
                <a:ext uri="{FF2B5EF4-FFF2-40B4-BE49-F238E27FC236}">
                  <a16:creationId xmlns:a16="http://schemas.microsoft.com/office/drawing/2014/main" id="{F39522BC-A79E-4F47-8082-198FBEA11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591511" y="6398982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9">
              <a:extLst>
                <a:ext uri="{FF2B5EF4-FFF2-40B4-BE49-F238E27FC236}">
                  <a16:creationId xmlns:a16="http://schemas.microsoft.com/office/drawing/2014/main" id="{9D335F47-2A7F-4268-8DD0-80CDB1470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26878" y="6398982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3">
              <a:extLst>
                <a:ext uri="{FF2B5EF4-FFF2-40B4-BE49-F238E27FC236}">
                  <a16:creationId xmlns:a16="http://schemas.microsoft.com/office/drawing/2014/main" id="{783022F1-11AE-45F8-B3C3-E7C3FACF3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7" y="64079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6">
              <a:extLst>
                <a:ext uri="{FF2B5EF4-FFF2-40B4-BE49-F238E27FC236}">
                  <a16:creationId xmlns:a16="http://schemas.microsoft.com/office/drawing/2014/main" id="{C3BE7C45-A2E8-42A0-87FE-EDFBC1D52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41599" y="642019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7">
              <a:extLst>
                <a:ext uri="{FF2B5EF4-FFF2-40B4-BE49-F238E27FC236}">
                  <a16:creationId xmlns:a16="http://schemas.microsoft.com/office/drawing/2014/main" id="{0FBF3533-1FB0-420E-844F-94A37EE1C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079229" y="642346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8">
              <a:extLst>
                <a:ext uri="{FF2B5EF4-FFF2-40B4-BE49-F238E27FC236}">
                  <a16:creationId xmlns:a16="http://schemas.microsoft.com/office/drawing/2014/main" id="{1CCB36DC-B5BF-46A0-A742-E9B5DC245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341533" y="6425913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E454EFCE-AA31-4C57-979D-FF28DF95B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4324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0">
              <a:extLst>
                <a:ext uri="{FF2B5EF4-FFF2-40B4-BE49-F238E27FC236}">
                  <a16:creationId xmlns:a16="http://schemas.microsoft.com/office/drawing/2014/main" id="{34821773-2B56-4CA4-923A-DFCFA76B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42498" y="6435704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2">
              <a:extLst>
                <a:ext uri="{FF2B5EF4-FFF2-40B4-BE49-F238E27FC236}">
                  <a16:creationId xmlns:a16="http://schemas.microsoft.com/office/drawing/2014/main" id="{B2A8D553-3CE0-48ED-ABA4-B1CA42EC4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705749" y="646263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3">
              <a:extLst>
                <a:ext uri="{FF2B5EF4-FFF2-40B4-BE49-F238E27FC236}">
                  <a16:creationId xmlns:a16="http://schemas.microsoft.com/office/drawing/2014/main" id="{AD6A1162-54E5-4A41-8F41-F2BF3A37E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0088" y="641818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13309420-D249-4ED4-AA5D-2975B4877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271930" y="6462633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A23E00F9-EAE7-4D6B-A0B2-067A1FE49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82289" y="646834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8D5F0F75-672C-4716-AAC5-D39F2B93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617051" y="642632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349E3A15-73B7-4F07-A44E-7B75BF601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3610" y="635005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">
              <a:extLst>
                <a:ext uri="{FF2B5EF4-FFF2-40B4-BE49-F238E27FC236}">
                  <a16:creationId xmlns:a16="http://schemas.microsoft.com/office/drawing/2014/main" id="{B460F882-3C95-44B1-AB26-6759DD59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2535" y="5479237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>
              <a:extLst>
                <a:ext uri="{FF2B5EF4-FFF2-40B4-BE49-F238E27FC236}">
                  <a16:creationId xmlns:a16="http://schemas.microsoft.com/office/drawing/2014/main" id="{3AEE145B-46F9-445A-9E7E-716173BCF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8881" y="551269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>
              <a:extLst>
                <a:ext uri="{FF2B5EF4-FFF2-40B4-BE49-F238E27FC236}">
                  <a16:creationId xmlns:a16="http://schemas.microsoft.com/office/drawing/2014/main" id="{C559D3E2-0DBC-4547-BC00-60A83E47A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190" y="55184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>
              <a:extLst>
                <a:ext uri="{FF2B5EF4-FFF2-40B4-BE49-F238E27FC236}">
                  <a16:creationId xmlns:a16="http://schemas.microsoft.com/office/drawing/2014/main" id="{F3E7B8C7-7DC7-468C-91CC-824961A2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739" y="5524118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9D2B31BB-A3AC-4292-B4E5-BC5F5274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674" y="552167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id="{32DB1E7E-4833-41CC-AC87-6BAEAFE9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8671" y="552738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id="{1B674A26-49C7-4604-95D1-894A5AD1B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91669" y="552738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id="{7D981404-4D96-4A9E-BD2F-2B1C82E9F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75783" y="552411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9">
              <a:extLst>
                <a:ext uri="{FF2B5EF4-FFF2-40B4-BE49-F238E27FC236}">
                  <a16:creationId xmlns:a16="http://schemas.microsoft.com/office/drawing/2014/main" id="{5C545757-0463-4AF1-9BB2-6865E44F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259" y="552790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00459AAE-3011-4F89-8A4E-613D2A733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98210" y="556655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8C4AD92E-B314-45C4-80D2-85C7334AB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44565" y="5582057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EE8973D-C3A8-4492-8BF8-E1BD5214D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4600" y="57697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940E1ED8-E032-4984-86EB-711F132C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4752" y="577219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1E148223-D795-405C-B94F-5CD18996E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471" y="577871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0A65903-767B-4F42-9D6D-CBEF7B55D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27791" y="577545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CFF03BAF-5274-4D27-873A-CA3947FAD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0932" y="578442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9912D23-7400-475C-B7BC-051E37895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28881" y="576647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3EA24FB-6C37-4094-89BE-BC9F277FC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4960" y="57901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090DA882-3E5F-47E2-A901-ED33177FB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92" y="57679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13DAF9D2-C10F-4FA0-8AAA-EF033FD23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2525" y="582115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1DCE6699-4F41-4E6C-B4B4-116F5645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29428" y="58513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5">
              <a:extLst>
                <a:ext uri="{FF2B5EF4-FFF2-40B4-BE49-F238E27FC236}">
                  <a16:creationId xmlns:a16="http://schemas.microsoft.com/office/drawing/2014/main" id="{0D5DA8DB-8A13-4D6E-9F40-E24A7F8F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8023" y="60267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00E93E64-19B4-465D-85DE-FD45DFAD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0286" y="603821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7">
              <a:extLst>
                <a:ext uri="{FF2B5EF4-FFF2-40B4-BE49-F238E27FC236}">
                  <a16:creationId xmlns:a16="http://schemas.microsoft.com/office/drawing/2014/main" id="{9E00DA49-033D-45D2-8D7C-0DE5BC6EA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735" y="605045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8">
              <a:extLst>
                <a:ext uri="{FF2B5EF4-FFF2-40B4-BE49-F238E27FC236}">
                  <a16:creationId xmlns:a16="http://schemas.microsoft.com/office/drawing/2014/main" id="{C9BB8FB7-501F-4EF7-811C-DFC36C697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3512" y="605045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9">
              <a:extLst>
                <a:ext uri="{FF2B5EF4-FFF2-40B4-BE49-F238E27FC236}">
                  <a16:creationId xmlns:a16="http://schemas.microsoft.com/office/drawing/2014/main" id="{70F631DA-C640-4FC1-A59E-F133F83B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15587" y="605371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0">
              <a:extLst>
                <a:ext uri="{FF2B5EF4-FFF2-40B4-BE49-F238E27FC236}">
                  <a16:creationId xmlns:a16="http://schemas.microsoft.com/office/drawing/2014/main" id="{C0C246D6-738C-4854-BDD0-6669E99D6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714" y="605370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1">
              <a:extLst>
                <a:ext uri="{FF2B5EF4-FFF2-40B4-BE49-F238E27FC236}">
                  <a16:creationId xmlns:a16="http://schemas.microsoft.com/office/drawing/2014/main" id="{2B88D097-4630-4514-BD1C-D1FC57D05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6827" y="606595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2">
              <a:extLst>
                <a:ext uri="{FF2B5EF4-FFF2-40B4-BE49-F238E27FC236}">
                  <a16:creationId xmlns:a16="http://schemas.microsoft.com/office/drawing/2014/main" id="{895172E5-4D7B-4E9E-9DC0-7AC40AFE2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963" y="606595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>
              <a:extLst>
                <a:ext uri="{FF2B5EF4-FFF2-40B4-BE49-F238E27FC236}">
                  <a16:creationId xmlns:a16="http://schemas.microsoft.com/office/drawing/2014/main" id="{E16BE8D6-8745-46D3-BB8C-7D9F905F2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05" y="6298524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>
              <a:extLst>
                <a:ext uri="{FF2B5EF4-FFF2-40B4-BE49-F238E27FC236}">
                  <a16:creationId xmlns:a16="http://schemas.microsoft.com/office/drawing/2014/main" id="{B21B0D38-9A6B-4C03-9C68-BFCDD0CE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120" y="6277308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0">
              <a:extLst>
                <a:ext uri="{FF2B5EF4-FFF2-40B4-BE49-F238E27FC236}">
                  <a16:creationId xmlns:a16="http://schemas.microsoft.com/office/drawing/2014/main" id="{BD88B61E-A1B6-4C3F-9CDA-F14697C39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6243" y="6277308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32">
              <a:extLst>
                <a:ext uri="{FF2B5EF4-FFF2-40B4-BE49-F238E27FC236}">
                  <a16:creationId xmlns:a16="http://schemas.microsoft.com/office/drawing/2014/main" id="{7F412678-E91D-445B-B569-92A65FE4F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58397" y="630750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4">
              <a:extLst>
                <a:ext uri="{FF2B5EF4-FFF2-40B4-BE49-F238E27FC236}">
                  <a16:creationId xmlns:a16="http://schemas.microsoft.com/office/drawing/2014/main" id="{D5C03A86-E86B-4343-BE21-5E5D4DF2F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16135" y="6305053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5">
              <a:extLst>
                <a:ext uri="{FF2B5EF4-FFF2-40B4-BE49-F238E27FC236}">
                  <a16:creationId xmlns:a16="http://schemas.microsoft.com/office/drawing/2014/main" id="{7E23784D-2CA3-4407-A29D-F04954A44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5185" y="6314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1">
              <a:extLst>
                <a:ext uri="{FF2B5EF4-FFF2-40B4-BE49-F238E27FC236}">
                  <a16:creationId xmlns:a16="http://schemas.microsoft.com/office/drawing/2014/main" id="{9B6ED33F-264E-4FE0-BB23-5923775E2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625" y="633198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CE917B1B-8131-4DE5-AD2C-71A079AA4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3161" y="5553203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5E8CF6E6-E598-4397-91BA-6C2A426A8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9595" y="554667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0">
              <a:extLst>
                <a:ext uri="{FF2B5EF4-FFF2-40B4-BE49-F238E27FC236}">
                  <a16:creationId xmlns:a16="http://schemas.microsoft.com/office/drawing/2014/main" id="{4B4D2234-D9B8-4F69-A88F-BAC72429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97773" y="55621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">
              <a:extLst>
                <a:ext uri="{FF2B5EF4-FFF2-40B4-BE49-F238E27FC236}">
                  <a16:creationId xmlns:a16="http://schemas.microsoft.com/office/drawing/2014/main" id="{FAC6F190-5E32-4356-8ACA-C8D84EBD7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48018" y="557686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05549845-8416-4013-9839-D79CB20AB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038" y="555646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467A23A5-6422-47E9-9190-43A9501C8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41065" y="558666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AA5E43AB-DA6B-477B-94EF-BF73ACCE3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5091" y="5598084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2">
              <a:extLst>
                <a:ext uri="{FF2B5EF4-FFF2-40B4-BE49-F238E27FC236}">
                  <a16:creationId xmlns:a16="http://schemas.microsoft.com/office/drawing/2014/main" id="{90CBC3ED-5170-4805-987F-F3964917F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2801" y="580127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3">
              <a:extLst>
                <a:ext uri="{FF2B5EF4-FFF2-40B4-BE49-F238E27FC236}">
                  <a16:creationId xmlns:a16="http://schemas.microsoft.com/office/drawing/2014/main" id="{C14C5E5E-6018-4BB4-8238-A6B217328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40515" y="5780056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4">
              <a:extLst>
                <a:ext uri="{FF2B5EF4-FFF2-40B4-BE49-F238E27FC236}">
                  <a16:creationId xmlns:a16="http://schemas.microsoft.com/office/drawing/2014/main" id="{A1D002AF-6CBB-4688-B6CC-623D057EA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787" y="58159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A3BCCB11-25A2-4C56-96AC-E8B384E20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55168" y="583391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48470416-A7F5-4041-B3E7-BF525DD8B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58192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5">
              <a:extLst>
                <a:ext uri="{FF2B5EF4-FFF2-40B4-BE49-F238E27FC236}">
                  <a16:creationId xmlns:a16="http://schemas.microsoft.com/office/drawing/2014/main" id="{6763146B-0E01-4BC3-A3E6-573690558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67433" y="578005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7">
              <a:extLst>
                <a:ext uri="{FF2B5EF4-FFF2-40B4-BE49-F238E27FC236}">
                  <a16:creationId xmlns:a16="http://schemas.microsoft.com/office/drawing/2014/main" id="{C324338F-04C1-419D-90C1-D83AA1B76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8564" y="586492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">
              <a:extLst>
                <a:ext uri="{FF2B5EF4-FFF2-40B4-BE49-F238E27FC236}">
                  <a16:creationId xmlns:a16="http://schemas.microsoft.com/office/drawing/2014/main" id="{77835AED-A441-4532-AF89-B3FF7CFD5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5527" y="606475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2">
              <a:extLst>
                <a:ext uri="{FF2B5EF4-FFF2-40B4-BE49-F238E27FC236}">
                  <a16:creationId xmlns:a16="http://schemas.microsoft.com/office/drawing/2014/main" id="{F2B6F66E-9B92-42DA-9FA1-35F0ECE1A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1481" y="6064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3">
              <a:extLst>
                <a:ext uri="{FF2B5EF4-FFF2-40B4-BE49-F238E27FC236}">
                  <a16:creationId xmlns:a16="http://schemas.microsoft.com/office/drawing/2014/main" id="{AB5426E1-AAC8-413F-8343-E690D3576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11063" y="607301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4">
              <a:extLst>
                <a:ext uri="{FF2B5EF4-FFF2-40B4-BE49-F238E27FC236}">
                  <a16:creationId xmlns:a16="http://schemas.microsoft.com/office/drawing/2014/main" id="{6EDE8D39-527D-48EC-A60E-822896A70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9758" y="610075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5">
              <a:extLst>
                <a:ext uri="{FF2B5EF4-FFF2-40B4-BE49-F238E27FC236}">
                  <a16:creationId xmlns:a16="http://schemas.microsoft.com/office/drawing/2014/main" id="{63CA0069-4DAE-4E19-9375-30664E136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7749" y="610320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6">
              <a:extLst>
                <a:ext uri="{FF2B5EF4-FFF2-40B4-BE49-F238E27FC236}">
                  <a16:creationId xmlns:a16="http://schemas.microsoft.com/office/drawing/2014/main" id="{EE4F3DAA-A482-4317-AC07-D9EACF4AB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6156" y="610973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7">
              <a:extLst>
                <a:ext uri="{FF2B5EF4-FFF2-40B4-BE49-F238E27FC236}">
                  <a16:creationId xmlns:a16="http://schemas.microsoft.com/office/drawing/2014/main" id="{C4558B65-3D1B-4341-9469-54BDB407D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99824" y="611217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8">
              <a:extLst>
                <a:ext uri="{FF2B5EF4-FFF2-40B4-BE49-F238E27FC236}">
                  <a16:creationId xmlns:a16="http://schemas.microsoft.com/office/drawing/2014/main" id="{8A11C831-3A34-41C8-BF81-577F36D3B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1416" y="611217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9">
              <a:extLst>
                <a:ext uri="{FF2B5EF4-FFF2-40B4-BE49-F238E27FC236}">
                  <a16:creationId xmlns:a16="http://schemas.microsoft.com/office/drawing/2014/main" id="{3BAA8579-0187-4116-9506-0798BD48B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4601" y="611217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B66832E9-B0E5-4132-99E9-2286FE26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26949" y="611217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1">
              <a:extLst>
                <a:ext uri="{FF2B5EF4-FFF2-40B4-BE49-F238E27FC236}">
                  <a16:creationId xmlns:a16="http://schemas.microsoft.com/office/drawing/2014/main" id="{1F5F17DC-C7BC-4D44-BFD1-1D5002D67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24162" y="611870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2">
              <a:extLst>
                <a:ext uri="{FF2B5EF4-FFF2-40B4-BE49-F238E27FC236}">
                  <a16:creationId xmlns:a16="http://schemas.microsoft.com/office/drawing/2014/main" id="{AAD24A6B-1C15-45BF-A44D-C5DCFDF7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01940" y="612197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03">
              <a:extLst>
                <a:ext uri="{FF2B5EF4-FFF2-40B4-BE49-F238E27FC236}">
                  <a16:creationId xmlns:a16="http://schemas.microsoft.com/office/drawing/2014/main" id="{B2B7773D-7624-4799-8DC2-2125C7B5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4247" y="61276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4">
              <a:extLst>
                <a:ext uri="{FF2B5EF4-FFF2-40B4-BE49-F238E27FC236}">
                  <a16:creationId xmlns:a16="http://schemas.microsoft.com/office/drawing/2014/main" id="{43BDB876-DF8F-473C-94AD-3B85C7D0D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3513" y="612768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3">
              <a:extLst>
                <a:ext uri="{FF2B5EF4-FFF2-40B4-BE49-F238E27FC236}">
                  <a16:creationId xmlns:a16="http://schemas.microsoft.com/office/drawing/2014/main" id="{E7BAEA9F-0A15-4A6A-9DE3-17E52616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1734" y="61733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4">
              <a:extLst>
                <a:ext uri="{FF2B5EF4-FFF2-40B4-BE49-F238E27FC236}">
                  <a16:creationId xmlns:a16="http://schemas.microsoft.com/office/drawing/2014/main" id="{F44C7BB7-3BF8-4B57-8300-B074761B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8188" y="61733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5">
              <a:extLst>
                <a:ext uri="{FF2B5EF4-FFF2-40B4-BE49-F238E27FC236}">
                  <a16:creationId xmlns:a16="http://schemas.microsoft.com/office/drawing/2014/main" id="{5C9E2587-EA6E-4862-835F-7E8AC5DFC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31042" y="617909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7">
              <a:extLst>
                <a:ext uri="{FF2B5EF4-FFF2-40B4-BE49-F238E27FC236}">
                  <a16:creationId xmlns:a16="http://schemas.microsoft.com/office/drawing/2014/main" id="{9FDF4C88-B02F-4199-9B67-75901180B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6279" y="61913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8">
              <a:extLst>
                <a:ext uri="{FF2B5EF4-FFF2-40B4-BE49-F238E27FC236}">
                  <a16:creationId xmlns:a16="http://schemas.microsoft.com/office/drawing/2014/main" id="{5640818D-9BF5-4056-A10A-B26AE5494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3" y="619459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9">
              <a:extLst>
                <a:ext uri="{FF2B5EF4-FFF2-40B4-BE49-F238E27FC236}">
                  <a16:creationId xmlns:a16="http://schemas.microsoft.com/office/drawing/2014/main" id="{DCBD257A-A1D2-4931-9090-48B1E21D5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7958" y="618235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20">
              <a:extLst>
                <a:ext uri="{FF2B5EF4-FFF2-40B4-BE49-F238E27FC236}">
                  <a16:creationId xmlns:a16="http://schemas.microsoft.com/office/drawing/2014/main" id="{EF75A49A-C910-4E27-B0E0-AF15C2B3D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81754" y="636025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1">
              <a:extLst>
                <a:ext uri="{FF2B5EF4-FFF2-40B4-BE49-F238E27FC236}">
                  <a16:creationId xmlns:a16="http://schemas.microsoft.com/office/drawing/2014/main" id="{09175BB4-78AB-4F07-9A7C-195C9FF50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1985" y="636677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5">
              <a:extLst>
                <a:ext uri="{FF2B5EF4-FFF2-40B4-BE49-F238E27FC236}">
                  <a16:creationId xmlns:a16="http://schemas.microsoft.com/office/drawing/2014/main" id="{E4647752-F098-4C74-8685-415ADC8BF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0219" y="637045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6">
              <a:extLst>
                <a:ext uri="{FF2B5EF4-FFF2-40B4-BE49-F238E27FC236}">
                  <a16:creationId xmlns:a16="http://schemas.microsoft.com/office/drawing/2014/main" id="{AF23AEF6-4648-479D-9E57-75D4087D0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6390444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7">
              <a:extLst>
                <a:ext uri="{FF2B5EF4-FFF2-40B4-BE49-F238E27FC236}">
                  <a16:creationId xmlns:a16="http://schemas.microsoft.com/office/drawing/2014/main" id="{A85CD8C4-1E33-42C9-BCBB-91B9CDE9E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75213" y="6390443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8">
              <a:extLst>
                <a:ext uri="{FF2B5EF4-FFF2-40B4-BE49-F238E27FC236}">
                  <a16:creationId xmlns:a16="http://schemas.microsoft.com/office/drawing/2014/main" id="{32D2257B-0B7A-4918-A6B3-74552983C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2403" y="6393706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9">
              <a:extLst>
                <a:ext uri="{FF2B5EF4-FFF2-40B4-BE49-F238E27FC236}">
                  <a16:creationId xmlns:a16="http://schemas.microsoft.com/office/drawing/2014/main" id="{B6E8A044-F3AC-48ED-B8A6-D2EDD3F6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50199" y="6393706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3">
              <a:extLst>
                <a:ext uri="{FF2B5EF4-FFF2-40B4-BE49-F238E27FC236}">
                  <a16:creationId xmlns:a16="http://schemas.microsoft.com/office/drawing/2014/main" id="{248AF2CF-3B97-49B3-8E08-2820E763B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357015" y="64026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6">
              <a:extLst>
                <a:ext uri="{FF2B5EF4-FFF2-40B4-BE49-F238E27FC236}">
                  <a16:creationId xmlns:a16="http://schemas.microsoft.com/office/drawing/2014/main" id="{B5BEC596-B534-44B2-B1B8-78C1FBBA3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5860" y="641492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7">
              <a:extLst>
                <a:ext uri="{FF2B5EF4-FFF2-40B4-BE49-F238E27FC236}">
                  <a16:creationId xmlns:a16="http://schemas.microsoft.com/office/drawing/2014/main" id="{F45F86F4-28DB-49BC-8B6B-B703086F4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18231" y="641818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8">
              <a:extLst>
                <a:ext uri="{FF2B5EF4-FFF2-40B4-BE49-F238E27FC236}">
                  <a16:creationId xmlns:a16="http://schemas.microsoft.com/office/drawing/2014/main" id="{2932A0BD-C987-4A93-91DC-E277DC89C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65674" y="6420637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DD6B3E88-4337-44F0-80CD-D96F69C2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2" y="642716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0">
              <a:extLst>
                <a:ext uri="{FF2B5EF4-FFF2-40B4-BE49-F238E27FC236}">
                  <a16:creationId xmlns:a16="http://schemas.microsoft.com/office/drawing/2014/main" id="{2A481A9C-8E49-4886-B0B8-B391B54DE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45213" y="6430428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2">
              <a:extLst>
                <a:ext uri="{FF2B5EF4-FFF2-40B4-BE49-F238E27FC236}">
                  <a16:creationId xmlns:a16="http://schemas.microsoft.com/office/drawing/2014/main" id="{F74D151E-F322-43E1-AAAA-39C16A82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15774" y="6457357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3">
              <a:extLst>
                <a:ext uri="{FF2B5EF4-FFF2-40B4-BE49-F238E27FC236}">
                  <a16:creationId xmlns:a16="http://schemas.microsoft.com/office/drawing/2014/main" id="{BF3063F9-CB9B-4822-865E-5BFC90AF9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42843" y="646062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4">
              <a:extLst>
                <a:ext uri="{FF2B5EF4-FFF2-40B4-BE49-F238E27FC236}">
                  <a16:creationId xmlns:a16="http://schemas.microsoft.com/office/drawing/2014/main" id="{F541B440-1CE7-46DE-8E58-B472C9E62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1352" y="645735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5">
              <a:extLst>
                <a:ext uri="{FF2B5EF4-FFF2-40B4-BE49-F238E27FC236}">
                  <a16:creationId xmlns:a16="http://schemas.microsoft.com/office/drawing/2014/main" id="{25E18B25-35CB-4DFC-B428-063F245D0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1373" y="646307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">
              <a:extLst>
                <a:ext uri="{FF2B5EF4-FFF2-40B4-BE49-F238E27FC236}">
                  <a16:creationId xmlns:a16="http://schemas.microsoft.com/office/drawing/2014/main" id="{AC3EF75E-9D39-42A1-8744-0314BE64A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76864" y="642104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9">
              <a:extLst>
                <a:ext uri="{FF2B5EF4-FFF2-40B4-BE49-F238E27FC236}">
                  <a16:creationId xmlns:a16="http://schemas.microsoft.com/office/drawing/2014/main" id="{5B830616-AB5F-4414-891C-D7D65A1C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20744" y="578106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B84FCDC4-EB04-49F6-83E1-AE030D913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9809" y="5814737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9">
              <a:extLst>
                <a:ext uri="{FF2B5EF4-FFF2-40B4-BE49-F238E27FC236}">
                  <a16:creationId xmlns:a16="http://schemas.microsoft.com/office/drawing/2014/main" id="{297CFE06-B273-4E3A-828B-7F2391E72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0782" y="556917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3">
              <a:extLst>
                <a:ext uri="{FF2B5EF4-FFF2-40B4-BE49-F238E27FC236}">
                  <a16:creationId xmlns:a16="http://schemas.microsoft.com/office/drawing/2014/main" id="{3DB916FA-F738-4FDC-856A-EC97DEA0F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04120" y="55980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84355883-FB7A-47AA-BA56-AF9F9155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7282" y="555320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" name="Freeform 142">
            <a:extLst>
              <a:ext uri="{FF2B5EF4-FFF2-40B4-BE49-F238E27FC236}">
                <a16:creationId xmlns:a16="http://schemas.microsoft.com/office/drawing/2014/main" id="{869C3428-7E23-4E31-828E-09F276DAC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0574" y="67621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0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67262A-6EF1-49ED-B8DE-DDD3E580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DF32E3-3C99-B9A3-F555-D353EFB1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15" y="1633061"/>
            <a:ext cx="3453722" cy="3495286"/>
          </a:xfrm>
        </p:spPr>
        <p:txBody>
          <a:bodyPr>
            <a:normAutofit/>
          </a:bodyPr>
          <a:lstStyle/>
          <a:p>
            <a:pPr algn="ctr"/>
            <a:r>
              <a:rPr lang="es-ES"/>
              <a:t>Ventajas</a:t>
            </a:r>
            <a:endParaRPr lang="es-MX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92946-B39C-4250-B4C8-D82A25043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1035" y="880021"/>
            <a:ext cx="6498031" cy="511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42">
            <a:extLst>
              <a:ext uri="{FF2B5EF4-FFF2-40B4-BE49-F238E27FC236}">
                <a16:creationId xmlns:a16="http://schemas.microsoft.com/office/drawing/2014/main" id="{B30D69F3-F5DC-4D65-B4AF-733FF6D5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8174" y="66097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3FF339-0C9A-4139-9C80-B154CB1E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92" y="5479237"/>
            <a:ext cx="12057048" cy="1073975"/>
            <a:chOff x="11192" y="5479237"/>
            <a:chExt cx="12057048" cy="1073975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6951B5F-AC36-48AF-A319-55FE78425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327394" y="635532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F49E610F-6598-471F-91DF-D5851F14A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11390" y="553265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4DE0CDB-BB1F-4A69-A0A2-9C32D0B6A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84530" y="5529394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0">
              <a:extLst>
                <a:ext uri="{FF2B5EF4-FFF2-40B4-BE49-F238E27FC236}">
                  <a16:creationId xmlns:a16="http://schemas.microsoft.com/office/drawing/2014/main" id="{05BE2C0F-8AF8-4EB8-9EE8-0F65327A5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435517" y="552198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2">
              <a:extLst>
                <a:ext uri="{FF2B5EF4-FFF2-40B4-BE49-F238E27FC236}">
                  <a16:creationId xmlns:a16="http://schemas.microsoft.com/office/drawing/2014/main" id="{2A5CD3F7-632C-4582-87F6-584F870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95640" y="578970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3">
              <a:extLst>
                <a:ext uri="{FF2B5EF4-FFF2-40B4-BE49-F238E27FC236}">
                  <a16:creationId xmlns:a16="http://schemas.microsoft.com/office/drawing/2014/main" id="{51D68BBB-9910-4A2E-8881-4760A930C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65033" y="5771753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id="{7EC690E3-A4DE-4B8A-A186-0F3B49BC2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07845" y="5826426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5">
              <a:extLst>
                <a:ext uri="{FF2B5EF4-FFF2-40B4-BE49-F238E27FC236}">
                  <a16:creationId xmlns:a16="http://schemas.microsoft.com/office/drawing/2014/main" id="{1BB18CCD-20C3-4BE5-A6BA-9339E8AB9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76143" y="6032065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7">
              <a:extLst>
                <a:ext uri="{FF2B5EF4-FFF2-40B4-BE49-F238E27FC236}">
                  <a16:creationId xmlns:a16="http://schemas.microsoft.com/office/drawing/2014/main" id="{BED0B41F-67D3-4AD8-9A8A-DA5DD871A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88139" y="6055729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9">
              <a:extLst>
                <a:ext uri="{FF2B5EF4-FFF2-40B4-BE49-F238E27FC236}">
                  <a16:creationId xmlns:a16="http://schemas.microsoft.com/office/drawing/2014/main" id="{BC7AB75D-8130-4CC6-96B3-BAD26C374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55287" y="605899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A4118456-1C3E-447C-81DD-1F013BF5E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37087" y="607123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id="{9C6D6B04-EC5A-4149-A53B-C73E97693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522245" y="634860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4">
              <a:extLst>
                <a:ext uri="{FF2B5EF4-FFF2-40B4-BE49-F238E27FC236}">
                  <a16:creationId xmlns:a16="http://schemas.microsoft.com/office/drawing/2014/main" id="{813095FE-556E-4A61-9BF3-732D49280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284869" y="6310329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21793E62-B549-4243-B8FA-B143D6B4A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793296" y="6312998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43ADD9DB-48ED-4A8C-9A75-0E93AB47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610793" y="607003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E7C72DF4-E774-4605-971D-0840BD069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32685" y="606930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23BFA407-416B-4086-A635-1FB860F0E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86396" y="6078286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4">
              <a:extLst>
                <a:ext uri="{FF2B5EF4-FFF2-40B4-BE49-F238E27FC236}">
                  <a16:creationId xmlns:a16="http://schemas.microsoft.com/office/drawing/2014/main" id="{7C8F4B70-75FD-4457-A219-00E8F9862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987068" y="610603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8B19E2D0-7290-4EC0-AB6B-7F7AD87BD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19459" y="61084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6">
              <a:extLst>
                <a:ext uri="{FF2B5EF4-FFF2-40B4-BE49-F238E27FC236}">
                  <a16:creationId xmlns:a16="http://schemas.microsoft.com/office/drawing/2014/main" id="{A19B4676-7AC8-4F42-A34D-1A39433EE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71808" y="6115007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8B7FE908-80E4-483B-A777-C7B4EC478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534717" y="611745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8">
              <a:extLst>
                <a:ext uri="{FF2B5EF4-FFF2-40B4-BE49-F238E27FC236}">
                  <a16:creationId xmlns:a16="http://schemas.microsoft.com/office/drawing/2014/main" id="{2681A8C9-F444-4E8C-B844-9F7949428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095661" y="611745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D20ADAA4-D2A2-4685-98BF-248A08AE1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6" y="611745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0">
              <a:extLst>
                <a:ext uri="{FF2B5EF4-FFF2-40B4-BE49-F238E27FC236}">
                  <a16:creationId xmlns:a16="http://schemas.microsoft.com/office/drawing/2014/main" id="{341DD6EA-CF88-4A3C-BAEE-501042763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469623" y="6117454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3D241D69-1838-4786-A9A3-E92867ABF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262664" y="61239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A7396BB-7045-4151-AACC-8B8AF1ABD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01721" y="612724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83B1DF51-D55B-4AE2-A489-6922F695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19919" y="613295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4">
              <a:extLst>
                <a:ext uri="{FF2B5EF4-FFF2-40B4-BE49-F238E27FC236}">
                  <a16:creationId xmlns:a16="http://schemas.microsoft.com/office/drawing/2014/main" id="{E41D6AEB-5E2A-4A68-9632-4AE137F1F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04466" y="6132959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3">
              <a:extLst>
                <a:ext uri="{FF2B5EF4-FFF2-40B4-BE49-F238E27FC236}">
                  <a16:creationId xmlns:a16="http://schemas.microsoft.com/office/drawing/2014/main" id="{BA517482-AC50-4901-A826-FBA4B1FC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13586" y="6178656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4">
              <a:extLst>
                <a:ext uri="{FF2B5EF4-FFF2-40B4-BE49-F238E27FC236}">
                  <a16:creationId xmlns:a16="http://schemas.microsoft.com/office/drawing/2014/main" id="{2A95EDEC-E641-4466-9ADD-86C263F3B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850675" y="617865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5">
              <a:extLst>
                <a:ext uri="{FF2B5EF4-FFF2-40B4-BE49-F238E27FC236}">
                  <a16:creationId xmlns:a16="http://schemas.microsoft.com/office/drawing/2014/main" id="{330903BB-74EF-422B-A451-76F6988AC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87821" y="6184369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7">
              <a:extLst>
                <a:ext uri="{FF2B5EF4-FFF2-40B4-BE49-F238E27FC236}">
                  <a16:creationId xmlns:a16="http://schemas.microsoft.com/office/drawing/2014/main" id="{24CE6A5E-8D30-4EA3-BC99-FFDDD534E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1700" y="619661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8">
              <a:extLst>
                <a:ext uri="{FF2B5EF4-FFF2-40B4-BE49-F238E27FC236}">
                  <a16:creationId xmlns:a16="http://schemas.microsoft.com/office/drawing/2014/main" id="{9DA5CEEA-CCF3-470C-9F26-89B2E0691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1998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9">
              <a:extLst>
                <a:ext uri="{FF2B5EF4-FFF2-40B4-BE49-F238E27FC236}">
                  <a16:creationId xmlns:a16="http://schemas.microsoft.com/office/drawing/2014/main" id="{99C33A0E-8550-4F20-BDDC-C85558B2E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49502" y="61876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0">
              <a:extLst>
                <a:ext uri="{FF2B5EF4-FFF2-40B4-BE49-F238E27FC236}">
                  <a16:creationId xmlns:a16="http://schemas.microsoft.com/office/drawing/2014/main" id="{08AB78FF-9221-4AC7-B053-CBFD5EC5E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521908" y="636552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1">
              <a:extLst>
                <a:ext uri="{FF2B5EF4-FFF2-40B4-BE49-F238E27FC236}">
                  <a16:creationId xmlns:a16="http://schemas.microsoft.com/office/drawing/2014/main" id="{D78AC1AB-3499-4D82-9A7A-D2991E6CD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29270" y="637205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59E3CCFE-3C59-4B4D-A526-1DF92E8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26858" y="6375726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6">
              <a:extLst>
                <a:ext uri="{FF2B5EF4-FFF2-40B4-BE49-F238E27FC236}">
                  <a16:creationId xmlns:a16="http://schemas.microsoft.com/office/drawing/2014/main" id="{53464886-46EA-497B-9720-6F6857F6A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73104" y="6395720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7">
              <a:extLst>
                <a:ext uri="{FF2B5EF4-FFF2-40B4-BE49-F238E27FC236}">
                  <a16:creationId xmlns:a16="http://schemas.microsoft.com/office/drawing/2014/main" id="{7A5A5F60-422F-473E-9599-2EFA5B2AE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12498" y="639571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8">
              <a:extLst>
                <a:ext uri="{FF2B5EF4-FFF2-40B4-BE49-F238E27FC236}">
                  <a16:creationId xmlns:a16="http://schemas.microsoft.com/office/drawing/2014/main" id="{F39522BC-A79E-4F47-8082-198FBEA11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591511" y="6398982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9">
              <a:extLst>
                <a:ext uri="{FF2B5EF4-FFF2-40B4-BE49-F238E27FC236}">
                  <a16:creationId xmlns:a16="http://schemas.microsoft.com/office/drawing/2014/main" id="{9D335F47-2A7F-4268-8DD0-80CDB1470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26878" y="6398982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3">
              <a:extLst>
                <a:ext uri="{FF2B5EF4-FFF2-40B4-BE49-F238E27FC236}">
                  <a16:creationId xmlns:a16="http://schemas.microsoft.com/office/drawing/2014/main" id="{783022F1-11AE-45F8-B3C3-E7C3FACF3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7" y="64079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6">
              <a:extLst>
                <a:ext uri="{FF2B5EF4-FFF2-40B4-BE49-F238E27FC236}">
                  <a16:creationId xmlns:a16="http://schemas.microsoft.com/office/drawing/2014/main" id="{C3BE7C45-A2E8-42A0-87FE-EDFBC1D52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41599" y="642019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7">
              <a:extLst>
                <a:ext uri="{FF2B5EF4-FFF2-40B4-BE49-F238E27FC236}">
                  <a16:creationId xmlns:a16="http://schemas.microsoft.com/office/drawing/2014/main" id="{0FBF3533-1FB0-420E-844F-94A37EE1C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079229" y="642346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8">
              <a:extLst>
                <a:ext uri="{FF2B5EF4-FFF2-40B4-BE49-F238E27FC236}">
                  <a16:creationId xmlns:a16="http://schemas.microsoft.com/office/drawing/2014/main" id="{1CCB36DC-B5BF-46A0-A742-E9B5DC245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341533" y="6425913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E454EFCE-AA31-4C57-979D-FF28DF95B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4324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0">
              <a:extLst>
                <a:ext uri="{FF2B5EF4-FFF2-40B4-BE49-F238E27FC236}">
                  <a16:creationId xmlns:a16="http://schemas.microsoft.com/office/drawing/2014/main" id="{34821773-2B56-4CA4-923A-DFCFA76B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42498" y="6435704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2">
              <a:extLst>
                <a:ext uri="{FF2B5EF4-FFF2-40B4-BE49-F238E27FC236}">
                  <a16:creationId xmlns:a16="http://schemas.microsoft.com/office/drawing/2014/main" id="{B2A8D553-3CE0-48ED-ABA4-B1CA42EC4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705749" y="646263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3">
              <a:extLst>
                <a:ext uri="{FF2B5EF4-FFF2-40B4-BE49-F238E27FC236}">
                  <a16:creationId xmlns:a16="http://schemas.microsoft.com/office/drawing/2014/main" id="{AD6A1162-54E5-4A41-8F41-F2BF3A37E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0088" y="641818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13309420-D249-4ED4-AA5D-2975B4877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271930" y="6462633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A23E00F9-EAE7-4D6B-A0B2-067A1FE49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82289" y="646834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8D5F0F75-672C-4716-AAC5-D39F2B93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617051" y="642632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349E3A15-73B7-4F07-A44E-7B75BF601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3610" y="635005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">
              <a:extLst>
                <a:ext uri="{FF2B5EF4-FFF2-40B4-BE49-F238E27FC236}">
                  <a16:creationId xmlns:a16="http://schemas.microsoft.com/office/drawing/2014/main" id="{B460F882-3C95-44B1-AB26-6759DD59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2535" y="5479237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>
              <a:extLst>
                <a:ext uri="{FF2B5EF4-FFF2-40B4-BE49-F238E27FC236}">
                  <a16:creationId xmlns:a16="http://schemas.microsoft.com/office/drawing/2014/main" id="{3AEE145B-46F9-445A-9E7E-716173BCF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8881" y="551269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>
              <a:extLst>
                <a:ext uri="{FF2B5EF4-FFF2-40B4-BE49-F238E27FC236}">
                  <a16:creationId xmlns:a16="http://schemas.microsoft.com/office/drawing/2014/main" id="{C559D3E2-0DBC-4547-BC00-60A83E47A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190" y="55184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>
              <a:extLst>
                <a:ext uri="{FF2B5EF4-FFF2-40B4-BE49-F238E27FC236}">
                  <a16:creationId xmlns:a16="http://schemas.microsoft.com/office/drawing/2014/main" id="{F3E7B8C7-7DC7-468C-91CC-824961A2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739" y="5524118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9D2B31BB-A3AC-4292-B4E5-BC5F5274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674" y="552167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id="{32DB1E7E-4833-41CC-AC87-6BAEAFE9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8671" y="552738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id="{1B674A26-49C7-4604-95D1-894A5AD1B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91669" y="552738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id="{7D981404-4D96-4A9E-BD2F-2B1C82E9F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75783" y="552411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9">
              <a:extLst>
                <a:ext uri="{FF2B5EF4-FFF2-40B4-BE49-F238E27FC236}">
                  <a16:creationId xmlns:a16="http://schemas.microsoft.com/office/drawing/2014/main" id="{5C545757-0463-4AF1-9BB2-6865E44F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259" y="552790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00459AAE-3011-4F89-8A4E-613D2A733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98210" y="556655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8C4AD92E-B314-45C4-80D2-85C7334AB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44565" y="5582057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EE8973D-C3A8-4492-8BF8-E1BD5214D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4600" y="57697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940E1ED8-E032-4984-86EB-711F132C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4752" y="577219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1E148223-D795-405C-B94F-5CD18996E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471" y="577871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0A65903-767B-4F42-9D6D-CBEF7B55D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27791" y="577545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CFF03BAF-5274-4D27-873A-CA3947FAD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0932" y="578442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9912D23-7400-475C-B7BC-051E37895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28881" y="576647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3EA24FB-6C37-4094-89BE-BC9F277FC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4960" y="57901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090DA882-3E5F-47E2-A901-ED33177FB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92" y="57679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13DAF9D2-C10F-4FA0-8AAA-EF033FD23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2525" y="582115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1DCE6699-4F41-4E6C-B4B4-116F5645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29428" y="58513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5">
              <a:extLst>
                <a:ext uri="{FF2B5EF4-FFF2-40B4-BE49-F238E27FC236}">
                  <a16:creationId xmlns:a16="http://schemas.microsoft.com/office/drawing/2014/main" id="{0D5DA8DB-8A13-4D6E-9F40-E24A7F8F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8023" y="60267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00E93E64-19B4-465D-85DE-FD45DFAD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0286" y="603821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7">
              <a:extLst>
                <a:ext uri="{FF2B5EF4-FFF2-40B4-BE49-F238E27FC236}">
                  <a16:creationId xmlns:a16="http://schemas.microsoft.com/office/drawing/2014/main" id="{9E00DA49-033D-45D2-8D7C-0DE5BC6EA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735" y="605045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8">
              <a:extLst>
                <a:ext uri="{FF2B5EF4-FFF2-40B4-BE49-F238E27FC236}">
                  <a16:creationId xmlns:a16="http://schemas.microsoft.com/office/drawing/2014/main" id="{C9BB8FB7-501F-4EF7-811C-DFC36C697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3512" y="605045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9">
              <a:extLst>
                <a:ext uri="{FF2B5EF4-FFF2-40B4-BE49-F238E27FC236}">
                  <a16:creationId xmlns:a16="http://schemas.microsoft.com/office/drawing/2014/main" id="{70F631DA-C640-4FC1-A59E-F133F83B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15587" y="605371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0">
              <a:extLst>
                <a:ext uri="{FF2B5EF4-FFF2-40B4-BE49-F238E27FC236}">
                  <a16:creationId xmlns:a16="http://schemas.microsoft.com/office/drawing/2014/main" id="{C0C246D6-738C-4854-BDD0-6669E99D6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714" y="605370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1">
              <a:extLst>
                <a:ext uri="{FF2B5EF4-FFF2-40B4-BE49-F238E27FC236}">
                  <a16:creationId xmlns:a16="http://schemas.microsoft.com/office/drawing/2014/main" id="{2B88D097-4630-4514-BD1C-D1FC57D05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6827" y="606595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2">
              <a:extLst>
                <a:ext uri="{FF2B5EF4-FFF2-40B4-BE49-F238E27FC236}">
                  <a16:creationId xmlns:a16="http://schemas.microsoft.com/office/drawing/2014/main" id="{895172E5-4D7B-4E9E-9DC0-7AC40AFE2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963" y="606595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>
              <a:extLst>
                <a:ext uri="{FF2B5EF4-FFF2-40B4-BE49-F238E27FC236}">
                  <a16:creationId xmlns:a16="http://schemas.microsoft.com/office/drawing/2014/main" id="{E16BE8D6-8745-46D3-BB8C-7D9F905F2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05" y="6298524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>
              <a:extLst>
                <a:ext uri="{FF2B5EF4-FFF2-40B4-BE49-F238E27FC236}">
                  <a16:creationId xmlns:a16="http://schemas.microsoft.com/office/drawing/2014/main" id="{B21B0D38-9A6B-4C03-9C68-BFCDD0CE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120" y="6277308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0">
              <a:extLst>
                <a:ext uri="{FF2B5EF4-FFF2-40B4-BE49-F238E27FC236}">
                  <a16:creationId xmlns:a16="http://schemas.microsoft.com/office/drawing/2014/main" id="{BD88B61E-A1B6-4C3F-9CDA-F14697C39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6243" y="6277308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32">
              <a:extLst>
                <a:ext uri="{FF2B5EF4-FFF2-40B4-BE49-F238E27FC236}">
                  <a16:creationId xmlns:a16="http://schemas.microsoft.com/office/drawing/2014/main" id="{7F412678-E91D-445B-B569-92A65FE4F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58397" y="630750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4">
              <a:extLst>
                <a:ext uri="{FF2B5EF4-FFF2-40B4-BE49-F238E27FC236}">
                  <a16:creationId xmlns:a16="http://schemas.microsoft.com/office/drawing/2014/main" id="{D5C03A86-E86B-4343-BE21-5E5D4DF2F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16135" y="6305053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5">
              <a:extLst>
                <a:ext uri="{FF2B5EF4-FFF2-40B4-BE49-F238E27FC236}">
                  <a16:creationId xmlns:a16="http://schemas.microsoft.com/office/drawing/2014/main" id="{7E23784D-2CA3-4407-A29D-F04954A44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5185" y="6314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1">
              <a:extLst>
                <a:ext uri="{FF2B5EF4-FFF2-40B4-BE49-F238E27FC236}">
                  <a16:creationId xmlns:a16="http://schemas.microsoft.com/office/drawing/2014/main" id="{9B6ED33F-264E-4FE0-BB23-5923775E2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625" y="633198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CE917B1B-8131-4DE5-AD2C-71A079AA4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3161" y="5553203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5E8CF6E6-E598-4397-91BA-6C2A426A8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9595" y="554667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0">
              <a:extLst>
                <a:ext uri="{FF2B5EF4-FFF2-40B4-BE49-F238E27FC236}">
                  <a16:creationId xmlns:a16="http://schemas.microsoft.com/office/drawing/2014/main" id="{4B4D2234-D9B8-4F69-A88F-BAC72429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97773" y="55621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">
              <a:extLst>
                <a:ext uri="{FF2B5EF4-FFF2-40B4-BE49-F238E27FC236}">
                  <a16:creationId xmlns:a16="http://schemas.microsoft.com/office/drawing/2014/main" id="{FAC6F190-5E32-4356-8ACA-C8D84EBD7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48018" y="557686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05549845-8416-4013-9839-D79CB20AB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038" y="555646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467A23A5-6422-47E9-9190-43A9501C8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41065" y="558666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AA5E43AB-DA6B-477B-94EF-BF73ACCE3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5091" y="5598084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2">
              <a:extLst>
                <a:ext uri="{FF2B5EF4-FFF2-40B4-BE49-F238E27FC236}">
                  <a16:creationId xmlns:a16="http://schemas.microsoft.com/office/drawing/2014/main" id="{90CBC3ED-5170-4805-987F-F3964917F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2801" y="580127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3">
              <a:extLst>
                <a:ext uri="{FF2B5EF4-FFF2-40B4-BE49-F238E27FC236}">
                  <a16:creationId xmlns:a16="http://schemas.microsoft.com/office/drawing/2014/main" id="{C14C5E5E-6018-4BB4-8238-A6B217328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40515" y="5780056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4">
              <a:extLst>
                <a:ext uri="{FF2B5EF4-FFF2-40B4-BE49-F238E27FC236}">
                  <a16:creationId xmlns:a16="http://schemas.microsoft.com/office/drawing/2014/main" id="{A1D002AF-6CBB-4688-B6CC-623D057EA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787" y="58159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A3BCCB11-25A2-4C56-96AC-E8B384E20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55168" y="583391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48470416-A7F5-4041-B3E7-BF525DD8B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58192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5">
              <a:extLst>
                <a:ext uri="{FF2B5EF4-FFF2-40B4-BE49-F238E27FC236}">
                  <a16:creationId xmlns:a16="http://schemas.microsoft.com/office/drawing/2014/main" id="{6763146B-0E01-4BC3-A3E6-573690558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67433" y="578005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7">
              <a:extLst>
                <a:ext uri="{FF2B5EF4-FFF2-40B4-BE49-F238E27FC236}">
                  <a16:creationId xmlns:a16="http://schemas.microsoft.com/office/drawing/2014/main" id="{C324338F-04C1-419D-90C1-D83AA1B76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8564" y="586492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">
              <a:extLst>
                <a:ext uri="{FF2B5EF4-FFF2-40B4-BE49-F238E27FC236}">
                  <a16:creationId xmlns:a16="http://schemas.microsoft.com/office/drawing/2014/main" id="{77835AED-A441-4532-AF89-B3FF7CFD5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5527" y="606475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2">
              <a:extLst>
                <a:ext uri="{FF2B5EF4-FFF2-40B4-BE49-F238E27FC236}">
                  <a16:creationId xmlns:a16="http://schemas.microsoft.com/office/drawing/2014/main" id="{F2B6F66E-9B92-42DA-9FA1-35F0ECE1A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1481" y="6064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3">
              <a:extLst>
                <a:ext uri="{FF2B5EF4-FFF2-40B4-BE49-F238E27FC236}">
                  <a16:creationId xmlns:a16="http://schemas.microsoft.com/office/drawing/2014/main" id="{AB5426E1-AAC8-413F-8343-E690D3576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11063" y="607301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4">
              <a:extLst>
                <a:ext uri="{FF2B5EF4-FFF2-40B4-BE49-F238E27FC236}">
                  <a16:creationId xmlns:a16="http://schemas.microsoft.com/office/drawing/2014/main" id="{6EDE8D39-527D-48EC-A60E-822896A70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9758" y="610075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5">
              <a:extLst>
                <a:ext uri="{FF2B5EF4-FFF2-40B4-BE49-F238E27FC236}">
                  <a16:creationId xmlns:a16="http://schemas.microsoft.com/office/drawing/2014/main" id="{63CA0069-4DAE-4E19-9375-30664E136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7749" y="610320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6">
              <a:extLst>
                <a:ext uri="{FF2B5EF4-FFF2-40B4-BE49-F238E27FC236}">
                  <a16:creationId xmlns:a16="http://schemas.microsoft.com/office/drawing/2014/main" id="{EE4F3DAA-A482-4317-AC07-D9EACF4AB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6156" y="610973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7">
              <a:extLst>
                <a:ext uri="{FF2B5EF4-FFF2-40B4-BE49-F238E27FC236}">
                  <a16:creationId xmlns:a16="http://schemas.microsoft.com/office/drawing/2014/main" id="{C4558B65-3D1B-4341-9469-54BDB407D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99824" y="611217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8">
              <a:extLst>
                <a:ext uri="{FF2B5EF4-FFF2-40B4-BE49-F238E27FC236}">
                  <a16:creationId xmlns:a16="http://schemas.microsoft.com/office/drawing/2014/main" id="{8A11C831-3A34-41C8-BF81-577F36D3B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1416" y="611217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9">
              <a:extLst>
                <a:ext uri="{FF2B5EF4-FFF2-40B4-BE49-F238E27FC236}">
                  <a16:creationId xmlns:a16="http://schemas.microsoft.com/office/drawing/2014/main" id="{3BAA8579-0187-4116-9506-0798BD48B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4601" y="611217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B66832E9-B0E5-4132-99E9-2286FE26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26949" y="611217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1">
              <a:extLst>
                <a:ext uri="{FF2B5EF4-FFF2-40B4-BE49-F238E27FC236}">
                  <a16:creationId xmlns:a16="http://schemas.microsoft.com/office/drawing/2014/main" id="{1F5F17DC-C7BC-4D44-BFD1-1D5002D67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24162" y="611870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2">
              <a:extLst>
                <a:ext uri="{FF2B5EF4-FFF2-40B4-BE49-F238E27FC236}">
                  <a16:creationId xmlns:a16="http://schemas.microsoft.com/office/drawing/2014/main" id="{AAD24A6B-1C15-45BF-A44D-C5DCFDF7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01940" y="612197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03">
              <a:extLst>
                <a:ext uri="{FF2B5EF4-FFF2-40B4-BE49-F238E27FC236}">
                  <a16:creationId xmlns:a16="http://schemas.microsoft.com/office/drawing/2014/main" id="{B2B7773D-7624-4799-8DC2-2125C7B5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4247" y="61276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4">
              <a:extLst>
                <a:ext uri="{FF2B5EF4-FFF2-40B4-BE49-F238E27FC236}">
                  <a16:creationId xmlns:a16="http://schemas.microsoft.com/office/drawing/2014/main" id="{43BDB876-DF8F-473C-94AD-3B85C7D0D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3513" y="612768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3">
              <a:extLst>
                <a:ext uri="{FF2B5EF4-FFF2-40B4-BE49-F238E27FC236}">
                  <a16:creationId xmlns:a16="http://schemas.microsoft.com/office/drawing/2014/main" id="{E7BAEA9F-0A15-4A6A-9DE3-17E52616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1734" y="61733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4">
              <a:extLst>
                <a:ext uri="{FF2B5EF4-FFF2-40B4-BE49-F238E27FC236}">
                  <a16:creationId xmlns:a16="http://schemas.microsoft.com/office/drawing/2014/main" id="{F44C7BB7-3BF8-4B57-8300-B074761B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8188" y="61733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5">
              <a:extLst>
                <a:ext uri="{FF2B5EF4-FFF2-40B4-BE49-F238E27FC236}">
                  <a16:creationId xmlns:a16="http://schemas.microsoft.com/office/drawing/2014/main" id="{5C9E2587-EA6E-4862-835F-7E8AC5DFC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31042" y="617909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7">
              <a:extLst>
                <a:ext uri="{FF2B5EF4-FFF2-40B4-BE49-F238E27FC236}">
                  <a16:creationId xmlns:a16="http://schemas.microsoft.com/office/drawing/2014/main" id="{9FDF4C88-B02F-4199-9B67-75901180B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6279" y="61913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8">
              <a:extLst>
                <a:ext uri="{FF2B5EF4-FFF2-40B4-BE49-F238E27FC236}">
                  <a16:creationId xmlns:a16="http://schemas.microsoft.com/office/drawing/2014/main" id="{5640818D-9BF5-4056-A10A-B26AE5494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3" y="619459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9">
              <a:extLst>
                <a:ext uri="{FF2B5EF4-FFF2-40B4-BE49-F238E27FC236}">
                  <a16:creationId xmlns:a16="http://schemas.microsoft.com/office/drawing/2014/main" id="{DCBD257A-A1D2-4931-9090-48B1E21D5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7958" y="618235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20">
              <a:extLst>
                <a:ext uri="{FF2B5EF4-FFF2-40B4-BE49-F238E27FC236}">
                  <a16:creationId xmlns:a16="http://schemas.microsoft.com/office/drawing/2014/main" id="{EF75A49A-C910-4E27-B0E0-AF15C2B3D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81754" y="636025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1">
              <a:extLst>
                <a:ext uri="{FF2B5EF4-FFF2-40B4-BE49-F238E27FC236}">
                  <a16:creationId xmlns:a16="http://schemas.microsoft.com/office/drawing/2014/main" id="{09175BB4-78AB-4F07-9A7C-195C9FF50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1985" y="636677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5">
              <a:extLst>
                <a:ext uri="{FF2B5EF4-FFF2-40B4-BE49-F238E27FC236}">
                  <a16:creationId xmlns:a16="http://schemas.microsoft.com/office/drawing/2014/main" id="{E4647752-F098-4C74-8685-415ADC8BF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0219" y="637045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6">
              <a:extLst>
                <a:ext uri="{FF2B5EF4-FFF2-40B4-BE49-F238E27FC236}">
                  <a16:creationId xmlns:a16="http://schemas.microsoft.com/office/drawing/2014/main" id="{AF23AEF6-4648-479D-9E57-75D4087D0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6390444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7">
              <a:extLst>
                <a:ext uri="{FF2B5EF4-FFF2-40B4-BE49-F238E27FC236}">
                  <a16:creationId xmlns:a16="http://schemas.microsoft.com/office/drawing/2014/main" id="{A85CD8C4-1E33-42C9-BCBB-91B9CDE9E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75213" y="6390443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8">
              <a:extLst>
                <a:ext uri="{FF2B5EF4-FFF2-40B4-BE49-F238E27FC236}">
                  <a16:creationId xmlns:a16="http://schemas.microsoft.com/office/drawing/2014/main" id="{32D2257B-0B7A-4918-A6B3-74552983C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2403" y="6393706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9">
              <a:extLst>
                <a:ext uri="{FF2B5EF4-FFF2-40B4-BE49-F238E27FC236}">
                  <a16:creationId xmlns:a16="http://schemas.microsoft.com/office/drawing/2014/main" id="{B6E8A044-F3AC-48ED-B8A6-D2EDD3F6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50199" y="6393706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3">
              <a:extLst>
                <a:ext uri="{FF2B5EF4-FFF2-40B4-BE49-F238E27FC236}">
                  <a16:creationId xmlns:a16="http://schemas.microsoft.com/office/drawing/2014/main" id="{248AF2CF-3B97-49B3-8E08-2820E763B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357015" y="64026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6">
              <a:extLst>
                <a:ext uri="{FF2B5EF4-FFF2-40B4-BE49-F238E27FC236}">
                  <a16:creationId xmlns:a16="http://schemas.microsoft.com/office/drawing/2014/main" id="{B5BEC596-B534-44B2-B1B8-78C1FBBA3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5860" y="641492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7">
              <a:extLst>
                <a:ext uri="{FF2B5EF4-FFF2-40B4-BE49-F238E27FC236}">
                  <a16:creationId xmlns:a16="http://schemas.microsoft.com/office/drawing/2014/main" id="{F45F86F4-28DB-49BC-8B6B-B703086F4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18231" y="641818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8">
              <a:extLst>
                <a:ext uri="{FF2B5EF4-FFF2-40B4-BE49-F238E27FC236}">
                  <a16:creationId xmlns:a16="http://schemas.microsoft.com/office/drawing/2014/main" id="{2932A0BD-C987-4A93-91DC-E277DC89C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65674" y="6420637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DD6B3E88-4337-44F0-80CD-D96F69C2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2" y="642716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0">
              <a:extLst>
                <a:ext uri="{FF2B5EF4-FFF2-40B4-BE49-F238E27FC236}">
                  <a16:creationId xmlns:a16="http://schemas.microsoft.com/office/drawing/2014/main" id="{2A481A9C-8E49-4886-B0B8-B391B54DE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45213" y="6430428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2">
              <a:extLst>
                <a:ext uri="{FF2B5EF4-FFF2-40B4-BE49-F238E27FC236}">
                  <a16:creationId xmlns:a16="http://schemas.microsoft.com/office/drawing/2014/main" id="{F74D151E-F322-43E1-AAAA-39C16A82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15774" y="6457357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3">
              <a:extLst>
                <a:ext uri="{FF2B5EF4-FFF2-40B4-BE49-F238E27FC236}">
                  <a16:creationId xmlns:a16="http://schemas.microsoft.com/office/drawing/2014/main" id="{BF3063F9-CB9B-4822-865E-5BFC90AF9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42843" y="646062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4">
              <a:extLst>
                <a:ext uri="{FF2B5EF4-FFF2-40B4-BE49-F238E27FC236}">
                  <a16:creationId xmlns:a16="http://schemas.microsoft.com/office/drawing/2014/main" id="{F541B440-1CE7-46DE-8E58-B472C9E62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1352" y="645735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5">
              <a:extLst>
                <a:ext uri="{FF2B5EF4-FFF2-40B4-BE49-F238E27FC236}">
                  <a16:creationId xmlns:a16="http://schemas.microsoft.com/office/drawing/2014/main" id="{25E18B25-35CB-4DFC-B428-063F245D0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1373" y="646307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">
              <a:extLst>
                <a:ext uri="{FF2B5EF4-FFF2-40B4-BE49-F238E27FC236}">
                  <a16:creationId xmlns:a16="http://schemas.microsoft.com/office/drawing/2014/main" id="{AC3EF75E-9D39-42A1-8744-0314BE64A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76864" y="642104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9">
              <a:extLst>
                <a:ext uri="{FF2B5EF4-FFF2-40B4-BE49-F238E27FC236}">
                  <a16:creationId xmlns:a16="http://schemas.microsoft.com/office/drawing/2014/main" id="{5B830616-AB5F-4414-891C-D7D65A1C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20744" y="578106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B84FCDC4-EB04-49F6-83E1-AE030D913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9809" y="5814737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9">
              <a:extLst>
                <a:ext uri="{FF2B5EF4-FFF2-40B4-BE49-F238E27FC236}">
                  <a16:creationId xmlns:a16="http://schemas.microsoft.com/office/drawing/2014/main" id="{297CFE06-B273-4E3A-828B-7F2391E72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0782" y="556917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3">
              <a:extLst>
                <a:ext uri="{FF2B5EF4-FFF2-40B4-BE49-F238E27FC236}">
                  <a16:creationId xmlns:a16="http://schemas.microsoft.com/office/drawing/2014/main" id="{3DB916FA-F738-4FDC-856A-EC97DEA0F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04120" y="55980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84355883-FB7A-47AA-BA56-AF9F9155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7282" y="555320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91D45AF-C949-5944-617A-FA00B1AEDABD}"/>
              </a:ext>
            </a:extLst>
          </p:cNvPr>
          <p:cNvSpPr/>
          <p:nvPr/>
        </p:nvSpPr>
        <p:spPr>
          <a:xfrm>
            <a:off x="5387594" y="1161100"/>
            <a:ext cx="5750139" cy="119092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es-ES" sz="1400" b="0" i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os estudiantes han ido incorporando a su práctica educativa el uso de las redes sociales y relacionarla con su estilo de aprendizaje y canal de percepción, su determinación en el uso de las herramientas que la Web 2.0 les proporciona, así como el manejo que hacen de ellas.</a:t>
            </a:r>
          </a:p>
          <a:p>
            <a:pPr algn="ctr"/>
            <a:endParaRPr lang="es-MX"/>
          </a:p>
        </p:txBody>
      </p:sp>
      <p:sp>
        <p:nvSpPr>
          <p:cNvPr id="164" name="Freeform 142">
            <a:extLst>
              <a:ext uri="{FF2B5EF4-FFF2-40B4-BE49-F238E27FC236}">
                <a16:creationId xmlns:a16="http://schemas.microsoft.com/office/drawing/2014/main" id="{869C3428-7E23-4E31-828E-09F276DAC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0574" y="67621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3102C1-8332-E463-F33A-0BCB3C3F0BE1}"/>
              </a:ext>
            </a:extLst>
          </p:cNvPr>
          <p:cNvSpPr/>
          <p:nvPr/>
        </p:nvSpPr>
        <p:spPr>
          <a:xfrm>
            <a:off x="5411710" y="2464560"/>
            <a:ext cx="5750139" cy="112518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Permiten establecer contacto con especialistas en algunas materias y con profesionales dedicados a un campo específico de conocimiento. De esta forma se promueve la iniciativa personal del alumno.</a:t>
            </a:r>
          </a:p>
          <a:p>
            <a:pPr algn="ctr"/>
            <a:endParaRPr lang="es-MX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D69E144-B3C8-2B7B-CC0A-BE6338A9A282}"/>
              </a:ext>
            </a:extLst>
          </p:cNvPr>
          <p:cNvSpPr/>
          <p:nvPr/>
        </p:nvSpPr>
        <p:spPr>
          <a:xfrm>
            <a:off x="5411710" y="3716893"/>
            <a:ext cx="5750139" cy="9630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Facilitan la interacción entre los alumnos, que ven el aprendizaje como una labor común, de grupo, en lugar de cómo un trabajo individual.</a:t>
            </a:r>
          </a:p>
          <a:p>
            <a:pPr algn="just"/>
            <a:endParaRPr lang="es-ES" sz="1400" b="0" i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s-MX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649F636-26B6-508A-6308-B3223DFDE719}"/>
              </a:ext>
            </a:extLst>
          </p:cNvPr>
          <p:cNvSpPr/>
          <p:nvPr/>
        </p:nvSpPr>
        <p:spPr>
          <a:xfrm>
            <a:off x="5435498" y="4771173"/>
            <a:ext cx="5750139" cy="9630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Los profesores pueden completar sus clases con actividades o debates en las redes sociales mediante la creación de grupos cerrados.</a:t>
            </a:r>
          </a:p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408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1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3AD13D-8C5B-1D20-AFFE-696CDD92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S"/>
              <a:t>Desventajas</a:t>
            </a:r>
            <a:endParaRPr lang="es-MX"/>
          </a:p>
        </p:txBody>
      </p:sp>
      <p:sp>
        <p:nvSpPr>
          <p:cNvPr id="172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3" name="Marcador de contenido 2">
            <a:extLst>
              <a:ext uri="{FF2B5EF4-FFF2-40B4-BE49-F238E27FC236}">
                <a16:creationId xmlns:a16="http://schemas.microsoft.com/office/drawing/2014/main" id="{C2F3AFE3-D826-FF21-FDD3-8AEF3F508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534974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483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7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2B94DB80-B7D1-4170-88A2-6E4EC5524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89217" y="117633"/>
            <a:ext cx="138242" cy="88130"/>
          </a:xfrm>
          <a:custGeom>
            <a:avLst/>
            <a:gdLst>
              <a:gd name="T0" fmla="*/ 22 w 42"/>
              <a:gd name="T1" fmla="*/ 0 h 29"/>
              <a:gd name="T2" fmla="*/ 14 w 42"/>
              <a:gd name="T3" fmla="*/ 25 h 29"/>
              <a:gd name="T4" fmla="*/ 22 w 42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9">
                <a:moveTo>
                  <a:pt x="22" y="0"/>
                </a:moveTo>
                <a:cubicBezTo>
                  <a:pt x="42" y="7"/>
                  <a:pt x="28" y="29"/>
                  <a:pt x="14" y="25"/>
                </a:cubicBezTo>
                <a:cubicBezTo>
                  <a:pt x="0" y="18"/>
                  <a:pt x="8" y="1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22F566CA-D7F1-40DD-A2DC-740587F59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96561" y="375087"/>
            <a:ext cx="138242" cy="78339"/>
          </a:xfrm>
          <a:custGeom>
            <a:avLst/>
            <a:gdLst>
              <a:gd name="T0" fmla="*/ 6 w 42"/>
              <a:gd name="T1" fmla="*/ 6 h 26"/>
              <a:gd name="T2" fmla="*/ 21 w 42"/>
              <a:gd name="T3" fmla="*/ 26 h 26"/>
              <a:gd name="T4" fmla="*/ 6 w 42"/>
              <a:gd name="T5" fmla="*/ 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6" y="6"/>
                </a:moveTo>
                <a:cubicBezTo>
                  <a:pt x="25" y="0"/>
                  <a:pt x="42" y="17"/>
                  <a:pt x="21" y="26"/>
                </a:cubicBezTo>
                <a:cubicBezTo>
                  <a:pt x="9" y="26"/>
                  <a:pt x="0" y="16"/>
                  <a:pt x="6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2F8AE45B-8CBB-4DA9-8248-23615828C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93147" y="631830"/>
            <a:ext cx="121406" cy="72626"/>
          </a:xfrm>
          <a:custGeom>
            <a:avLst/>
            <a:gdLst>
              <a:gd name="T0" fmla="*/ 16 w 37"/>
              <a:gd name="T1" fmla="*/ 0 h 24"/>
              <a:gd name="T2" fmla="*/ 11 w 37"/>
              <a:gd name="T3" fmla="*/ 24 h 24"/>
              <a:gd name="T4" fmla="*/ 16 w 37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4">
                <a:moveTo>
                  <a:pt x="16" y="0"/>
                </a:moveTo>
                <a:cubicBezTo>
                  <a:pt x="37" y="6"/>
                  <a:pt x="30" y="20"/>
                  <a:pt x="11" y="24"/>
                </a:cubicBezTo>
                <a:cubicBezTo>
                  <a:pt x="0" y="17"/>
                  <a:pt x="5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C1F4D8-9670-4B56-BD70-732561AD0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3072"/>
            <a:ext cx="11315700" cy="509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96FC9-5FC5-3BC3-BBE0-DBEDF42F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615012"/>
            <a:ext cx="4072948" cy="3707003"/>
          </a:xfrm>
        </p:spPr>
        <p:txBody>
          <a:bodyPr>
            <a:normAutofit/>
          </a:bodyPr>
          <a:lstStyle/>
          <a:p>
            <a:r>
              <a:rPr lang="en-US"/>
              <a:t>El </a:t>
            </a:r>
            <a:r>
              <a:rPr lang="en-US" err="1"/>
              <a:t>papel</a:t>
            </a:r>
            <a:r>
              <a:rPr lang="en-US"/>
              <a:t> del docente en el uso de las redes sociales para el aprendizaje.</a:t>
            </a:r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C127F179-C992-4D40-B186-06818A77C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40581" y="1089364"/>
            <a:ext cx="150648" cy="99554"/>
          </a:xfrm>
          <a:custGeom>
            <a:avLst/>
            <a:gdLst>
              <a:gd name="T0" fmla="*/ 26 w 46"/>
              <a:gd name="T1" fmla="*/ 0 h 33"/>
              <a:gd name="T2" fmla="*/ 38 w 46"/>
              <a:gd name="T3" fmla="*/ 22 h 33"/>
              <a:gd name="T4" fmla="*/ 26 w 4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26" y="0"/>
                </a:moveTo>
                <a:cubicBezTo>
                  <a:pt x="29" y="0"/>
                  <a:pt x="46" y="16"/>
                  <a:pt x="38" y="22"/>
                </a:cubicBezTo>
                <a:cubicBezTo>
                  <a:pt x="16" y="33"/>
                  <a:pt x="0" y="5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92F43-BD4F-A77D-A16D-CC68F1F0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513" y="1648887"/>
            <a:ext cx="5240874" cy="36731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900">
                <a:ea typeface="+mn-lt"/>
                <a:cs typeface="+mn-lt"/>
              </a:rPr>
              <a:t>El </a:t>
            </a:r>
            <a:r>
              <a:rPr lang="en-US" sz="1900" err="1">
                <a:ea typeface="+mn-lt"/>
                <a:cs typeface="+mn-lt"/>
              </a:rPr>
              <a:t>esfuerzo</a:t>
            </a:r>
            <a:r>
              <a:rPr lang="en-US" sz="1900">
                <a:ea typeface="+mn-lt"/>
                <a:cs typeface="+mn-lt"/>
              </a:rPr>
              <a:t> del </a:t>
            </a:r>
            <a:r>
              <a:rPr lang="en-US" sz="1900" err="1">
                <a:ea typeface="+mn-lt"/>
                <a:cs typeface="+mn-lt"/>
              </a:rPr>
              <a:t>profesor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está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centrado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en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ayudar</a:t>
            </a:r>
            <a:r>
              <a:rPr lang="en-US" sz="1900">
                <a:ea typeface="+mn-lt"/>
                <a:cs typeface="+mn-lt"/>
              </a:rPr>
              <a:t> al </a:t>
            </a:r>
            <a:r>
              <a:rPr lang="en-US" sz="1900" err="1">
                <a:ea typeface="+mn-lt"/>
                <a:cs typeface="+mn-lt"/>
              </a:rPr>
              <a:t>estudiante</a:t>
            </a:r>
            <a:r>
              <a:rPr lang="en-US" sz="1900">
                <a:ea typeface="+mn-lt"/>
                <a:cs typeface="+mn-lt"/>
              </a:rPr>
              <a:t> a </a:t>
            </a:r>
            <a:r>
              <a:rPr lang="en-US" sz="1900" err="1">
                <a:ea typeface="+mn-lt"/>
                <a:cs typeface="+mn-lt"/>
              </a:rPr>
              <a:t>desarrollar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talentos</a:t>
            </a:r>
            <a:r>
              <a:rPr lang="en-US" sz="1900">
                <a:ea typeface="+mn-lt"/>
                <a:cs typeface="+mn-lt"/>
              </a:rPr>
              <a:t> y </a:t>
            </a:r>
            <a:r>
              <a:rPr lang="en-US" sz="1900" err="1">
                <a:ea typeface="+mn-lt"/>
                <a:cs typeface="+mn-lt"/>
              </a:rPr>
              <a:t>competencias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utilizando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nuevos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esquemas</a:t>
            </a:r>
            <a:r>
              <a:rPr lang="en-US" sz="1900">
                <a:ea typeface="+mn-lt"/>
                <a:cs typeface="+mn-lt"/>
              </a:rPr>
              <a:t> de </a:t>
            </a:r>
            <a:r>
              <a:rPr lang="en-US" sz="1900" err="1">
                <a:ea typeface="+mn-lt"/>
                <a:cs typeface="+mn-lt"/>
              </a:rPr>
              <a:t>enseñanza</a:t>
            </a:r>
            <a:r>
              <a:rPr lang="en-US" sz="1900">
                <a:ea typeface="+mn-lt"/>
                <a:cs typeface="+mn-lt"/>
              </a:rPr>
              <a:t>, lo </a:t>
            </a:r>
            <a:r>
              <a:rPr lang="en-US" sz="1900" err="1">
                <a:ea typeface="+mn-lt"/>
                <a:cs typeface="+mn-lt"/>
              </a:rPr>
              <a:t>cual</a:t>
            </a:r>
            <a:r>
              <a:rPr lang="en-US" sz="1900">
                <a:ea typeface="+mn-lt"/>
                <a:cs typeface="+mn-lt"/>
              </a:rPr>
              <a:t> lo </a:t>
            </a:r>
            <a:r>
              <a:rPr lang="en-US" sz="1900" err="1">
                <a:ea typeface="+mn-lt"/>
                <a:cs typeface="+mn-lt"/>
              </a:rPr>
              <a:t>convierte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en</a:t>
            </a:r>
            <a:r>
              <a:rPr lang="en-US" sz="1900">
                <a:ea typeface="+mn-lt"/>
                <a:cs typeface="+mn-lt"/>
              </a:rPr>
              <a:t> un </a:t>
            </a:r>
            <a:r>
              <a:rPr lang="en-US" sz="1900" err="1">
                <a:ea typeface="+mn-lt"/>
                <a:cs typeface="+mn-lt"/>
              </a:rPr>
              <a:t>guía</a:t>
            </a:r>
            <a:r>
              <a:rPr lang="en-US" sz="1900">
                <a:ea typeface="+mn-lt"/>
                <a:cs typeface="+mn-lt"/>
              </a:rPr>
              <a:t> del </a:t>
            </a:r>
            <a:r>
              <a:rPr lang="en-US" sz="1900" err="1">
                <a:ea typeface="+mn-lt"/>
                <a:cs typeface="+mn-lt"/>
              </a:rPr>
              <a:t>proceso</a:t>
            </a:r>
            <a:r>
              <a:rPr lang="en-US" sz="1900">
                <a:ea typeface="+mn-lt"/>
                <a:cs typeface="+mn-lt"/>
              </a:rPr>
              <a:t> de </a:t>
            </a:r>
            <a:r>
              <a:rPr lang="en-US" sz="1900" err="1">
                <a:ea typeface="+mn-lt"/>
                <a:cs typeface="+mn-lt"/>
              </a:rPr>
              <a:t>enseñanza-aprendizaje</a:t>
            </a:r>
            <a:r>
              <a:rPr lang="en-US" sz="1900">
                <a:ea typeface="+mn-lt"/>
                <a:cs typeface="+mn-lt"/>
              </a:rPr>
              <a:t>. </a:t>
            </a:r>
            <a:endParaRPr lang="en-US" sz="1900"/>
          </a:p>
          <a:p>
            <a:pPr marL="0" indent="0">
              <a:lnSpc>
                <a:spcPct val="140000"/>
              </a:lnSpc>
              <a:buNone/>
            </a:pPr>
            <a:r>
              <a:rPr lang="en-US" sz="1900">
                <a:ea typeface="+mn-lt"/>
                <a:cs typeface="+mn-lt"/>
              </a:rPr>
              <a:t>A la par, </a:t>
            </a:r>
            <a:r>
              <a:rPr lang="en-US" sz="1900" err="1">
                <a:ea typeface="+mn-lt"/>
                <a:cs typeface="+mn-lt"/>
              </a:rPr>
              <a:t>el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estudiante</a:t>
            </a:r>
            <a:r>
              <a:rPr lang="en-US" sz="1900">
                <a:ea typeface="+mn-lt"/>
                <a:cs typeface="+mn-lt"/>
              </a:rPr>
              <a:t> se </a:t>
            </a:r>
            <a:r>
              <a:rPr lang="en-US" sz="1900" err="1">
                <a:ea typeface="+mn-lt"/>
                <a:cs typeface="+mn-lt"/>
              </a:rPr>
              <a:t>vuelve</a:t>
            </a:r>
            <a:r>
              <a:rPr lang="en-US" sz="1900">
                <a:ea typeface="+mn-lt"/>
                <a:cs typeface="+mn-lt"/>
              </a:rPr>
              <a:t> un ser </a:t>
            </a:r>
            <a:r>
              <a:rPr lang="en-US" sz="1900" err="1">
                <a:ea typeface="+mn-lt"/>
                <a:cs typeface="+mn-lt"/>
              </a:rPr>
              <a:t>más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autónomo</a:t>
            </a:r>
            <a:r>
              <a:rPr lang="en-US" sz="1900">
                <a:ea typeface="+mn-lt"/>
                <a:cs typeface="+mn-lt"/>
              </a:rPr>
              <a:t> y </a:t>
            </a:r>
            <a:r>
              <a:rPr lang="en-US" sz="1900" err="1">
                <a:ea typeface="+mn-lt"/>
                <a:cs typeface="+mn-lt"/>
              </a:rPr>
              <a:t>autosuficiente</a:t>
            </a:r>
            <a:r>
              <a:rPr lang="en-US" sz="1900">
                <a:ea typeface="+mn-lt"/>
                <a:cs typeface="+mn-lt"/>
              </a:rPr>
              <a:t> que </a:t>
            </a:r>
            <a:r>
              <a:rPr lang="en-US" sz="1900" err="1">
                <a:ea typeface="+mn-lt"/>
                <a:cs typeface="+mn-lt"/>
              </a:rPr>
              <a:t>construye</a:t>
            </a:r>
            <a:r>
              <a:rPr lang="en-US" sz="1900">
                <a:ea typeface="+mn-lt"/>
                <a:cs typeface="+mn-lt"/>
              </a:rPr>
              <a:t> sus </a:t>
            </a:r>
            <a:r>
              <a:rPr lang="en-US" sz="1900" err="1">
                <a:ea typeface="+mn-lt"/>
                <a:cs typeface="+mn-lt"/>
              </a:rPr>
              <a:t>propios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conocimientos</a:t>
            </a:r>
            <a:r>
              <a:rPr lang="en-US" sz="1900">
                <a:ea typeface="+mn-lt"/>
                <a:cs typeface="+mn-lt"/>
              </a:rPr>
              <a:t>.</a:t>
            </a:r>
            <a:endParaRPr lang="en-US" sz="1900"/>
          </a:p>
          <a:p>
            <a:pPr>
              <a:lnSpc>
                <a:spcPct val="140000"/>
              </a:lnSpc>
              <a:buClr>
                <a:srgbClr val="C3B2A7"/>
              </a:buClr>
            </a:pPr>
            <a:endParaRPr lang="en-US" sz="190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25703CD1-3965-43FB-8408-77151BBD2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86479" y="2061963"/>
            <a:ext cx="124951" cy="69362"/>
          </a:xfrm>
          <a:custGeom>
            <a:avLst/>
            <a:gdLst>
              <a:gd name="T0" fmla="*/ 16 w 38"/>
              <a:gd name="T1" fmla="*/ 0 h 23"/>
              <a:gd name="T2" fmla="*/ 10 w 38"/>
              <a:gd name="T3" fmla="*/ 23 h 23"/>
              <a:gd name="T4" fmla="*/ 1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16" y="0"/>
                </a:moveTo>
                <a:cubicBezTo>
                  <a:pt x="38" y="8"/>
                  <a:pt x="31" y="18"/>
                  <a:pt x="10" y="23"/>
                </a:cubicBezTo>
                <a:cubicBezTo>
                  <a:pt x="0" y="16"/>
                  <a:pt x="4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236AF27-E29A-4BE1-835F-3E58632F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71242" y="2259521"/>
            <a:ext cx="128495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7E576E3-1896-4383-AFF8-4192A4D6E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12125" y="46007"/>
            <a:ext cx="4152218" cy="6802515"/>
            <a:chOff x="7812125" y="-35029"/>
            <a:chExt cx="4152218" cy="6883552"/>
          </a:xfrm>
        </p:grpSpPr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CFEBBA01-5D63-4547-B01C-06446F8E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189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B151F0C2-EB37-4394-85D8-631C639D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4461" y="152662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16BA0741-61D0-4B78-99A2-84727B154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5544" y="739526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608BEE1D-8947-4860-92E2-DF5E72617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91805" y="41011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2">
              <a:extLst>
                <a:ext uri="{FF2B5EF4-FFF2-40B4-BE49-F238E27FC236}">
                  <a16:creationId xmlns:a16="http://schemas.microsoft.com/office/drawing/2014/main" id="{23477C11-8260-4FBB-821B-620D7E4C7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73512" y="451020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4">
              <a:extLst>
                <a:ext uri="{FF2B5EF4-FFF2-40B4-BE49-F238E27FC236}">
                  <a16:creationId xmlns:a16="http://schemas.microsoft.com/office/drawing/2014/main" id="{E1B67178-0C14-4601-BF94-91DCCCD9E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50440" y="6146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EDEB60C8-CA29-46D3-9AA7-9F7A1252D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30052" y="255923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9E5C2B83-454B-4951-8B08-3D617778E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0818" y="721463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AFAD21A0-BC8E-4635-AFFB-E87CD92C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7583" y="742705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4">
              <a:extLst>
                <a:ext uri="{FF2B5EF4-FFF2-40B4-BE49-F238E27FC236}">
                  <a16:creationId xmlns:a16="http://schemas.microsoft.com/office/drawing/2014/main" id="{4B01379C-61AE-4191-B726-E8A6D84B9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2308" y="51687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6">
              <a:extLst>
                <a:ext uri="{FF2B5EF4-FFF2-40B4-BE49-F238E27FC236}">
                  <a16:creationId xmlns:a16="http://schemas.microsoft.com/office/drawing/2014/main" id="{38F67446-9956-4CD9-B003-A772F2158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2277" y="1708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FBA47277-EA28-45EB-80A0-64DA80757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7976" y="5894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0">
              <a:extLst>
                <a:ext uri="{FF2B5EF4-FFF2-40B4-BE49-F238E27FC236}">
                  <a16:creationId xmlns:a16="http://schemas.microsoft.com/office/drawing/2014/main" id="{F74A8421-8E72-4D0B-A55B-E4EC1DCAC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15700" y="341651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3">
              <a:extLst>
                <a:ext uri="{FF2B5EF4-FFF2-40B4-BE49-F238E27FC236}">
                  <a16:creationId xmlns:a16="http://schemas.microsoft.com/office/drawing/2014/main" id="{779CF57F-496E-4365-8D91-7326A2120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97412" y="214054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30">
              <a:extLst>
                <a:ext uri="{FF2B5EF4-FFF2-40B4-BE49-F238E27FC236}">
                  <a16:creationId xmlns:a16="http://schemas.microsoft.com/office/drawing/2014/main" id="{160F21FA-063A-4C1C-A5D4-60AD79CB2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70633" y="503303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5">
              <a:extLst>
                <a:ext uri="{FF2B5EF4-FFF2-40B4-BE49-F238E27FC236}">
                  <a16:creationId xmlns:a16="http://schemas.microsoft.com/office/drawing/2014/main" id="{8FABF168-1906-4AE6-B3F5-15EEE8CAD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75569" y="70943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72F9124E-1C2B-47FD-84F9-256BBABDF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9868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F8E5A5B8-608D-41E9-80D8-30354569F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8154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F359FC54-371A-45E1-BC00-CC4B391E9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471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92CACDFB-D6E2-43E1-AD6A-8DEF07D6F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27913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9">
              <a:extLst>
                <a:ext uri="{FF2B5EF4-FFF2-40B4-BE49-F238E27FC236}">
                  <a16:creationId xmlns:a16="http://schemas.microsoft.com/office/drawing/2014/main" id="{369D6F1B-277E-4BFA-802A-DBB2994A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0834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0">
              <a:extLst>
                <a:ext uri="{FF2B5EF4-FFF2-40B4-BE49-F238E27FC236}">
                  <a16:creationId xmlns:a16="http://schemas.microsoft.com/office/drawing/2014/main" id="{D5434E53-B08F-4ACA-91A1-72DD4A438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4712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5">
              <a:extLst>
                <a:ext uri="{FF2B5EF4-FFF2-40B4-BE49-F238E27FC236}">
                  <a16:creationId xmlns:a16="http://schemas.microsoft.com/office/drawing/2014/main" id="{31AA32B8-ECA1-4652-A7F6-C64A16483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35018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7">
              <a:extLst>
                <a:ext uri="{FF2B5EF4-FFF2-40B4-BE49-F238E27FC236}">
                  <a16:creationId xmlns:a16="http://schemas.microsoft.com/office/drawing/2014/main" id="{D5A98D8E-922A-450B-BAC7-624373E87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5805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7">
              <a:extLst>
                <a:ext uri="{FF2B5EF4-FFF2-40B4-BE49-F238E27FC236}">
                  <a16:creationId xmlns:a16="http://schemas.microsoft.com/office/drawing/2014/main" id="{1AAA8D66-0CB7-4E6F-A817-5DA6D1D9E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59773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8">
              <a:extLst>
                <a:ext uri="{FF2B5EF4-FFF2-40B4-BE49-F238E27FC236}">
                  <a16:creationId xmlns:a16="http://schemas.microsoft.com/office/drawing/2014/main" id="{7B8A3B09-BC97-4F21-94E9-5C5952669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5550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9">
              <a:extLst>
                <a:ext uri="{FF2B5EF4-FFF2-40B4-BE49-F238E27FC236}">
                  <a16:creationId xmlns:a16="http://schemas.microsoft.com/office/drawing/2014/main" id="{3E575223-DEC9-4512-ACB3-7EF79DFE8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8140" y="628668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9">
              <a:extLst>
                <a:ext uri="{FF2B5EF4-FFF2-40B4-BE49-F238E27FC236}">
                  <a16:creationId xmlns:a16="http://schemas.microsoft.com/office/drawing/2014/main" id="{A2F60DB8-8105-41B6-A657-59AC8FAD4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4589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4">
              <a:extLst>
                <a:ext uri="{FF2B5EF4-FFF2-40B4-BE49-F238E27FC236}">
                  <a16:creationId xmlns:a16="http://schemas.microsoft.com/office/drawing/2014/main" id="{8E5C413D-130F-40EF-986E-3803AA20D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087360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5">
              <a:extLst>
                <a:ext uri="{FF2B5EF4-FFF2-40B4-BE49-F238E27FC236}">
                  <a16:creationId xmlns:a16="http://schemas.microsoft.com/office/drawing/2014/main" id="{AA0BCB10-8327-484F-A6E0-A2BBA90B1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299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>
              <a:extLst>
                <a:ext uri="{FF2B5EF4-FFF2-40B4-BE49-F238E27FC236}">
                  <a16:creationId xmlns:a16="http://schemas.microsoft.com/office/drawing/2014/main" id="{42BBD930-764C-4A48-9EFE-3D7BD59D2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3513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81F2F622-5B4D-47DB-8E8E-C6C509013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51280" y="3532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D11F209F-C153-40EF-9687-AC9B7EDC3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1457" y="9752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6">
              <a:extLst>
                <a:ext uri="{FF2B5EF4-FFF2-40B4-BE49-F238E27FC236}">
                  <a16:creationId xmlns:a16="http://schemas.microsoft.com/office/drawing/2014/main" id="{F2C892FE-0BCC-436C-A56C-75F22A532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0707" y="18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6">
              <a:extLst>
                <a:ext uri="{FF2B5EF4-FFF2-40B4-BE49-F238E27FC236}">
                  <a16:creationId xmlns:a16="http://schemas.microsoft.com/office/drawing/2014/main" id="{C04D8270-78E5-442F-A13E-8F36B46DA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71451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2364C396-D32B-4204-BE3D-7978AEC4A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6921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94890050-B99A-49B3-AA43-B907D7BC4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18346" y="12582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4F10F360-2A8A-47C7-97F1-39C21A3E0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22276" y="64001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B941FB0E-BF49-4CEF-8D20-36B788D3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25690" y="38327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2">
              <a:extLst>
                <a:ext uri="{FF2B5EF4-FFF2-40B4-BE49-F238E27FC236}">
                  <a16:creationId xmlns:a16="http://schemas.microsoft.com/office/drawing/2014/main" id="{162B6B81-4CA7-440F-8815-60920B960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07397" y="42417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4">
              <a:extLst>
                <a:ext uri="{FF2B5EF4-FFF2-40B4-BE49-F238E27FC236}">
                  <a16:creationId xmlns:a16="http://schemas.microsoft.com/office/drawing/2014/main" id="{D5ECC74F-C23A-4D14-8843-30C85D26D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2340" y="6844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9">
              <a:extLst>
                <a:ext uri="{FF2B5EF4-FFF2-40B4-BE49-F238E27FC236}">
                  <a16:creationId xmlns:a16="http://schemas.microsoft.com/office/drawing/2014/main" id="{169EAE32-FA5D-417A-9E3D-ED5FC3A9C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63937" y="22908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8">
              <a:extLst>
                <a:ext uri="{FF2B5EF4-FFF2-40B4-BE49-F238E27FC236}">
                  <a16:creationId xmlns:a16="http://schemas.microsoft.com/office/drawing/2014/main" id="{81E3B909-6FF7-4890-B0F9-AF9949309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44703" y="69462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4">
              <a:extLst>
                <a:ext uri="{FF2B5EF4-FFF2-40B4-BE49-F238E27FC236}">
                  <a16:creationId xmlns:a16="http://schemas.microsoft.com/office/drawing/2014/main" id="{8A143A49-AE2E-4E58-80F5-ED3669450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26193" y="49003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CABDA8BE-A80E-4A04-8F32-5125E97D0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36162" y="14402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6">
              <a:extLst>
                <a:ext uri="{FF2B5EF4-FFF2-40B4-BE49-F238E27FC236}">
                  <a16:creationId xmlns:a16="http://schemas.microsoft.com/office/drawing/2014/main" id="{F6679A4D-9FFD-4D03-9A13-3A08FDCE9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71861" y="56264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0">
              <a:extLst>
                <a:ext uri="{FF2B5EF4-FFF2-40B4-BE49-F238E27FC236}">
                  <a16:creationId xmlns:a16="http://schemas.microsoft.com/office/drawing/2014/main" id="{F8AE33DF-4319-45F4-A184-8C61154F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49585" y="3148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3">
              <a:extLst>
                <a:ext uri="{FF2B5EF4-FFF2-40B4-BE49-F238E27FC236}">
                  <a16:creationId xmlns:a16="http://schemas.microsoft.com/office/drawing/2014/main" id="{203B12AA-A3BD-4B7B-B036-18BB77234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31297" y="18721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0">
              <a:extLst>
                <a:ext uri="{FF2B5EF4-FFF2-40B4-BE49-F238E27FC236}">
                  <a16:creationId xmlns:a16="http://schemas.microsoft.com/office/drawing/2014/main" id="{8B3AB77A-1475-48E6-B794-BAFBE891F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04518" y="47646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35">
              <a:extLst>
                <a:ext uri="{FF2B5EF4-FFF2-40B4-BE49-F238E27FC236}">
                  <a16:creationId xmlns:a16="http://schemas.microsoft.com/office/drawing/2014/main" id="{799215C2-6C9A-474F-A5A4-C0B64A7F8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05326" y="74397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5">
              <a:extLst>
                <a:ext uri="{FF2B5EF4-FFF2-40B4-BE49-F238E27FC236}">
                  <a16:creationId xmlns:a16="http://schemas.microsoft.com/office/drawing/2014/main" id="{4CE3BA64-0E28-4234-BB1F-291B79709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7184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1">
              <a:extLst>
                <a:ext uri="{FF2B5EF4-FFF2-40B4-BE49-F238E27FC236}">
                  <a16:creationId xmlns:a16="http://schemas.microsoft.com/office/drawing/2014/main" id="{67D91C73-C376-4277-9EFD-9FD0470AD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5470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1">
              <a:extLst>
                <a:ext uri="{FF2B5EF4-FFF2-40B4-BE49-F238E27FC236}">
                  <a16:creationId xmlns:a16="http://schemas.microsoft.com/office/drawing/2014/main" id="{3B663AEA-3170-47F1-999C-74A61A961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11455" y="612445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9">
              <a:extLst>
                <a:ext uri="{FF2B5EF4-FFF2-40B4-BE49-F238E27FC236}">
                  <a16:creationId xmlns:a16="http://schemas.microsoft.com/office/drawing/2014/main" id="{D1A61960-42E0-4162-9516-2A7EC18F9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48150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0">
              <a:extLst>
                <a:ext uri="{FF2B5EF4-FFF2-40B4-BE49-F238E27FC236}">
                  <a16:creationId xmlns:a16="http://schemas.microsoft.com/office/drawing/2014/main" id="{409D0999-B4C1-4806-8388-89F9DA6CB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2028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5">
              <a:extLst>
                <a:ext uri="{FF2B5EF4-FFF2-40B4-BE49-F238E27FC236}">
                  <a16:creationId xmlns:a16="http://schemas.microsoft.com/office/drawing/2014/main" id="{D281BE1A-6972-4D40-B89F-7D3B35E0A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0817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101325E8-3735-4D9E-AD4A-940C5B14F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3121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3">
              <a:extLst>
                <a:ext uri="{FF2B5EF4-FFF2-40B4-BE49-F238E27FC236}">
                  <a16:creationId xmlns:a16="http://schemas.microsoft.com/office/drawing/2014/main" id="{0B6F7609-A46F-495F-ACA3-C299FBDD2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2666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17">
              <a:extLst>
                <a:ext uri="{FF2B5EF4-FFF2-40B4-BE49-F238E27FC236}">
                  <a16:creationId xmlns:a16="http://schemas.microsoft.com/office/drawing/2014/main" id="{A0A8F5DC-6AEA-4EE6-B393-417DA1EDA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5053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18">
              <a:extLst>
                <a:ext uri="{FF2B5EF4-FFF2-40B4-BE49-F238E27FC236}">
                  <a16:creationId xmlns:a16="http://schemas.microsoft.com/office/drawing/2014/main" id="{7EEFD3A9-D993-4A34-849E-2CC00645F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2821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19">
              <a:extLst>
                <a:ext uri="{FF2B5EF4-FFF2-40B4-BE49-F238E27FC236}">
                  <a16:creationId xmlns:a16="http://schemas.microsoft.com/office/drawing/2014/main" id="{5C65C06C-6AE3-4741-A0B0-AB4626AA8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155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9">
              <a:extLst>
                <a:ext uri="{FF2B5EF4-FFF2-40B4-BE49-F238E27FC236}">
                  <a16:creationId xmlns:a16="http://schemas.microsoft.com/office/drawing/2014/main" id="{E1086A18-29F9-4452-B314-8C415983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3270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4">
              <a:extLst>
                <a:ext uri="{FF2B5EF4-FFF2-40B4-BE49-F238E27FC236}">
                  <a16:creationId xmlns:a16="http://schemas.microsoft.com/office/drawing/2014/main" id="{04F4D575-818F-4EDA-8D6F-4FB2DE674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30130" y="606051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5">
              <a:extLst>
                <a:ext uri="{FF2B5EF4-FFF2-40B4-BE49-F238E27FC236}">
                  <a16:creationId xmlns:a16="http://schemas.microsoft.com/office/drawing/2014/main" id="{0E161E48-85EB-4A49-BC06-364995C51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7218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">
              <a:extLst>
                <a:ext uri="{FF2B5EF4-FFF2-40B4-BE49-F238E27FC236}">
                  <a16:creationId xmlns:a16="http://schemas.microsoft.com/office/drawing/2014/main" id="{12412E23-0A88-4F9B-93D5-83AB1CBD4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2193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35CA5C8C-D72C-482D-9453-B29DFEEE4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5165" y="848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A71EDCD-24BC-4A17-9B64-DC1E2858A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85342" y="7068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A50F6063-95E3-4BDF-B880-F33DCD1E2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10400" y="4586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E1FA8E71-2DDE-4E51-9875-B964A6934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8767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">
              <a:extLst>
                <a:ext uri="{FF2B5EF4-FFF2-40B4-BE49-F238E27FC236}">
                  <a16:creationId xmlns:a16="http://schemas.microsoft.com/office/drawing/2014/main" id="{199A2DF2-B31D-408E-8626-2C40CC0B2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87069" y="16647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5">
              <a:extLst>
                <a:ext uri="{FF2B5EF4-FFF2-40B4-BE49-F238E27FC236}">
                  <a16:creationId xmlns:a16="http://schemas.microsoft.com/office/drawing/2014/main" id="{38277593-F182-4499-B80F-3E529D8D0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90999" y="680674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C83EF657-5D67-4019-9E20-17CCD4C58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94413" y="423931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3B992048-CE4D-4C79-8265-F49ACF10D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192" y="66839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6B0E5B35-D3B7-4BEB-839F-D258E79A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54268" y="8767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6">
              <a:extLst>
                <a:ext uri="{FF2B5EF4-FFF2-40B4-BE49-F238E27FC236}">
                  <a16:creationId xmlns:a16="http://schemas.microsoft.com/office/drawing/2014/main" id="{0A5309F9-3D88-4474-ABD7-B61C20EEA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41492" y="136050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7">
              <a:extLst>
                <a:ext uri="{FF2B5EF4-FFF2-40B4-BE49-F238E27FC236}">
                  <a16:creationId xmlns:a16="http://schemas.microsoft.com/office/drawing/2014/main" id="{C4D0EC36-D809-4017-A7B7-70EF53250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1968" y="179760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8">
              <a:extLst>
                <a:ext uri="{FF2B5EF4-FFF2-40B4-BE49-F238E27FC236}">
                  <a16:creationId xmlns:a16="http://schemas.microsoft.com/office/drawing/2014/main" id="{FBDEBED8-29DF-4480-8174-2215AF3ED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19052" y="157501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0">
              <a:extLst>
                <a:ext uri="{FF2B5EF4-FFF2-40B4-BE49-F238E27FC236}">
                  <a16:creationId xmlns:a16="http://schemas.microsoft.com/office/drawing/2014/main" id="{3444EF1F-615A-46FF-ABD9-F8C3E27AF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94302" y="111811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47063C05-57F6-44CA-9FD0-6206D1A0C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08294" y="82600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1">
              <a:extLst>
                <a:ext uri="{FF2B5EF4-FFF2-40B4-BE49-F238E27FC236}">
                  <a16:creationId xmlns:a16="http://schemas.microsoft.com/office/drawing/2014/main" id="{73C07EAB-D311-4701-AF3F-FB2F55FEC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81263" y="980422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2">
              <a:extLst>
                <a:ext uri="{FF2B5EF4-FFF2-40B4-BE49-F238E27FC236}">
                  <a16:creationId xmlns:a16="http://schemas.microsoft.com/office/drawing/2014/main" id="{26072D6D-FE3B-47A4-8F9D-711D9F617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78268" y="41599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3">
              <a:extLst>
                <a:ext uri="{FF2B5EF4-FFF2-40B4-BE49-F238E27FC236}">
                  <a16:creationId xmlns:a16="http://schemas.microsoft.com/office/drawing/2014/main" id="{0FAA55A3-30BC-408E-8D76-63F4A114E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9349" y="121919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4">
              <a:extLst>
                <a:ext uri="{FF2B5EF4-FFF2-40B4-BE49-F238E27FC236}">
                  <a16:creationId xmlns:a16="http://schemas.microsoft.com/office/drawing/2014/main" id="{94A75CDE-F5FD-4343-800E-D6683426D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5196" y="57961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5">
              <a:extLst>
                <a:ext uri="{FF2B5EF4-FFF2-40B4-BE49-F238E27FC236}">
                  <a16:creationId xmlns:a16="http://schemas.microsoft.com/office/drawing/2014/main" id="{BDB3210B-EBD6-49C4-B615-F17B281B0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9209" y="142879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6">
              <a:extLst>
                <a:ext uri="{FF2B5EF4-FFF2-40B4-BE49-F238E27FC236}">
                  <a16:creationId xmlns:a16="http://schemas.microsoft.com/office/drawing/2014/main" id="{D85BCAD4-3F0F-401D-8253-E514BE040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8905" y="225883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7">
              <a:extLst>
                <a:ext uri="{FF2B5EF4-FFF2-40B4-BE49-F238E27FC236}">
                  <a16:creationId xmlns:a16="http://schemas.microsoft.com/office/drawing/2014/main" id="{176EC456-36D0-4751-86EE-E8E5D48EB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5358" y="163854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9">
              <a:extLst>
                <a:ext uri="{FF2B5EF4-FFF2-40B4-BE49-F238E27FC236}">
                  <a16:creationId xmlns:a16="http://schemas.microsoft.com/office/drawing/2014/main" id="{E6CC98B0-1624-48FE-98C5-66620ECF7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4808" y="22089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0">
              <a:extLst>
                <a:ext uri="{FF2B5EF4-FFF2-40B4-BE49-F238E27FC236}">
                  <a16:creationId xmlns:a16="http://schemas.microsoft.com/office/drawing/2014/main" id="{8D98D9B3-C3C3-42B4-A836-2FDAAF9F2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039" y="1868335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1">
              <a:extLst>
                <a:ext uri="{FF2B5EF4-FFF2-40B4-BE49-F238E27FC236}">
                  <a16:creationId xmlns:a16="http://schemas.microsoft.com/office/drawing/2014/main" id="{A203AABB-A7B2-4544-88FB-2DB3A7CCC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6336" y="2102695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8">
              <a:extLst>
                <a:ext uri="{FF2B5EF4-FFF2-40B4-BE49-F238E27FC236}">
                  <a16:creationId xmlns:a16="http://schemas.microsoft.com/office/drawing/2014/main" id="{680D5D17-AC96-4E0F-ADB9-FCE1FF4CE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3739" y="68643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4">
              <a:extLst>
                <a:ext uri="{FF2B5EF4-FFF2-40B4-BE49-F238E27FC236}">
                  <a16:creationId xmlns:a16="http://schemas.microsoft.com/office/drawing/2014/main" id="{BF0C7978-F9E2-4005-9574-15B3FB553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5229" y="48184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6">
              <a:extLst>
                <a:ext uri="{FF2B5EF4-FFF2-40B4-BE49-F238E27FC236}">
                  <a16:creationId xmlns:a16="http://schemas.microsoft.com/office/drawing/2014/main" id="{9CC06248-C521-4E65-9620-07D06F893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65198" y="13583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6">
              <a:extLst>
                <a:ext uri="{FF2B5EF4-FFF2-40B4-BE49-F238E27FC236}">
                  <a16:creationId xmlns:a16="http://schemas.microsoft.com/office/drawing/2014/main" id="{705B6C10-6A43-4BBE-A52C-DC2DAECAF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00897" y="55445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0">
              <a:extLst>
                <a:ext uri="{FF2B5EF4-FFF2-40B4-BE49-F238E27FC236}">
                  <a16:creationId xmlns:a16="http://schemas.microsoft.com/office/drawing/2014/main" id="{5BA4A0DD-7264-46BB-8644-3C50941C9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78621" y="30662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2">
              <a:extLst>
                <a:ext uri="{FF2B5EF4-FFF2-40B4-BE49-F238E27FC236}">
                  <a16:creationId xmlns:a16="http://schemas.microsoft.com/office/drawing/2014/main" id="{B452AC30-E9F4-4529-BD6E-5ADCDA533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88915" y="75716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3">
              <a:extLst>
                <a:ext uri="{FF2B5EF4-FFF2-40B4-BE49-F238E27FC236}">
                  <a16:creationId xmlns:a16="http://schemas.microsoft.com/office/drawing/2014/main" id="{68EDA7F2-4EE5-4AEC-A504-CB08F6B9A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60333" y="17902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0">
              <a:extLst>
                <a:ext uri="{FF2B5EF4-FFF2-40B4-BE49-F238E27FC236}">
                  <a16:creationId xmlns:a16="http://schemas.microsoft.com/office/drawing/2014/main" id="{5E189D22-8F54-46F8-9611-4F1FCC31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33554" y="468274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35">
              <a:extLst>
                <a:ext uri="{FF2B5EF4-FFF2-40B4-BE49-F238E27FC236}">
                  <a16:creationId xmlns:a16="http://schemas.microsoft.com/office/drawing/2014/main" id="{B761794A-7FCE-4DAA-B710-803CA99FA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35160" y="688450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">
              <a:extLst>
                <a:ext uri="{FF2B5EF4-FFF2-40B4-BE49-F238E27FC236}">
                  <a16:creationId xmlns:a16="http://schemas.microsoft.com/office/drawing/2014/main" id="{20995D3A-FC68-4B79-9632-2BB10ECA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57127" y="2790354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id="{49C159BB-7257-4A09-8C12-6AF61D711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58654" y="5074748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">
              <a:extLst>
                <a:ext uri="{FF2B5EF4-FFF2-40B4-BE49-F238E27FC236}">
                  <a16:creationId xmlns:a16="http://schemas.microsoft.com/office/drawing/2014/main" id="{F5CD4467-A569-43CF-86A0-79473F580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27084" y="2504041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E4FC1A14-AE5B-4899-95DD-9C56237DA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15532" y="477570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">
              <a:extLst>
                <a:ext uri="{FF2B5EF4-FFF2-40B4-BE49-F238E27FC236}">
                  <a16:creationId xmlns:a16="http://schemas.microsoft.com/office/drawing/2014/main" id="{EC77E2DE-CC58-4107-A404-885D2613A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23670" y="449523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">
              <a:extLst>
                <a:ext uri="{FF2B5EF4-FFF2-40B4-BE49-F238E27FC236}">
                  <a16:creationId xmlns:a16="http://schemas.microsoft.com/office/drawing/2014/main" id="{0E497A22-C9CB-4ADE-AE43-9E6768B22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4031" y="423399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">
              <a:extLst>
                <a:ext uri="{FF2B5EF4-FFF2-40B4-BE49-F238E27FC236}">
                  <a16:creationId xmlns:a16="http://schemas.microsoft.com/office/drawing/2014/main" id="{64056CC8-26C8-4739-B9F7-0F23B778A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5807" y="373151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">
              <a:extLst>
                <a:ext uri="{FF2B5EF4-FFF2-40B4-BE49-F238E27FC236}">
                  <a16:creationId xmlns:a16="http://schemas.microsoft.com/office/drawing/2014/main" id="{CABABB06-E976-4F92-836D-60FC8F8D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0272" y="3135487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4">
              <a:extLst>
                <a:ext uri="{FF2B5EF4-FFF2-40B4-BE49-F238E27FC236}">
                  <a16:creationId xmlns:a16="http://schemas.microsoft.com/office/drawing/2014/main" id="{FD9DF2A8-9AFC-48B4-BF3A-14B73A84F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0912" y="337541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C8825D2E-6C88-42BD-9C25-F3B9B332E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4647" y="397454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DE603ADB-B4D2-4A70-B88F-260F1D318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9626" y="538723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1">
              <a:extLst>
                <a:ext uri="{FF2B5EF4-FFF2-40B4-BE49-F238E27FC236}">
                  <a16:creationId xmlns:a16="http://schemas.microsoft.com/office/drawing/2014/main" id="{C2878743-161E-4A64-8B65-B4FCBF7B1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617" y="569839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9">
              <a:extLst>
                <a:ext uri="{FF2B5EF4-FFF2-40B4-BE49-F238E27FC236}">
                  <a16:creationId xmlns:a16="http://schemas.microsoft.com/office/drawing/2014/main" id="{0C654FE1-36CF-4690-9309-DABBF02F3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8500" y="593709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1">
              <a:extLst>
                <a:ext uri="{FF2B5EF4-FFF2-40B4-BE49-F238E27FC236}">
                  <a16:creationId xmlns:a16="http://schemas.microsoft.com/office/drawing/2014/main" id="{7D6AB6E9-0118-49A0-8EBF-B42E9F738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887" y="629616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2">
              <a:extLst>
                <a:ext uri="{FF2B5EF4-FFF2-40B4-BE49-F238E27FC236}">
                  <a16:creationId xmlns:a16="http://schemas.microsoft.com/office/drawing/2014/main" id="{69778DD7-B38B-4E4F-8202-45BA1DC3B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381" y="326157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">
              <a:extLst>
                <a:ext uri="{FF2B5EF4-FFF2-40B4-BE49-F238E27FC236}">
                  <a16:creationId xmlns:a16="http://schemas.microsoft.com/office/drawing/2014/main" id="{BD9887A7-6930-4D93-9DFD-01CA3CFB84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8294" y="4352882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4">
              <a:extLst>
                <a:ext uri="{FF2B5EF4-FFF2-40B4-BE49-F238E27FC236}">
                  <a16:creationId xmlns:a16="http://schemas.microsoft.com/office/drawing/2014/main" id="{4052AE48-583B-48C9-A247-060CA2896F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2224" y="535020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5">
              <a:extLst>
                <a:ext uri="{FF2B5EF4-FFF2-40B4-BE49-F238E27FC236}">
                  <a16:creationId xmlns:a16="http://schemas.microsoft.com/office/drawing/2014/main" id="{9FD5A422-7830-4B7A-A2ED-CA92A12C9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876" y="456110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6">
              <a:extLst>
                <a:ext uri="{FF2B5EF4-FFF2-40B4-BE49-F238E27FC236}">
                  <a16:creationId xmlns:a16="http://schemas.microsoft.com/office/drawing/2014/main" id="{F9916F67-3F6A-4C0C-A067-87AF502B9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013" y="6012094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7">
              <a:extLst>
                <a:ext uri="{FF2B5EF4-FFF2-40B4-BE49-F238E27FC236}">
                  <a16:creationId xmlns:a16="http://schemas.microsoft.com/office/drawing/2014/main" id="{F0CE1BEA-482A-497E-B5E5-8285D2A28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1779" y="3025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8">
              <a:extLst>
                <a:ext uri="{FF2B5EF4-FFF2-40B4-BE49-F238E27FC236}">
                  <a16:creationId xmlns:a16="http://schemas.microsoft.com/office/drawing/2014/main" id="{183BC246-BF63-4530-91A0-7BC015C6F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9448" y="4865727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9">
              <a:extLst>
                <a:ext uri="{FF2B5EF4-FFF2-40B4-BE49-F238E27FC236}">
                  <a16:creationId xmlns:a16="http://schemas.microsoft.com/office/drawing/2014/main" id="{9377B4B9-6ED2-4872-9CFB-829BA2BEB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1556" y="5106848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0">
              <a:extLst>
                <a:ext uri="{FF2B5EF4-FFF2-40B4-BE49-F238E27FC236}">
                  <a16:creationId xmlns:a16="http://schemas.microsoft.com/office/drawing/2014/main" id="{0247E12E-39D9-4F0A-9185-30B9196F1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6520" y="256354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1">
              <a:extLst>
                <a:ext uri="{FF2B5EF4-FFF2-40B4-BE49-F238E27FC236}">
                  <a16:creationId xmlns:a16="http://schemas.microsoft.com/office/drawing/2014/main" id="{BFEB6B5F-CFDA-4E9B-9679-E2FE14DCC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013" y="6244102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42">
              <a:extLst>
                <a:ext uri="{FF2B5EF4-FFF2-40B4-BE49-F238E27FC236}">
                  <a16:creationId xmlns:a16="http://schemas.microsoft.com/office/drawing/2014/main" id="{C7748D9D-4952-4BDA-A2D2-79CCCEBF3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181" y="5562118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44">
              <a:extLst>
                <a:ext uri="{FF2B5EF4-FFF2-40B4-BE49-F238E27FC236}">
                  <a16:creationId xmlns:a16="http://schemas.microsoft.com/office/drawing/2014/main" id="{EEB14017-87F5-46EA-991E-69B78C60F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971" y="404624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45">
              <a:extLst>
                <a:ext uri="{FF2B5EF4-FFF2-40B4-BE49-F238E27FC236}">
                  <a16:creationId xmlns:a16="http://schemas.microsoft.com/office/drawing/2014/main" id="{0289F161-F1B2-45F1-9E6E-79B9FB2CD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9820" y="580207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46">
              <a:extLst>
                <a:ext uri="{FF2B5EF4-FFF2-40B4-BE49-F238E27FC236}">
                  <a16:creationId xmlns:a16="http://schemas.microsoft.com/office/drawing/2014/main" id="{22AEAE03-AEFB-44B9-84C4-4108C54D9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79" y="2796168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47">
              <a:extLst>
                <a:ext uri="{FF2B5EF4-FFF2-40B4-BE49-F238E27FC236}">
                  <a16:creationId xmlns:a16="http://schemas.microsoft.com/office/drawing/2014/main" id="{AC29BBAF-F380-49E2-A981-6892986B8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7024" y="3815119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48">
              <a:extLst>
                <a:ext uri="{FF2B5EF4-FFF2-40B4-BE49-F238E27FC236}">
                  <a16:creationId xmlns:a16="http://schemas.microsoft.com/office/drawing/2014/main" id="{AA66B5C6-6339-49B7-B4DD-55A23AE24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2281" y="35816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49">
              <a:extLst>
                <a:ext uri="{FF2B5EF4-FFF2-40B4-BE49-F238E27FC236}">
                  <a16:creationId xmlns:a16="http://schemas.microsoft.com/office/drawing/2014/main" id="{914C6C7D-5E58-4233-8DDA-A30F9CCCD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0895" y="6473317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0">
              <a:extLst>
                <a:ext uri="{FF2B5EF4-FFF2-40B4-BE49-F238E27FC236}">
                  <a16:creationId xmlns:a16="http://schemas.microsoft.com/office/drawing/2014/main" id="{F714D64F-6362-4339-A494-157C35F1B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120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85">
              <a:extLst>
                <a:ext uri="{FF2B5EF4-FFF2-40B4-BE49-F238E27FC236}">
                  <a16:creationId xmlns:a16="http://schemas.microsoft.com/office/drawing/2014/main" id="{291AFE89-581C-4100-9E75-FBFE3B3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399989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87">
              <a:extLst>
                <a:ext uri="{FF2B5EF4-FFF2-40B4-BE49-F238E27FC236}">
                  <a16:creationId xmlns:a16="http://schemas.microsoft.com/office/drawing/2014/main" id="{AD4A100C-BD8A-47B9-98DF-A89593D4B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23023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3">
              <a:extLst>
                <a:ext uri="{FF2B5EF4-FFF2-40B4-BE49-F238E27FC236}">
                  <a16:creationId xmlns:a16="http://schemas.microsoft.com/office/drawing/2014/main" id="{67CF13AE-D393-4F1F-A0D4-CB4EF09D6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94939" y="60399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17">
              <a:extLst>
                <a:ext uri="{FF2B5EF4-FFF2-40B4-BE49-F238E27FC236}">
                  <a16:creationId xmlns:a16="http://schemas.microsoft.com/office/drawing/2014/main" id="{1C40F757-52FD-4397-8D3B-BAAE3CAA8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4234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8">
              <a:extLst>
                <a:ext uri="{FF2B5EF4-FFF2-40B4-BE49-F238E27FC236}">
                  <a16:creationId xmlns:a16="http://schemas.microsoft.com/office/drawing/2014/main" id="{AFB44554-A46E-4ABF-985F-9F1373F4F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154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9">
              <a:extLst>
                <a:ext uri="{FF2B5EF4-FFF2-40B4-BE49-F238E27FC236}">
                  <a16:creationId xmlns:a16="http://schemas.microsoft.com/office/drawing/2014/main" id="{9D73DFC7-DA1B-4BB7-BEED-58964E7C4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5682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9">
              <a:extLst>
                <a:ext uri="{FF2B5EF4-FFF2-40B4-BE49-F238E27FC236}">
                  <a16:creationId xmlns:a16="http://schemas.microsoft.com/office/drawing/2014/main" id="{7A79C604-3A80-4307-8135-1E598DE8D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24517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4BA84D6B-68D3-4CB8-B469-DE762E2A8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52331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45">
              <a:extLst>
                <a:ext uri="{FF2B5EF4-FFF2-40B4-BE49-F238E27FC236}">
                  <a16:creationId xmlns:a16="http://schemas.microsoft.com/office/drawing/2014/main" id="{7E545DE1-7FB2-4352-B269-221E9F9B0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6399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0C828C7E-B8E1-49AA-B347-6718A2E59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1375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8">
              <a:extLst>
                <a:ext uri="{FF2B5EF4-FFF2-40B4-BE49-F238E27FC236}">
                  <a16:creationId xmlns:a16="http://schemas.microsoft.com/office/drawing/2014/main" id="{C9F0AA56-EBC6-4DFF-B579-0C273C4EC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6036" y="29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8">
              <a:extLst>
                <a:ext uri="{FF2B5EF4-FFF2-40B4-BE49-F238E27FC236}">
                  <a16:creationId xmlns:a16="http://schemas.microsoft.com/office/drawing/2014/main" id="{525179BD-87FA-498D-B2FA-1D9E181B49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14378" y="625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6">
              <a:extLst>
                <a:ext uri="{FF2B5EF4-FFF2-40B4-BE49-F238E27FC236}">
                  <a16:creationId xmlns:a16="http://schemas.microsoft.com/office/drawing/2014/main" id="{E2B5DFEF-C92E-4975-982C-D4504C546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93628" y="-1623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6">
              <a:extLst>
                <a:ext uri="{FF2B5EF4-FFF2-40B4-BE49-F238E27FC236}">
                  <a16:creationId xmlns:a16="http://schemas.microsoft.com/office/drawing/2014/main" id="{5D39FC93-96CA-4E79-A082-390E743AB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6962" y="673212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9">
              <a:extLst>
                <a:ext uri="{FF2B5EF4-FFF2-40B4-BE49-F238E27FC236}">
                  <a16:creationId xmlns:a16="http://schemas.microsoft.com/office/drawing/2014/main" id="{59433BE7-B138-4615-8446-988E3A0D0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4941" y="604146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85">
              <a:extLst>
                <a:ext uri="{FF2B5EF4-FFF2-40B4-BE49-F238E27FC236}">
                  <a16:creationId xmlns:a16="http://schemas.microsoft.com/office/drawing/2014/main" id="{F57507B9-AAE3-428E-BFF3-3FDB15C37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7122" y="601085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85">
              <a:extLst>
                <a:ext uri="{FF2B5EF4-FFF2-40B4-BE49-F238E27FC236}">
                  <a16:creationId xmlns:a16="http://schemas.microsoft.com/office/drawing/2014/main" id="{B059686E-1D2A-4E16-8241-4E4673F4F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754" y="813699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40331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10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4" descr="Enlaces de cable con clavos">
            <a:extLst>
              <a:ext uri="{FF2B5EF4-FFF2-40B4-BE49-F238E27FC236}">
                <a16:creationId xmlns:a16="http://schemas.microsoft.com/office/drawing/2014/main" id="{26AF46E4-E3EA-6D30-739D-2EFD4AAA87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7125" r="506" b="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1C85AF-78DE-994C-5B51-C81316B2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681" y="1869869"/>
            <a:ext cx="4223965" cy="411183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Usos y aplicaciones de las redes sociales en el aula</a:t>
            </a:r>
            <a:endParaRPr lang="en-US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</a:pP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B53F7-2A10-A4D6-A18C-DADCE4A22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700">
                <a:ea typeface="+mn-lt"/>
                <a:cs typeface="+mn-lt"/>
              </a:rPr>
              <a:t>Gracias a las redes </a:t>
            </a:r>
            <a:r>
              <a:rPr lang="en-US" sz="1700" err="1">
                <a:ea typeface="+mn-lt"/>
                <a:cs typeface="+mn-lt"/>
              </a:rPr>
              <a:t>sociales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los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profesores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pueden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compartir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diferentes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recursos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educativos</a:t>
            </a:r>
            <a:r>
              <a:rPr lang="en-US" sz="1700">
                <a:ea typeface="+mn-lt"/>
                <a:cs typeface="+mn-lt"/>
              </a:rPr>
              <a:t>, ideas de </a:t>
            </a:r>
            <a:r>
              <a:rPr lang="en-US" sz="1700" err="1">
                <a:ea typeface="+mn-lt"/>
                <a:cs typeface="+mn-lt"/>
              </a:rPr>
              <a:t>actividades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proyectos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materiales</a:t>
            </a:r>
            <a:r>
              <a:rPr lang="en-US" sz="1700">
                <a:ea typeface="+mn-lt"/>
                <a:cs typeface="+mn-lt"/>
              </a:rPr>
              <a:t>. </a:t>
            </a:r>
            <a:r>
              <a:rPr lang="en-US" sz="1700" err="1">
                <a:ea typeface="+mn-lt"/>
                <a:cs typeface="+mn-lt"/>
              </a:rPr>
              <a:t>Estas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herramientas</a:t>
            </a:r>
            <a:r>
              <a:rPr lang="en-US" sz="1700">
                <a:ea typeface="+mn-lt"/>
                <a:cs typeface="+mn-lt"/>
              </a:rPr>
              <a:t> son </a:t>
            </a:r>
            <a:r>
              <a:rPr lang="en-US" sz="1700" b="1">
                <a:ea typeface="+mn-lt"/>
                <a:cs typeface="+mn-lt"/>
              </a:rPr>
              <a:t>un </a:t>
            </a:r>
            <a:r>
              <a:rPr lang="en-US" sz="1700" b="1" err="1">
                <a:ea typeface="+mn-lt"/>
                <a:cs typeface="+mn-lt"/>
              </a:rPr>
              <a:t>recurso</a:t>
            </a:r>
            <a:r>
              <a:rPr lang="en-US" sz="1700" b="1">
                <a:ea typeface="+mn-lt"/>
                <a:cs typeface="+mn-lt"/>
              </a:rPr>
              <a:t> </a:t>
            </a:r>
            <a:r>
              <a:rPr lang="en-US" sz="1700" b="1" err="1">
                <a:ea typeface="+mn-lt"/>
                <a:cs typeface="+mn-lt"/>
              </a:rPr>
              <a:t>más</a:t>
            </a:r>
            <a:r>
              <a:rPr lang="en-US" sz="1700" b="1">
                <a:ea typeface="+mn-lt"/>
                <a:cs typeface="+mn-lt"/>
              </a:rPr>
              <a:t> </a:t>
            </a:r>
            <a:r>
              <a:rPr lang="en-US" sz="1700" b="1" err="1">
                <a:ea typeface="+mn-lt"/>
                <a:cs typeface="+mn-lt"/>
              </a:rPr>
              <a:t>en</a:t>
            </a:r>
            <a:r>
              <a:rPr lang="en-US" sz="1700" b="1">
                <a:ea typeface="+mn-lt"/>
                <a:cs typeface="+mn-lt"/>
              </a:rPr>
              <a:t> la </a:t>
            </a:r>
            <a:r>
              <a:rPr lang="en-US" sz="1700" b="1" err="1">
                <a:ea typeface="+mn-lt"/>
                <a:cs typeface="+mn-lt"/>
              </a:rPr>
              <a:t>tarea</a:t>
            </a:r>
            <a:r>
              <a:rPr lang="en-US" sz="1700" b="1">
                <a:ea typeface="+mn-lt"/>
                <a:cs typeface="+mn-lt"/>
              </a:rPr>
              <a:t> de </a:t>
            </a:r>
            <a:r>
              <a:rPr lang="en-US" sz="1700" b="1" err="1">
                <a:ea typeface="+mn-lt"/>
                <a:cs typeface="+mn-lt"/>
              </a:rPr>
              <a:t>enseñar</a:t>
            </a:r>
            <a:r>
              <a:rPr lang="en-US" sz="1700" b="1">
                <a:ea typeface="+mn-lt"/>
                <a:cs typeface="+mn-lt"/>
              </a:rPr>
              <a:t> y </a:t>
            </a:r>
            <a:r>
              <a:rPr lang="en-US" sz="1700" b="1" err="1">
                <a:ea typeface="+mn-lt"/>
                <a:cs typeface="+mn-lt"/>
              </a:rPr>
              <a:t>aprender</a:t>
            </a:r>
            <a:r>
              <a:rPr lang="en-US" sz="1700">
                <a:ea typeface="+mn-lt"/>
                <a:cs typeface="+mn-lt"/>
              </a:rPr>
              <a:t>.</a:t>
            </a:r>
          </a:p>
          <a:p>
            <a:pPr>
              <a:lnSpc>
                <a:spcPct val="140000"/>
              </a:lnSpc>
              <a:buClr>
                <a:srgbClr val="C3B2A7"/>
              </a:buClr>
            </a:pPr>
            <a:r>
              <a:rPr lang="en-US" sz="1700" err="1"/>
              <a:t>Algunos</a:t>
            </a:r>
            <a:r>
              <a:rPr lang="en-US" sz="1700"/>
              <a:t> </a:t>
            </a:r>
            <a:r>
              <a:rPr lang="en-US" sz="1700" err="1"/>
              <a:t>ejemplos</a:t>
            </a:r>
            <a:r>
              <a:rPr lang="en-US" sz="1700"/>
              <a:t> de redes </a:t>
            </a:r>
            <a:r>
              <a:rPr lang="en-US" sz="1700" err="1"/>
              <a:t>sociales</a:t>
            </a:r>
            <a:r>
              <a:rPr lang="en-US" sz="1700"/>
              <a:t> </a:t>
            </a:r>
            <a:r>
              <a:rPr lang="en-US" sz="1700" err="1"/>
              <a:t>aplicadas</a:t>
            </a:r>
            <a:r>
              <a:rPr lang="en-US" sz="1700"/>
              <a:t> </a:t>
            </a:r>
            <a:r>
              <a:rPr lang="en-US" sz="1700" err="1"/>
              <a:t>en</a:t>
            </a:r>
            <a:r>
              <a:rPr lang="en-US" sz="1700"/>
              <a:t> </a:t>
            </a:r>
            <a:r>
              <a:rPr lang="en-US" sz="1700" err="1"/>
              <a:t>el</a:t>
            </a:r>
            <a:r>
              <a:rPr lang="en-US" sz="1700"/>
              <a:t> aula son:</a:t>
            </a:r>
          </a:p>
          <a:p>
            <a:pPr>
              <a:lnSpc>
                <a:spcPct val="140000"/>
              </a:lnSpc>
              <a:buClr>
                <a:srgbClr val="C3B2A7"/>
              </a:buClr>
            </a:pPr>
            <a:r>
              <a:rPr lang="en-US" sz="1700"/>
              <a:t>Facebook: </a:t>
            </a:r>
            <a:r>
              <a:rPr lang="en-US" sz="1700">
                <a:ea typeface="+mn-lt"/>
                <a:cs typeface="+mn-lt"/>
              </a:rPr>
              <a:t>Permite a </a:t>
            </a:r>
            <a:r>
              <a:rPr lang="en-US" sz="1700" err="1">
                <a:ea typeface="+mn-lt"/>
                <a:cs typeface="+mn-lt"/>
              </a:rPr>
              <a:t>los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usuarios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permite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establecer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conexiones</a:t>
            </a:r>
            <a:r>
              <a:rPr lang="en-US" sz="1700">
                <a:ea typeface="+mn-lt"/>
                <a:cs typeface="+mn-lt"/>
              </a:rPr>
              <a:t> y </a:t>
            </a:r>
            <a:r>
              <a:rPr lang="en-US" sz="1700" err="1">
                <a:ea typeface="+mn-lt"/>
                <a:cs typeface="+mn-lt"/>
              </a:rPr>
              <a:t>mantenerse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en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contacto</a:t>
            </a:r>
            <a:r>
              <a:rPr lang="en-US" sz="1700">
                <a:ea typeface="+mn-lt"/>
                <a:cs typeface="+mn-lt"/>
              </a:rPr>
              <a:t> con </a:t>
            </a:r>
            <a:r>
              <a:rPr lang="en-US" sz="1700" err="1">
                <a:ea typeface="+mn-lt"/>
                <a:cs typeface="+mn-lt"/>
              </a:rPr>
              <a:t>otros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usuarios</a:t>
            </a:r>
            <a:r>
              <a:rPr lang="en-US" sz="1700">
                <a:ea typeface="+mn-lt"/>
                <a:cs typeface="+mn-lt"/>
              </a:rPr>
              <a:t> </a:t>
            </a:r>
            <a:r>
              <a:rPr lang="en-US" sz="1700" err="1">
                <a:ea typeface="+mn-lt"/>
                <a:cs typeface="+mn-lt"/>
              </a:rPr>
              <a:t>Esta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herramienta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puede</a:t>
            </a:r>
            <a:r>
              <a:rPr lang="en-US" sz="1700">
                <a:ea typeface="+mn-lt"/>
                <a:cs typeface="+mn-lt"/>
              </a:rPr>
              <a:t> ser </a:t>
            </a:r>
            <a:r>
              <a:rPr lang="en-US" sz="1700" err="1">
                <a:ea typeface="+mn-lt"/>
                <a:cs typeface="+mn-lt"/>
              </a:rPr>
              <a:t>útil</a:t>
            </a:r>
            <a:r>
              <a:rPr lang="en-US" sz="1700">
                <a:ea typeface="+mn-lt"/>
                <a:cs typeface="+mn-lt"/>
              </a:rPr>
              <a:t> gracias a la </a:t>
            </a:r>
            <a:r>
              <a:rPr lang="en-US" sz="1700" b="1" err="1">
                <a:ea typeface="+mn-lt"/>
                <a:cs typeface="+mn-lt"/>
              </a:rPr>
              <a:t>creación</a:t>
            </a:r>
            <a:r>
              <a:rPr lang="en-US" sz="1700" b="1">
                <a:ea typeface="+mn-lt"/>
                <a:cs typeface="+mn-lt"/>
              </a:rPr>
              <a:t> de </a:t>
            </a:r>
            <a:r>
              <a:rPr lang="en-US" sz="1700" b="1" err="1">
                <a:ea typeface="+mn-lt"/>
                <a:cs typeface="+mn-lt"/>
              </a:rPr>
              <a:t>grupos</a:t>
            </a:r>
            <a:r>
              <a:rPr lang="en-US" sz="1700" b="1">
                <a:ea typeface="+mn-lt"/>
                <a:cs typeface="+mn-lt"/>
              </a:rPr>
              <a:t> privados para </a:t>
            </a:r>
            <a:r>
              <a:rPr lang="en-US" sz="1700" b="1" err="1">
                <a:ea typeface="+mn-lt"/>
                <a:cs typeface="+mn-lt"/>
              </a:rPr>
              <a:t>el</a:t>
            </a:r>
            <a:r>
              <a:rPr lang="en-US" sz="1700" b="1">
                <a:ea typeface="+mn-lt"/>
                <a:cs typeface="+mn-lt"/>
              </a:rPr>
              <a:t> </a:t>
            </a:r>
            <a:r>
              <a:rPr lang="en-US" sz="1700" b="1" err="1">
                <a:ea typeface="+mn-lt"/>
                <a:cs typeface="+mn-lt"/>
              </a:rPr>
              <a:t>entorno</a:t>
            </a:r>
            <a:r>
              <a:rPr lang="en-US" sz="1700" b="1">
                <a:ea typeface="+mn-lt"/>
                <a:cs typeface="+mn-lt"/>
              </a:rPr>
              <a:t> de la clase.</a:t>
            </a:r>
            <a:endParaRPr lang="en-US" sz="1700" err="1"/>
          </a:p>
        </p:txBody>
      </p:sp>
    </p:spTree>
    <p:extLst>
      <p:ext uri="{BB962C8B-B14F-4D97-AF65-F5344CB8AC3E}">
        <p14:creationId xmlns:p14="http://schemas.microsoft.com/office/powerpoint/2010/main" val="642522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0a0e5a-f5ad-471e-a5fd-c064fd9a5d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83A6A2C9B44541A1E7DBA85828869F" ma:contentTypeVersion="8" ma:contentTypeDescription="Create a new document." ma:contentTypeScope="" ma:versionID="4ae314d8aca6902d056c2e8bb6e924f6">
  <xsd:schema xmlns:xsd="http://www.w3.org/2001/XMLSchema" xmlns:xs="http://www.w3.org/2001/XMLSchema" xmlns:p="http://schemas.microsoft.com/office/2006/metadata/properties" xmlns:ns3="190a0e5a-f5ad-471e-a5fd-c064fd9a5d88" targetNamespace="http://schemas.microsoft.com/office/2006/metadata/properties" ma:root="true" ma:fieldsID="607b6497f74ca5364d8082ad6e5b03de" ns3:_="">
    <xsd:import namespace="190a0e5a-f5ad-471e-a5fd-c064fd9a5d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a0e5a-f5ad-471e-a5fd-c064fd9a5d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1F7273-93BC-4583-9070-DFDA829DC06D}">
  <ds:schemaRefs>
    <ds:schemaRef ds:uri="http://schemas.microsoft.com/office/2006/metadata/properties"/>
    <ds:schemaRef ds:uri="http://www.w3.org/2000/xmlns/"/>
    <ds:schemaRef ds:uri="190a0e5a-f5ad-471e-a5fd-c064fd9a5d88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298EF384-869A-47B3-9BFE-035031E6399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90a0e5a-f5ad-471e-a5fd-c064fd9a5d88"/>
  </ds:schemaRefs>
</ds:datastoreItem>
</file>

<file path=customXml/itemProps3.xml><?xml version="1.0" encoding="utf-8"?>
<ds:datastoreItem xmlns:ds="http://schemas.openxmlformats.org/officeDocument/2006/customXml" ds:itemID="{FD830D0F-DA00-4E9B-BAB9-B10909B3C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Panorámica</PresentationFormat>
  <Slides>8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BohemianVTI</vt:lpstr>
      <vt:lpstr>Escuela Normal de Educación Preescolar</vt:lpstr>
      <vt:lpstr>¿Qué son las redes sociales?</vt:lpstr>
      <vt:lpstr>¿Es pertinente utilizar Redes Sociales para el trabajo colaborativo en la educación superior?</vt:lpstr>
      <vt:lpstr>Redes Sociales en la Educación </vt:lpstr>
      <vt:lpstr>Ventajas</vt:lpstr>
      <vt:lpstr>Desventajas</vt:lpstr>
      <vt:lpstr>El papel del docente en el uso de las redes sociales para el aprendizaje.</vt:lpstr>
      <vt:lpstr>Usos y aplicaciones de las redes sociales en el aula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REGINA GONZALEZ CASTILLO</dc:creator>
  <cp:lastModifiedBy>ANDREA GAYTAN VILLANUEVA</cp:lastModifiedBy>
  <cp:revision>3</cp:revision>
  <dcterms:created xsi:type="dcterms:W3CDTF">2022-12-01T18:52:23Z</dcterms:created>
  <dcterms:modified xsi:type="dcterms:W3CDTF">2022-12-06T04:51:53Z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0x010100A983A6A2C9B44541A1E7DBA85828869F</vt:lpwstr>
  </property>
</Properties>
</file>