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8" r:id="rId4"/>
  </p:sldMasterIdLst>
  <p:notesMasterIdLst>
    <p:notesMasterId r:id="rId13"/>
  </p:notesMasterIdLst>
  <p:sldIdLst>
    <p:sldId id="256" r:id="rId5"/>
    <p:sldId id="264" r:id="rId6"/>
    <p:sldId id="257" r:id="rId7"/>
    <p:sldId id="262" r:id="rId8"/>
    <p:sldId id="258" r:id="rId9"/>
    <p:sldId id="259" r:id="rId10"/>
    <p:sldId id="260" r:id="rId11"/>
    <p:sldId id="261" r:id="rId1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9BFF9B"/>
    <a:srgbClr val="CCFFCC"/>
    <a:srgbClr val="99CCFF"/>
    <a:srgbClr val="CCECFF"/>
    <a:srgbClr val="FF9999"/>
    <a:srgbClr val="CCFF99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FF00FF-F005-4000-BDCA-1F3C03BE0B15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en-US"/>
        </a:p>
      </dgm:t>
    </dgm:pt>
    <dgm:pt modelId="{F0039D4C-5E11-4F5A-8F42-904D81BFA1D7}">
      <dgm:prSet/>
      <dgm:spPr/>
      <dgm:t>
        <a:bodyPr/>
        <a:lstStyle/>
        <a:p>
          <a:r>
            <a:rPr lang="es-MX"/>
            <a:t>Menor contacto presencial. ...</a:t>
          </a:r>
          <a:endParaRPr lang="en-US"/>
        </a:p>
      </dgm:t>
    </dgm:pt>
    <dgm:pt modelId="{59D8B711-44DF-43C6-A01E-3612157B4040}" type="parTrans" cxnId="{0607D28C-3AD7-4133-8735-B2CEC410494A}">
      <dgm:prSet/>
      <dgm:spPr/>
      <dgm:t>
        <a:bodyPr/>
        <a:lstStyle/>
        <a:p>
          <a:endParaRPr lang="en-US"/>
        </a:p>
      </dgm:t>
    </dgm:pt>
    <dgm:pt modelId="{CEB95CEE-4AA2-4EC5-BB46-F2DB9CA22947}" type="sibTrans" cxnId="{0607D28C-3AD7-4133-8735-B2CEC410494A}">
      <dgm:prSet/>
      <dgm:spPr/>
      <dgm:t>
        <a:bodyPr/>
        <a:lstStyle/>
        <a:p>
          <a:endParaRPr lang="en-US"/>
        </a:p>
      </dgm:t>
    </dgm:pt>
    <dgm:pt modelId="{602C332B-3B2F-40B3-8D38-A3EA363839EE}">
      <dgm:prSet/>
      <dgm:spPr/>
      <dgm:t>
        <a:bodyPr/>
        <a:lstStyle/>
        <a:p>
          <a:r>
            <a:rPr lang="es-MX"/>
            <a:t>Riesgos a la imagen personal. ...</a:t>
          </a:r>
          <a:endParaRPr lang="en-US"/>
        </a:p>
      </dgm:t>
    </dgm:pt>
    <dgm:pt modelId="{6EEB010B-CF50-4265-84D5-055530BD6C3A}" type="parTrans" cxnId="{978B7162-FD21-4E1E-801C-1295583AA119}">
      <dgm:prSet/>
      <dgm:spPr/>
      <dgm:t>
        <a:bodyPr/>
        <a:lstStyle/>
        <a:p>
          <a:endParaRPr lang="en-US"/>
        </a:p>
      </dgm:t>
    </dgm:pt>
    <dgm:pt modelId="{C8A053D9-04C6-4640-8BCF-DF84921585D8}" type="sibTrans" cxnId="{978B7162-FD21-4E1E-801C-1295583AA119}">
      <dgm:prSet/>
      <dgm:spPr/>
      <dgm:t>
        <a:bodyPr/>
        <a:lstStyle/>
        <a:p>
          <a:endParaRPr lang="en-US"/>
        </a:p>
      </dgm:t>
    </dgm:pt>
    <dgm:pt modelId="{E5DB1432-C1C3-4273-BB37-84902313EB5D}">
      <dgm:prSet/>
      <dgm:spPr/>
      <dgm:t>
        <a:bodyPr/>
        <a:lstStyle/>
        <a:p>
          <a:r>
            <a:rPr lang="es-MX"/>
            <a:t>Peligros a la seguridad. ...</a:t>
          </a:r>
          <a:endParaRPr lang="en-US"/>
        </a:p>
      </dgm:t>
    </dgm:pt>
    <dgm:pt modelId="{B9DB0321-D525-4E54-9042-0B7CD7D776F1}" type="parTrans" cxnId="{D4043934-11E9-4EF3-A45D-5D07BD6CFBFD}">
      <dgm:prSet/>
      <dgm:spPr/>
      <dgm:t>
        <a:bodyPr/>
        <a:lstStyle/>
        <a:p>
          <a:endParaRPr lang="en-US"/>
        </a:p>
      </dgm:t>
    </dgm:pt>
    <dgm:pt modelId="{DE7EE06A-D6FC-42AF-834D-24943E54DE4D}" type="sibTrans" cxnId="{D4043934-11E9-4EF3-A45D-5D07BD6CFBFD}">
      <dgm:prSet/>
      <dgm:spPr/>
      <dgm:t>
        <a:bodyPr/>
        <a:lstStyle/>
        <a:p>
          <a:endParaRPr lang="en-US"/>
        </a:p>
      </dgm:t>
    </dgm:pt>
    <dgm:pt modelId="{A880343E-EB2B-4F5D-9309-051181611C3A}">
      <dgm:prSet/>
      <dgm:spPr/>
      <dgm:t>
        <a:bodyPr/>
        <a:lstStyle/>
        <a:p>
          <a:r>
            <a:rPr lang="es-MX"/>
            <a:t>Posibles crisis de imagen. ...</a:t>
          </a:r>
          <a:endParaRPr lang="en-US"/>
        </a:p>
      </dgm:t>
    </dgm:pt>
    <dgm:pt modelId="{1DA852D0-F27D-480E-A313-4EF51C1C120E}" type="parTrans" cxnId="{DE7B94E5-761F-4699-AB36-18EA66D2409A}">
      <dgm:prSet/>
      <dgm:spPr/>
      <dgm:t>
        <a:bodyPr/>
        <a:lstStyle/>
        <a:p>
          <a:endParaRPr lang="en-US"/>
        </a:p>
      </dgm:t>
    </dgm:pt>
    <dgm:pt modelId="{F2D424E2-53F3-43F6-900B-926D5DED0C96}" type="sibTrans" cxnId="{DE7B94E5-761F-4699-AB36-18EA66D2409A}">
      <dgm:prSet/>
      <dgm:spPr/>
      <dgm:t>
        <a:bodyPr/>
        <a:lstStyle/>
        <a:p>
          <a:endParaRPr lang="en-US"/>
        </a:p>
      </dgm:t>
    </dgm:pt>
    <dgm:pt modelId="{EDF1A30D-6386-4A40-AB90-465B65875B9E}">
      <dgm:prSet/>
      <dgm:spPr/>
      <dgm:t>
        <a:bodyPr/>
        <a:lstStyle/>
        <a:p>
          <a:r>
            <a:rPr lang="es-MX"/>
            <a:t>Mezcla del perfil corporativo con el personal. ...</a:t>
          </a:r>
          <a:endParaRPr lang="en-US"/>
        </a:p>
      </dgm:t>
    </dgm:pt>
    <dgm:pt modelId="{2F70E00D-5144-4691-AB9D-756D9E80BBB0}" type="parTrans" cxnId="{209EF138-43AC-4E38-A86C-B82690FDCDE0}">
      <dgm:prSet/>
      <dgm:spPr/>
      <dgm:t>
        <a:bodyPr/>
        <a:lstStyle/>
        <a:p>
          <a:endParaRPr lang="en-US"/>
        </a:p>
      </dgm:t>
    </dgm:pt>
    <dgm:pt modelId="{0A2B1113-9524-47CC-A2F7-CBB521A0A8AD}" type="sibTrans" cxnId="{209EF138-43AC-4E38-A86C-B82690FDCDE0}">
      <dgm:prSet/>
      <dgm:spPr/>
      <dgm:t>
        <a:bodyPr/>
        <a:lstStyle/>
        <a:p>
          <a:endParaRPr lang="en-US"/>
        </a:p>
      </dgm:t>
    </dgm:pt>
    <dgm:pt modelId="{25C56B41-047C-4E99-8531-246A9ECB595A}" type="pres">
      <dgm:prSet presAssocID="{1AFF00FF-F005-4000-BDCA-1F3C03BE0B15}" presName="diagram" presStyleCnt="0">
        <dgm:presLayoutVars>
          <dgm:dir/>
          <dgm:resizeHandles val="exact"/>
        </dgm:presLayoutVars>
      </dgm:prSet>
      <dgm:spPr/>
    </dgm:pt>
    <dgm:pt modelId="{98A7DC46-0E25-4B37-B37F-8258FB2D4F24}" type="pres">
      <dgm:prSet presAssocID="{F0039D4C-5E11-4F5A-8F42-904D81BFA1D7}" presName="node" presStyleLbl="node1" presStyleIdx="0" presStyleCnt="5">
        <dgm:presLayoutVars>
          <dgm:bulletEnabled val="1"/>
        </dgm:presLayoutVars>
      </dgm:prSet>
      <dgm:spPr/>
    </dgm:pt>
    <dgm:pt modelId="{37C0CEBF-AB07-4B3D-9A6D-20BD06784B53}" type="pres">
      <dgm:prSet presAssocID="{CEB95CEE-4AA2-4EC5-BB46-F2DB9CA22947}" presName="sibTrans" presStyleCnt="0"/>
      <dgm:spPr/>
    </dgm:pt>
    <dgm:pt modelId="{FD8DF5FE-EDC0-4E8A-A4C9-B7B2AAC2BB2D}" type="pres">
      <dgm:prSet presAssocID="{602C332B-3B2F-40B3-8D38-A3EA363839EE}" presName="node" presStyleLbl="node1" presStyleIdx="1" presStyleCnt="5">
        <dgm:presLayoutVars>
          <dgm:bulletEnabled val="1"/>
        </dgm:presLayoutVars>
      </dgm:prSet>
      <dgm:spPr/>
    </dgm:pt>
    <dgm:pt modelId="{280CE615-DA14-44C3-9E3C-7099DBBDE425}" type="pres">
      <dgm:prSet presAssocID="{C8A053D9-04C6-4640-8BCF-DF84921585D8}" presName="sibTrans" presStyleCnt="0"/>
      <dgm:spPr/>
    </dgm:pt>
    <dgm:pt modelId="{2F892889-B254-44D0-86F0-D01F1024CC4F}" type="pres">
      <dgm:prSet presAssocID="{E5DB1432-C1C3-4273-BB37-84902313EB5D}" presName="node" presStyleLbl="node1" presStyleIdx="2" presStyleCnt="5">
        <dgm:presLayoutVars>
          <dgm:bulletEnabled val="1"/>
        </dgm:presLayoutVars>
      </dgm:prSet>
      <dgm:spPr/>
    </dgm:pt>
    <dgm:pt modelId="{31613552-2144-4C3D-B3D9-C2244D07E1A4}" type="pres">
      <dgm:prSet presAssocID="{DE7EE06A-D6FC-42AF-834D-24943E54DE4D}" presName="sibTrans" presStyleCnt="0"/>
      <dgm:spPr/>
    </dgm:pt>
    <dgm:pt modelId="{DB5711D5-7EC7-4DDC-9C5B-0B2C24BA7651}" type="pres">
      <dgm:prSet presAssocID="{A880343E-EB2B-4F5D-9309-051181611C3A}" presName="node" presStyleLbl="node1" presStyleIdx="3" presStyleCnt="5">
        <dgm:presLayoutVars>
          <dgm:bulletEnabled val="1"/>
        </dgm:presLayoutVars>
      </dgm:prSet>
      <dgm:spPr/>
    </dgm:pt>
    <dgm:pt modelId="{90CA74E2-17FC-4C5E-85C9-8BF913381700}" type="pres">
      <dgm:prSet presAssocID="{F2D424E2-53F3-43F6-900B-926D5DED0C96}" presName="sibTrans" presStyleCnt="0"/>
      <dgm:spPr/>
    </dgm:pt>
    <dgm:pt modelId="{E19CCE6E-61AB-4417-A540-CF6A7657ED60}" type="pres">
      <dgm:prSet presAssocID="{EDF1A30D-6386-4A40-AB90-465B65875B9E}" presName="node" presStyleLbl="node1" presStyleIdx="4" presStyleCnt="5">
        <dgm:presLayoutVars>
          <dgm:bulletEnabled val="1"/>
        </dgm:presLayoutVars>
      </dgm:prSet>
      <dgm:spPr/>
    </dgm:pt>
  </dgm:ptLst>
  <dgm:cxnLst>
    <dgm:cxn modelId="{23CF560A-4CFD-401F-8FD9-FD091CACAC94}" type="presOf" srcId="{F0039D4C-5E11-4F5A-8F42-904D81BFA1D7}" destId="{98A7DC46-0E25-4B37-B37F-8258FB2D4F24}" srcOrd="0" destOrd="0" presId="urn:microsoft.com/office/officeart/2005/8/layout/default"/>
    <dgm:cxn modelId="{1DA97B17-8250-48A1-8BC5-8768A2AA2F8C}" type="presOf" srcId="{EDF1A30D-6386-4A40-AB90-465B65875B9E}" destId="{E19CCE6E-61AB-4417-A540-CF6A7657ED60}" srcOrd="0" destOrd="0" presId="urn:microsoft.com/office/officeart/2005/8/layout/default"/>
    <dgm:cxn modelId="{6A0C0523-4A0E-4C2B-8027-C1C2231E719B}" type="presOf" srcId="{E5DB1432-C1C3-4273-BB37-84902313EB5D}" destId="{2F892889-B254-44D0-86F0-D01F1024CC4F}" srcOrd="0" destOrd="0" presId="urn:microsoft.com/office/officeart/2005/8/layout/default"/>
    <dgm:cxn modelId="{D4043934-11E9-4EF3-A45D-5D07BD6CFBFD}" srcId="{1AFF00FF-F005-4000-BDCA-1F3C03BE0B15}" destId="{E5DB1432-C1C3-4273-BB37-84902313EB5D}" srcOrd="2" destOrd="0" parTransId="{B9DB0321-D525-4E54-9042-0B7CD7D776F1}" sibTransId="{DE7EE06A-D6FC-42AF-834D-24943E54DE4D}"/>
    <dgm:cxn modelId="{209EF138-43AC-4E38-A86C-B82690FDCDE0}" srcId="{1AFF00FF-F005-4000-BDCA-1F3C03BE0B15}" destId="{EDF1A30D-6386-4A40-AB90-465B65875B9E}" srcOrd="4" destOrd="0" parTransId="{2F70E00D-5144-4691-AB9D-756D9E80BBB0}" sibTransId="{0A2B1113-9524-47CC-A2F7-CBB521A0A8AD}"/>
    <dgm:cxn modelId="{0C198848-13F7-47A8-947D-D5A99426FF06}" type="presOf" srcId="{602C332B-3B2F-40B3-8D38-A3EA363839EE}" destId="{FD8DF5FE-EDC0-4E8A-A4C9-B7B2AAC2BB2D}" srcOrd="0" destOrd="0" presId="urn:microsoft.com/office/officeart/2005/8/layout/default"/>
    <dgm:cxn modelId="{B546AC4F-6DD5-4431-888C-A11904E85BFF}" type="presOf" srcId="{1AFF00FF-F005-4000-BDCA-1F3C03BE0B15}" destId="{25C56B41-047C-4E99-8531-246A9ECB595A}" srcOrd="0" destOrd="0" presId="urn:microsoft.com/office/officeart/2005/8/layout/default"/>
    <dgm:cxn modelId="{978B7162-FD21-4E1E-801C-1295583AA119}" srcId="{1AFF00FF-F005-4000-BDCA-1F3C03BE0B15}" destId="{602C332B-3B2F-40B3-8D38-A3EA363839EE}" srcOrd="1" destOrd="0" parTransId="{6EEB010B-CF50-4265-84D5-055530BD6C3A}" sibTransId="{C8A053D9-04C6-4640-8BCF-DF84921585D8}"/>
    <dgm:cxn modelId="{0607D28C-3AD7-4133-8735-B2CEC410494A}" srcId="{1AFF00FF-F005-4000-BDCA-1F3C03BE0B15}" destId="{F0039D4C-5E11-4F5A-8F42-904D81BFA1D7}" srcOrd="0" destOrd="0" parTransId="{59D8B711-44DF-43C6-A01E-3612157B4040}" sibTransId="{CEB95CEE-4AA2-4EC5-BB46-F2DB9CA22947}"/>
    <dgm:cxn modelId="{DE7B94E5-761F-4699-AB36-18EA66D2409A}" srcId="{1AFF00FF-F005-4000-BDCA-1F3C03BE0B15}" destId="{A880343E-EB2B-4F5D-9309-051181611C3A}" srcOrd="3" destOrd="0" parTransId="{1DA852D0-F27D-480E-A313-4EF51C1C120E}" sibTransId="{F2D424E2-53F3-43F6-900B-926D5DED0C96}"/>
    <dgm:cxn modelId="{FBD804F4-4120-40DF-9E70-0072C12E120C}" type="presOf" srcId="{A880343E-EB2B-4F5D-9309-051181611C3A}" destId="{DB5711D5-7EC7-4DDC-9C5B-0B2C24BA7651}" srcOrd="0" destOrd="0" presId="urn:microsoft.com/office/officeart/2005/8/layout/default"/>
    <dgm:cxn modelId="{4024DE88-D346-4970-AF0A-87BAB7A70D34}" type="presParOf" srcId="{25C56B41-047C-4E99-8531-246A9ECB595A}" destId="{98A7DC46-0E25-4B37-B37F-8258FB2D4F24}" srcOrd="0" destOrd="0" presId="urn:microsoft.com/office/officeart/2005/8/layout/default"/>
    <dgm:cxn modelId="{EB941F68-120A-400C-BB7E-9353075B6175}" type="presParOf" srcId="{25C56B41-047C-4E99-8531-246A9ECB595A}" destId="{37C0CEBF-AB07-4B3D-9A6D-20BD06784B53}" srcOrd="1" destOrd="0" presId="urn:microsoft.com/office/officeart/2005/8/layout/default"/>
    <dgm:cxn modelId="{99560FFC-9C83-4B0F-882E-0C8D6D30BE9E}" type="presParOf" srcId="{25C56B41-047C-4E99-8531-246A9ECB595A}" destId="{FD8DF5FE-EDC0-4E8A-A4C9-B7B2AAC2BB2D}" srcOrd="2" destOrd="0" presId="urn:microsoft.com/office/officeart/2005/8/layout/default"/>
    <dgm:cxn modelId="{1A3A6EB8-38ED-497C-8660-0FDF74C285ED}" type="presParOf" srcId="{25C56B41-047C-4E99-8531-246A9ECB595A}" destId="{280CE615-DA14-44C3-9E3C-7099DBBDE425}" srcOrd="3" destOrd="0" presId="urn:microsoft.com/office/officeart/2005/8/layout/default"/>
    <dgm:cxn modelId="{E2D79716-8D7F-420E-930A-FDA76D9AED92}" type="presParOf" srcId="{25C56B41-047C-4E99-8531-246A9ECB595A}" destId="{2F892889-B254-44D0-86F0-D01F1024CC4F}" srcOrd="4" destOrd="0" presId="urn:microsoft.com/office/officeart/2005/8/layout/default"/>
    <dgm:cxn modelId="{386F1B4C-2738-40DB-94A6-D9457CF79FEF}" type="presParOf" srcId="{25C56B41-047C-4E99-8531-246A9ECB595A}" destId="{31613552-2144-4C3D-B3D9-C2244D07E1A4}" srcOrd="5" destOrd="0" presId="urn:microsoft.com/office/officeart/2005/8/layout/default"/>
    <dgm:cxn modelId="{D6E8FD11-ECFD-4891-87BE-2C24445BCDD2}" type="presParOf" srcId="{25C56B41-047C-4E99-8531-246A9ECB595A}" destId="{DB5711D5-7EC7-4DDC-9C5B-0B2C24BA7651}" srcOrd="6" destOrd="0" presId="urn:microsoft.com/office/officeart/2005/8/layout/default"/>
    <dgm:cxn modelId="{AA221D19-1405-444A-AA01-F5B04EDE1EEF}" type="presParOf" srcId="{25C56B41-047C-4E99-8531-246A9ECB595A}" destId="{90CA74E2-17FC-4C5E-85C9-8BF913381700}" srcOrd="7" destOrd="0" presId="urn:microsoft.com/office/officeart/2005/8/layout/default"/>
    <dgm:cxn modelId="{8F8EA739-0A46-4AEA-A9D9-A1733F850DB9}" type="presParOf" srcId="{25C56B41-047C-4E99-8531-246A9ECB595A}" destId="{E19CCE6E-61AB-4417-A540-CF6A7657ED60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A7DC46-0E25-4B37-B37F-8258FB2D4F24}">
      <dsp:nvSpPr>
        <dsp:cNvPr id="0" name=""/>
        <dsp:cNvSpPr/>
      </dsp:nvSpPr>
      <dsp:spPr>
        <a:xfrm>
          <a:off x="725090" y="1058"/>
          <a:ext cx="2999630" cy="179977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900" kern="1200"/>
            <a:t>Menor contacto presencial. ...</a:t>
          </a:r>
          <a:endParaRPr lang="en-US" sz="2900" kern="1200"/>
        </a:p>
      </dsp:txBody>
      <dsp:txXfrm>
        <a:off x="725090" y="1058"/>
        <a:ext cx="2999630" cy="1799778"/>
      </dsp:txXfrm>
    </dsp:sp>
    <dsp:sp modelId="{FD8DF5FE-EDC0-4E8A-A4C9-B7B2AAC2BB2D}">
      <dsp:nvSpPr>
        <dsp:cNvPr id="0" name=""/>
        <dsp:cNvSpPr/>
      </dsp:nvSpPr>
      <dsp:spPr>
        <a:xfrm>
          <a:off x="4024684" y="1058"/>
          <a:ext cx="2999630" cy="1799778"/>
        </a:xfrm>
        <a:prstGeom prst="rect">
          <a:avLst/>
        </a:prstGeom>
        <a:solidFill>
          <a:schemeClr val="accent4">
            <a:hueOff val="2289413"/>
            <a:satOff val="-1299"/>
            <a:lumOff val="-411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900" kern="1200"/>
            <a:t>Riesgos a la imagen personal. ...</a:t>
          </a:r>
          <a:endParaRPr lang="en-US" sz="2900" kern="1200"/>
        </a:p>
      </dsp:txBody>
      <dsp:txXfrm>
        <a:off x="4024684" y="1058"/>
        <a:ext cx="2999630" cy="1799778"/>
      </dsp:txXfrm>
    </dsp:sp>
    <dsp:sp modelId="{2F892889-B254-44D0-86F0-D01F1024CC4F}">
      <dsp:nvSpPr>
        <dsp:cNvPr id="0" name=""/>
        <dsp:cNvSpPr/>
      </dsp:nvSpPr>
      <dsp:spPr>
        <a:xfrm>
          <a:off x="7324278" y="1058"/>
          <a:ext cx="2999630" cy="1799778"/>
        </a:xfrm>
        <a:prstGeom prst="rect">
          <a:avLst/>
        </a:prstGeom>
        <a:solidFill>
          <a:schemeClr val="accent4">
            <a:hueOff val="4578826"/>
            <a:satOff val="-2597"/>
            <a:lumOff val="-823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900" kern="1200"/>
            <a:t>Peligros a la seguridad. ...</a:t>
          </a:r>
          <a:endParaRPr lang="en-US" sz="2900" kern="1200"/>
        </a:p>
      </dsp:txBody>
      <dsp:txXfrm>
        <a:off x="7324278" y="1058"/>
        <a:ext cx="2999630" cy="1799778"/>
      </dsp:txXfrm>
    </dsp:sp>
    <dsp:sp modelId="{DB5711D5-7EC7-4DDC-9C5B-0B2C24BA7651}">
      <dsp:nvSpPr>
        <dsp:cNvPr id="0" name=""/>
        <dsp:cNvSpPr/>
      </dsp:nvSpPr>
      <dsp:spPr>
        <a:xfrm>
          <a:off x="2374887" y="2100800"/>
          <a:ext cx="2999630" cy="1799778"/>
        </a:xfrm>
        <a:prstGeom prst="rect">
          <a:avLst/>
        </a:prstGeom>
        <a:solidFill>
          <a:schemeClr val="accent4">
            <a:hueOff val="6868239"/>
            <a:satOff val="-3896"/>
            <a:lumOff val="-1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900" kern="1200"/>
            <a:t>Posibles crisis de imagen. ...</a:t>
          </a:r>
          <a:endParaRPr lang="en-US" sz="2900" kern="1200"/>
        </a:p>
      </dsp:txBody>
      <dsp:txXfrm>
        <a:off x="2374887" y="2100800"/>
        <a:ext cx="2999630" cy="1799778"/>
      </dsp:txXfrm>
    </dsp:sp>
    <dsp:sp modelId="{E19CCE6E-61AB-4417-A540-CF6A7657ED60}">
      <dsp:nvSpPr>
        <dsp:cNvPr id="0" name=""/>
        <dsp:cNvSpPr/>
      </dsp:nvSpPr>
      <dsp:spPr>
        <a:xfrm>
          <a:off x="5674481" y="2100800"/>
          <a:ext cx="2999630" cy="1799778"/>
        </a:xfrm>
        <a:prstGeom prst="rect">
          <a:avLst/>
        </a:prstGeom>
        <a:solidFill>
          <a:schemeClr val="accent4">
            <a:hueOff val="9157652"/>
            <a:satOff val="-5195"/>
            <a:lumOff val="-1647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900" kern="1200"/>
            <a:t>Mezcla del perfil corporativo con el personal. ...</a:t>
          </a:r>
          <a:endParaRPr lang="en-US" sz="2900" kern="1200"/>
        </a:p>
      </dsp:txBody>
      <dsp:txXfrm>
        <a:off x="5674481" y="2100800"/>
        <a:ext cx="2999630" cy="17997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5CC44B-0C48-477E-84F6-61E55940F4B5}" type="datetimeFigureOut">
              <a:rPr lang="es-MX" smtClean="0"/>
              <a:t>05/12/22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6C33A-D8C2-4C67-9A85-19E457FD67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7252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B6C33A-D8C2-4C67-9A85-19E457FD677B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3929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95C89-2E28-4777-95B0-BA7EECAE3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9928" y="987552"/>
            <a:ext cx="8385048" cy="3081528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052321-4D71-4DA8-BD2C-DC22FC152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5506" y="4480561"/>
            <a:ext cx="5993892" cy="1166495"/>
          </a:xfrm>
        </p:spPr>
        <p:txBody>
          <a:bodyPr>
            <a:normAutofit/>
          </a:bodyPr>
          <a:lstStyle>
            <a:lvl1pPr marL="0" indent="0" algn="ctr">
              <a:buNone/>
              <a:defRPr sz="1400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37183-71EA-4A92-8609-41ECB53F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12/5/22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9F2E6-1ECC-4081-8EBF-C80C6C94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3FA67-CD72-4503-BA25-FEC880107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767535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83CBE-1EA9-4E8B-A281-C50B792E5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EB1A0-A59D-4CB9-BABB-C6BF1D2E9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6265B-940D-433C-AD76-2D6A4244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12/5/22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AB98E-314F-45C4-9A64-AD3FAE051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49F32-B214-4A0C-8669-7FE4BA44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823087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DE4A6D-DAA1-4551-A093-3C36C1C8C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25FDA9-71CD-4B86-B291-BEBA43D8E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9F5B1-B635-4479-A426-B1D40665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12/5/22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33098-8769-47C3-80B2-C2942F98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A9297-65D4-45BE-BE6C-5531FC6A5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279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BA523-EF01-4656-9D54-347E984F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52871-79D5-420E-8207-BEF7BE44A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D32D3-8223-4851-BB8E-CB489B975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12/5/22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4444B-9FC3-414D-8EA0-15AB806D5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C448B-FCF6-40C5-8BB6-15B70E889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603545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F79BA-620F-4443-807B-BE44F36F9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1709738"/>
            <a:ext cx="9430811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C9A625-6442-4047-B545-433C44512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4589463"/>
            <a:ext cx="943081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EAA30-3B1A-4BEA-9835-33D207245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12/5/22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56440-3149-446F-8105-485333B18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FEDB1-D604-4E10-B334-5DB30349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302195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6E563-D552-439E-8DF5-45062D875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36873-2DD5-456E-A3A9-FE408419E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9848" y="1825625"/>
            <a:ext cx="4684057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C6B04C-FB9E-4A9E-8892-4B5B70289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2" y="1825625"/>
            <a:ext cx="468405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2F0B4-0E86-473E-BC42-78D856A0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12/5/22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B9537-F43C-4042-B165-A00358F9E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9F52F-61F2-4FEE-8989-2FB4001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726794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32E5C-0B2D-4DB5-95F6-3C2C825DF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89993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1C53-3F27-42E6-BE80-1DF579857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4872132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8CC6CB-F028-4322-B54F-571203106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510632"/>
            <a:ext cx="4872133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D2CD7-554E-4EAA-BAF6-86ABB7E81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89809" y="1681163"/>
            <a:ext cx="4849909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82A2D6-379C-4D26-90AC-9F2F46DCE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89810" y="2505075"/>
            <a:ext cx="4872134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A0E4F3-8A65-4788-AE96-1FB2060F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12/5/22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522DA4-5EE1-440C-ADDE-D7B4F77B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BC291E-B8EF-4ED7-A04A-23426C22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436756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CB818-E8D0-497B-9A7E-4F281D0DB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E82B9D-CD58-4C05-8A78-CB6E0E9D4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12/5/22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E60CD-D6F3-40A7-BB8B-FEC8E315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2B832-C4FE-4F88-85EA-DDC16A82B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326595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5B2FC-801A-44A4-96BF-26A9E8B2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12/5/22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127F04-7E7E-485C-8B30-6B89E5A69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33C81-AA74-4BCE-AA9E-56E5791D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27821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D3CB-0541-46AD-B35E-0E0A1375E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8EFDE-1D7D-46B8-AB55-A3C02EDD1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5652153" cy="5403850"/>
          </a:xfrm>
        </p:spPr>
        <p:txBody>
          <a:bodyPr/>
          <a:lstStyle>
            <a:lvl1pPr>
              <a:defRPr sz="3200"/>
            </a:lvl1pPr>
            <a:lvl2pPr>
              <a:defRPr sz="2800" b="1"/>
            </a:lvl2pPr>
            <a:lvl3pPr>
              <a:defRPr sz="2400" b="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1D2F5-DB36-4943-8A14-96AFC4883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C07D4-6597-444C-9EFD-62021AE76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12/5/22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2D0D2C-70E8-4A24-9727-BEAF10B17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9E0F6-7216-48A1-8BCA-770C6DE3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681806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CBEBD-5F1A-4111-A7F2-1CE82C9A6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0517FB-4008-4F68-B193-482971BA72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06C5F-0885-458F-9B21-47E60171B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86F2E-B752-4D78-8DC4-C96A1A00E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12/5/22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37751-8BB8-4224-870A-A2953E76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42CE94-BD7E-44B3-9B5E-67D4BD31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718743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1AFD227-869A-489C-A9B5-3F0498DF3C0C}"/>
              </a:ext>
            </a:extLst>
          </p:cNvPr>
          <p:cNvGrpSpPr/>
          <p:nvPr/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05E913-A9D9-4639-B104-1F07A4AF6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40CEB-B6D7-46E6-9843-515342140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AC8B5-8DFB-4920-8580-54824C831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B5898F52-2787-4BA2-BBBC-9395E9F86D50}" type="datetimeFigureOut">
              <a:rPr lang="en-US" smtClean="0"/>
              <a:pPr/>
              <a:t>12/5/22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E2D5D-B616-4048-9CB8-4D316BBDB1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322F0-8F3D-4AC5-9873-24666D0E0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4C8B8A27-DF03-4546-BA93-21C967D57E5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093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1" r:id="rId6"/>
    <p:sldLayoutId id="2147483797" r:id="rId7"/>
    <p:sldLayoutId id="2147483798" r:id="rId8"/>
    <p:sldLayoutId id="2147483799" r:id="rId9"/>
    <p:sldLayoutId id="2147483800" r:id="rId10"/>
    <p:sldLayoutId id="2147483802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600" b="1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3439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3" name="Rectangle 463">
            <a:extLst>
              <a:ext uri="{FF2B5EF4-FFF2-40B4-BE49-F238E27FC236}">
                <a16:creationId xmlns:a16="http://schemas.microsoft.com/office/drawing/2014/main" id="{945D478C-A9A5-4832-89D8-703607711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768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4" name="Rectangle 465">
            <a:extLst>
              <a:ext uri="{FF2B5EF4-FFF2-40B4-BE49-F238E27FC236}">
                <a16:creationId xmlns:a16="http://schemas.microsoft.com/office/drawing/2014/main" id="{6070DF15-E754-42BB-9A78-F070643B1F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980" y="4519947"/>
            <a:ext cx="12208582" cy="233565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319E352-7BC1-EB0A-267D-7B00E36271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3521" y="4749061"/>
            <a:ext cx="5590834" cy="1359125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>
              <a:lnSpc>
                <a:spcPct val="120000"/>
              </a:lnSpc>
            </a:pPr>
            <a:r>
              <a:rPr lang="es-MX" sz="1100" i="1"/>
              <a:t>REGINA GONZALES CASTILLO #13</a:t>
            </a:r>
            <a:endParaRPr lang="en-US" sz="1100"/>
          </a:p>
          <a:p>
            <a:pPr algn="l">
              <a:lnSpc>
                <a:spcPct val="120000"/>
              </a:lnSpc>
            </a:pPr>
            <a:r>
              <a:rPr lang="es-MX" sz="1100" i="1"/>
              <a:t>ANDREA GAYTAN VILLANUEVA #12 </a:t>
            </a:r>
          </a:p>
          <a:p>
            <a:pPr algn="l">
              <a:lnSpc>
                <a:spcPct val="120000"/>
              </a:lnSpc>
            </a:pPr>
            <a:r>
              <a:rPr lang="es-MX" sz="1100" i="1"/>
              <a:t>HAYDEE ELIZABETH DE LEON LLANAS #9</a:t>
            </a:r>
          </a:p>
          <a:p>
            <a:pPr algn="l">
              <a:lnSpc>
                <a:spcPct val="120000"/>
              </a:lnSpc>
            </a:pPr>
            <a:r>
              <a:rPr lang="es-MX" sz="1100" i="1"/>
              <a:t>YAHAIRA JUDITH GARCIA LOPEZ #11</a:t>
            </a:r>
          </a:p>
          <a:p>
            <a:pPr>
              <a:lnSpc>
                <a:spcPct val="140000"/>
              </a:lnSpc>
            </a:pPr>
            <a:endParaRPr lang="es-MX" sz="1100"/>
          </a:p>
        </p:txBody>
      </p:sp>
      <p:grpSp>
        <p:nvGrpSpPr>
          <p:cNvPr id="515" name="Group 467">
            <a:extLst>
              <a:ext uri="{FF2B5EF4-FFF2-40B4-BE49-F238E27FC236}">
                <a16:creationId xmlns:a16="http://schemas.microsoft.com/office/drawing/2014/main" id="{67A83510-2790-4866-911D-2E1588DF5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9432" y="4252353"/>
            <a:ext cx="12157773" cy="494218"/>
            <a:chOff x="18956" y="5952517"/>
            <a:chExt cx="12157773" cy="494218"/>
          </a:xfrm>
          <a:solidFill>
            <a:schemeClr val="bg1"/>
          </a:solidFill>
        </p:grpSpPr>
        <p:sp>
          <p:nvSpPr>
            <p:cNvPr id="469" name="Freeform 10">
              <a:extLst>
                <a:ext uri="{FF2B5EF4-FFF2-40B4-BE49-F238E27FC236}">
                  <a16:creationId xmlns:a16="http://schemas.microsoft.com/office/drawing/2014/main" id="{DAB74ACE-7603-4829-88FE-C3C2B05EBD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637219" y="6356157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70" name="Freeform 15">
              <a:extLst>
                <a:ext uri="{FF2B5EF4-FFF2-40B4-BE49-F238E27FC236}">
                  <a16:creationId xmlns:a16="http://schemas.microsoft.com/office/drawing/2014/main" id="{DE3E37A0-8723-42F4-9435-F06BD01914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139192" y="6359421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71" name="Freeform 18">
              <a:extLst>
                <a:ext uri="{FF2B5EF4-FFF2-40B4-BE49-F238E27FC236}">
                  <a16:creationId xmlns:a16="http://schemas.microsoft.com/office/drawing/2014/main" id="{0C5FE567-8965-4799-B1E6-8A6E1A8488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384660" y="6368396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72" name="Freeform 22">
              <a:extLst>
                <a:ext uri="{FF2B5EF4-FFF2-40B4-BE49-F238E27FC236}">
                  <a16:creationId xmlns:a16="http://schemas.microsoft.com/office/drawing/2014/main" id="{BA3FF2FD-6394-4F97-B186-BD4A98C619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653573" y="6308012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73" name="Freeform 8">
              <a:extLst>
                <a:ext uri="{FF2B5EF4-FFF2-40B4-BE49-F238E27FC236}">
                  <a16:creationId xmlns:a16="http://schemas.microsoft.com/office/drawing/2014/main" id="{1A361C9F-AD97-4338-B557-8766AFD033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8956" y="5956599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74" name="Freeform 19">
              <a:extLst>
                <a:ext uri="{FF2B5EF4-FFF2-40B4-BE49-F238E27FC236}">
                  <a16:creationId xmlns:a16="http://schemas.microsoft.com/office/drawing/2014/main" id="{F4FAA936-A80F-43B5-8A7D-17CC7CF771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4709370" y="6291575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75" name="Freeform 20">
              <a:extLst>
                <a:ext uri="{FF2B5EF4-FFF2-40B4-BE49-F238E27FC236}">
                  <a16:creationId xmlns:a16="http://schemas.microsoft.com/office/drawing/2014/main" id="{21246F32-1BA7-40E4-9AF9-CA517D4413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4452381" y="6295774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76" name="Freeform 23">
              <a:extLst>
                <a:ext uri="{FF2B5EF4-FFF2-40B4-BE49-F238E27FC236}">
                  <a16:creationId xmlns:a16="http://schemas.microsoft.com/office/drawing/2014/main" id="{C18EE8CE-BCF9-4C64-B335-C7830B03F3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883090" y="6322699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77" name="Freeform 26">
              <a:extLst>
                <a:ext uri="{FF2B5EF4-FFF2-40B4-BE49-F238E27FC236}">
                  <a16:creationId xmlns:a16="http://schemas.microsoft.com/office/drawing/2014/main" id="{64AC2B2B-568F-4175-8D84-AD8F6B563F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404559" y="6308010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78" name="Freeform 27">
              <a:extLst>
                <a:ext uri="{FF2B5EF4-FFF2-40B4-BE49-F238E27FC236}">
                  <a16:creationId xmlns:a16="http://schemas.microsoft.com/office/drawing/2014/main" id="{D9C6CF5C-8CF6-4274-86E0-CAF4A31F43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4937280" y="6282192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79" name="Freeform 28">
              <a:extLst>
                <a:ext uri="{FF2B5EF4-FFF2-40B4-BE49-F238E27FC236}">
                  <a16:creationId xmlns:a16="http://schemas.microsoft.com/office/drawing/2014/main" id="{3BFC56A2-55B3-432A-BD3B-4B2423A6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194538" y="6290059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80" name="Freeform 30">
              <a:extLst>
                <a:ext uri="{FF2B5EF4-FFF2-40B4-BE49-F238E27FC236}">
                  <a16:creationId xmlns:a16="http://schemas.microsoft.com/office/drawing/2014/main" id="{BB036CEA-B307-404A-89D6-9414F417D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742191" y="6338204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81" name="Freeform 43">
              <a:extLst>
                <a:ext uri="{FF2B5EF4-FFF2-40B4-BE49-F238E27FC236}">
                  <a16:creationId xmlns:a16="http://schemas.microsoft.com/office/drawing/2014/main" id="{CB37E5F5-B903-4611-A739-0B7FBE851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902106" y="6043523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82" name="Freeform 51">
              <a:extLst>
                <a:ext uri="{FF2B5EF4-FFF2-40B4-BE49-F238E27FC236}">
                  <a16:creationId xmlns:a16="http://schemas.microsoft.com/office/drawing/2014/main" id="{B1012F2B-A8F1-4FD5-8E6F-1CC97D0AA8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710297" y="6035458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83" name="Freeform 52">
              <a:extLst>
                <a:ext uri="{FF2B5EF4-FFF2-40B4-BE49-F238E27FC236}">
                  <a16:creationId xmlns:a16="http://schemas.microsoft.com/office/drawing/2014/main" id="{C04C6E0B-838E-4B10-91CA-29C498382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277444" y="6038724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84" name="Freeform 53">
              <a:extLst>
                <a:ext uri="{FF2B5EF4-FFF2-40B4-BE49-F238E27FC236}">
                  <a16:creationId xmlns:a16="http://schemas.microsoft.com/office/drawing/2014/main" id="{15D6CFEB-4FC5-45C3-8BDF-95EAD1EDFC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471034" y="6035460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85" name="Freeform 54">
              <a:extLst>
                <a:ext uri="{FF2B5EF4-FFF2-40B4-BE49-F238E27FC236}">
                  <a16:creationId xmlns:a16="http://schemas.microsoft.com/office/drawing/2014/main" id="{EA8E01BA-7055-4707-906A-F08E2E253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094009" y="6011795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86" name="Freeform 55">
              <a:extLst>
                <a:ext uri="{FF2B5EF4-FFF2-40B4-BE49-F238E27FC236}">
                  <a16:creationId xmlns:a16="http://schemas.microsoft.com/office/drawing/2014/main" id="{CDA2DE76-0D5E-4F6F-95E7-508B725F8A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264556" y="6041988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87" name="Freeform 56">
              <a:extLst>
                <a:ext uri="{FF2B5EF4-FFF2-40B4-BE49-F238E27FC236}">
                  <a16:creationId xmlns:a16="http://schemas.microsoft.com/office/drawing/2014/main" id="{669578C5-3D06-4B77-A897-A014B441B5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4392340" y="5985586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88" name="Freeform 57">
              <a:extLst>
                <a:ext uri="{FF2B5EF4-FFF2-40B4-BE49-F238E27FC236}">
                  <a16:creationId xmlns:a16="http://schemas.microsoft.com/office/drawing/2014/main" id="{85AA3005-AAD0-4587-B352-ECD937D61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037697" y="6020771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89" name="Freeform 59">
              <a:extLst>
                <a:ext uri="{FF2B5EF4-FFF2-40B4-BE49-F238E27FC236}">
                  <a16:creationId xmlns:a16="http://schemas.microsoft.com/office/drawing/2014/main" id="{B4E9730F-E8B1-4F7C-BA99-3B3016F10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473186" y="605207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0" name="Freeform 60">
              <a:extLst>
                <a:ext uri="{FF2B5EF4-FFF2-40B4-BE49-F238E27FC236}">
                  <a16:creationId xmlns:a16="http://schemas.microsoft.com/office/drawing/2014/main" id="{A8922D05-C325-4918-84E6-1C62AD7BE0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4825017" y="6002818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1" name="Freeform 61">
              <a:extLst>
                <a:ext uri="{FF2B5EF4-FFF2-40B4-BE49-F238E27FC236}">
                  <a16:creationId xmlns:a16="http://schemas.microsoft.com/office/drawing/2014/main" id="{38DD42E8-8604-45E3-99FE-72D479AF2C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4572460" y="5957121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" name="Freeform 5">
              <a:extLst>
                <a:ext uri="{FF2B5EF4-FFF2-40B4-BE49-F238E27FC236}">
                  <a16:creationId xmlns:a16="http://schemas.microsoft.com/office/drawing/2014/main" id="{2E946C70-11C9-4C85-BE3B-1149117F38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3908414" y="6286792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" name="Freeform 6">
              <a:extLst>
                <a:ext uri="{FF2B5EF4-FFF2-40B4-BE49-F238E27FC236}">
                  <a16:creationId xmlns:a16="http://schemas.microsoft.com/office/drawing/2014/main" id="{48F637C4-CFB7-4421-9DAB-6730244B2C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634353" y="6266141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4" name="Freeform 7">
              <a:extLst>
                <a:ext uri="{FF2B5EF4-FFF2-40B4-BE49-F238E27FC236}">
                  <a16:creationId xmlns:a16="http://schemas.microsoft.com/office/drawing/2014/main" id="{6E137FD9-DCB4-4E5A-960B-350C3627E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4177783" y="6246129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5" name="Freeform 8">
              <a:extLst>
                <a:ext uri="{FF2B5EF4-FFF2-40B4-BE49-F238E27FC236}">
                  <a16:creationId xmlns:a16="http://schemas.microsoft.com/office/drawing/2014/main" id="{9DCD8437-9BFD-44B4-AAC8-75388190F2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982245" y="6242949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6" name="Freeform 9">
              <a:extLst>
                <a:ext uri="{FF2B5EF4-FFF2-40B4-BE49-F238E27FC236}">
                  <a16:creationId xmlns:a16="http://schemas.microsoft.com/office/drawing/2014/main" id="{C9EEBF9B-D5F1-4EE3-A46A-A5A5E396A4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2268040" y="6282192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7" name="Freeform 11">
              <a:extLst>
                <a:ext uri="{FF2B5EF4-FFF2-40B4-BE49-F238E27FC236}">
                  <a16:creationId xmlns:a16="http://schemas.microsoft.com/office/drawing/2014/main" id="{3A77B17D-E4D2-444B-8D75-F0171A3E85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2510851" y="6246285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8" name="Freeform 12">
              <a:extLst>
                <a:ext uri="{FF2B5EF4-FFF2-40B4-BE49-F238E27FC236}">
                  <a16:creationId xmlns:a16="http://schemas.microsoft.com/office/drawing/2014/main" id="{5FDB9442-6054-49E2-948E-D30AD9E09F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3028371" y="6264238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9" name="Freeform 13">
              <a:extLst>
                <a:ext uri="{FF2B5EF4-FFF2-40B4-BE49-F238E27FC236}">
                  <a16:creationId xmlns:a16="http://schemas.microsoft.com/office/drawing/2014/main" id="{3E1DF8B7-7CB2-4181-8525-4EE2D5D9EE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3656011" y="6301648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00" name="Freeform 14">
              <a:extLst>
                <a:ext uri="{FF2B5EF4-FFF2-40B4-BE49-F238E27FC236}">
                  <a16:creationId xmlns:a16="http://schemas.microsoft.com/office/drawing/2014/main" id="{4B3B2382-7947-4BAF-BF2F-830393F8EF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3333279" y="6267101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01" name="Freeform 16">
              <a:extLst>
                <a:ext uri="{FF2B5EF4-FFF2-40B4-BE49-F238E27FC236}">
                  <a16:creationId xmlns:a16="http://schemas.microsoft.com/office/drawing/2014/main" id="{AC95E7F5-BA75-4053-AC8F-81ACC42626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2773156" y="6239757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02" name="Freeform 17">
              <a:extLst>
                <a:ext uri="{FF2B5EF4-FFF2-40B4-BE49-F238E27FC236}">
                  <a16:creationId xmlns:a16="http://schemas.microsoft.com/office/drawing/2014/main" id="{8D431126-FDB6-42AF-BC9E-58E4C417BA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398709" y="6264239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03" name="Freeform 21">
              <a:extLst>
                <a:ext uri="{FF2B5EF4-FFF2-40B4-BE49-F238E27FC236}">
                  <a16:creationId xmlns:a16="http://schemas.microsoft.com/office/drawing/2014/main" id="{4AA2BE9B-BD88-4958-B98E-7363A0FD5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47787" y="6218542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04" name="Freeform 25">
              <a:extLst>
                <a:ext uri="{FF2B5EF4-FFF2-40B4-BE49-F238E27FC236}">
                  <a16:creationId xmlns:a16="http://schemas.microsoft.com/office/drawing/2014/main" id="{BA18EADE-8501-4251-ADCD-EB02B73DF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290115" y="6200589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05" name="Freeform 29">
              <a:extLst>
                <a:ext uri="{FF2B5EF4-FFF2-40B4-BE49-F238E27FC236}">
                  <a16:creationId xmlns:a16="http://schemas.microsoft.com/office/drawing/2014/main" id="{D1886B2F-FFB5-4032-A012-EAE8464DDA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11181" y="6179372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06" name="Freeform 31">
              <a:extLst>
                <a:ext uri="{FF2B5EF4-FFF2-40B4-BE49-F238E27FC236}">
                  <a16:creationId xmlns:a16="http://schemas.microsoft.com/office/drawing/2014/main" id="{65048464-3972-4F85-858C-BD0D6CC8A6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43201" y="6241343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07" name="Freeform 32">
              <a:extLst>
                <a:ext uri="{FF2B5EF4-FFF2-40B4-BE49-F238E27FC236}">
                  <a16:creationId xmlns:a16="http://schemas.microsoft.com/office/drawing/2014/main" id="{9B136B45-B116-4EA4-802D-0D9EC238C9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3406775" y="5979446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08" name="Freeform 33">
              <a:extLst>
                <a:ext uri="{FF2B5EF4-FFF2-40B4-BE49-F238E27FC236}">
                  <a16:creationId xmlns:a16="http://schemas.microsoft.com/office/drawing/2014/main" id="{F7DA7C34-DDA0-41AB-A47F-E981F63E23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2327423" y="6028408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09" name="Freeform 34">
              <a:extLst>
                <a:ext uri="{FF2B5EF4-FFF2-40B4-BE49-F238E27FC236}">
                  <a16:creationId xmlns:a16="http://schemas.microsoft.com/office/drawing/2014/main" id="{BB16C09B-E126-49FC-B0C4-2CB43FA038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334031" y="6019431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10" name="Freeform 35">
              <a:extLst>
                <a:ext uri="{FF2B5EF4-FFF2-40B4-BE49-F238E27FC236}">
                  <a16:creationId xmlns:a16="http://schemas.microsoft.com/office/drawing/2014/main" id="{A12A7CBF-E4C8-4085-88C3-03102FE46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2124491" y="6012903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11" name="Freeform 36">
              <a:extLst>
                <a:ext uri="{FF2B5EF4-FFF2-40B4-BE49-F238E27FC236}">
                  <a16:creationId xmlns:a16="http://schemas.microsoft.com/office/drawing/2014/main" id="{55CA9A4D-ABE6-426B-B7F0-F5B933349C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57884" y="5982710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8" name="Freeform 37">
              <a:extLst>
                <a:ext uri="{FF2B5EF4-FFF2-40B4-BE49-F238E27FC236}">
                  <a16:creationId xmlns:a16="http://schemas.microsoft.com/office/drawing/2014/main" id="{8A4F3A5B-B199-4716-ADF4-5E33A7C0D1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3649584" y="5970470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9" name="Freeform 38">
              <a:extLst>
                <a:ext uri="{FF2B5EF4-FFF2-40B4-BE49-F238E27FC236}">
                  <a16:creationId xmlns:a16="http://schemas.microsoft.com/office/drawing/2014/main" id="{5846F32E-5DDD-4AF4-BE1C-5F1A3FF10D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829398" y="601045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0" name="Freeform 39">
              <a:extLst>
                <a:ext uri="{FF2B5EF4-FFF2-40B4-BE49-F238E27FC236}">
                  <a16:creationId xmlns:a16="http://schemas.microsoft.com/office/drawing/2014/main" id="{AFE38B2F-69BC-4661-84A3-EA04CDC3FE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580384" y="5998215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1" name="Freeform 40">
              <a:extLst>
                <a:ext uri="{FF2B5EF4-FFF2-40B4-BE49-F238E27FC236}">
                  <a16:creationId xmlns:a16="http://schemas.microsoft.com/office/drawing/2014/main" id="{5CA6F12C-4208-48A6-B7B0-DD18CB3992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4121911" y="5994951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2" name="Freeform 41">
              <a:extLst>
                <a:ext uri="{FF2B5EF4-FFF2-40B4-BE49-F238E27FC236}">
                  <a16:creationId xmlns:a16="http://schemas.microsoft.com/office/drawing/2014/main" id="{0F08EA53-C6C6-49F1-B8DA-E20FFD6078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438116" y="599495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3" name="Freeform 42">
              <a:extLst>
                <a:ext uri="{FF2B5EF4-FFF2-40B4-BE49-F238E27FC236}">
                  <a16:creationId xmlns:a16="http://schemas.microsoft.com/office/drawing/2014/main" id="{6B6EA655-7497-4604-92DF-43CE7322ED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110716" y="5973734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4" name="Freeform 44">
              <a:extLst>
                <a:ext uri="{FF2B5EF4-FFF2-40B4-BE49-F238E27FC236}">
                  <a16:creationId xmlns:a16="http://schemas.microsoft.com/office/drawing/2014/main" id="{082FFE9A-67C2-471A-AF37-ED9C238DBE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2639354" y="5976998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5" name="Freeform 45">
              <a:extLst>
                <a:ext uri="{FF2B5EF4-FFF2-40B4-BE49-F238E27FC236}">
                  <a16:creationId xmlns:a16="http://schemas.microsoft.com/office/drawing/2014/main" id="{B0FD6176-7431-446D-91DB-56644A93C1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67906" y="5952517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6" name="Freeform 46">
              <a:extLst>
                <a:ext uri="{FF2B5EF4-FFF2-40B4-BE49-F238E27FC236}">
                  <a16:creationId xmlns:a16="http://schemas.microsoft.com/office/drawing/2014/main" id="{A46603FA-6405-410B-AD8A-3D75BE7A85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3895937" y="6000664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7" name="Freeform 47">
              <a:extLst>
                <a:ext uri="{FF2B5EF4-FFF2-40B4-BE49-F238E27FC236}">
                  <a16:creationId xmlns:a16="http://schemas.microsoft.com/office/drawing/2014/main" id="{6BE439BF-AE87-4F53-9DC9-72414AD1F1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2865326" y="5973733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8" name="Freeform 48">
              <a:extLst>
                <a:ext uri="{FF2B5EF4-FFF2-40B4-BE49-F238E27FC236}">
                  <a16:creationId xmlns:a16="http://schemas.microsoft.com/office/drawing/2014/main" id="{55C88911-7FE8-4196-8D02-DAB1B62D97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3115444" y="5992749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9" name="Freeform 49">
              <a:extLst>
                <a:ext uri="{FF2B5EF4-FFF2-40B4-BE49-F238E27FC236}">
                  <a16:creationId xmlns:a16="http://schemas.microsoft.com/office/drawing/2014/main" id="{BAD26C77-660F-4C9C-9A98-234048198B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215687" y="5955781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0" name="Freeform 8">
              <a:extLst>
                <a:ext uri="{FF2B5EF4-FFF2-40B4-BE49-F238E27FC236}">
                  <a16:creationId xmlns:a16="http://schemas.microsoft.com/office/drawing/2014/main" id="{507A2021-3F23-43FC-AB0D-130B5759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683670" y="6019431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1" name="Freeform 106">
              <a:extLst>
                <a:ext uri="{FF2B5EF4-FFF2-40B4-BE49-F238E27FC236}">
                  <a16:creationId xmlns:a16="http://schemas.microsoft.com/office/drawing/2014/main" id="{CB855C11-52EB-43D9-8831-1A26FCE12A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9451" y="6204541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2" name="Freeform 19">
              <a:extLst>
                <a:ext uri="{FF2B5EF4-FFF2-40B4-BE49-F238E27FC236}">
                  <a16:creationId xmlns:a16="http://schemas.microsoft.com/office/drawing/2014/main" id="{1A6AD416-1A17-49A9-8301-8C0A5A78CA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1397390" y="6351960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3" name="Freeform 20">
              <a:extLst>
                <a:ext uri="{FF2B5EF4-FFF2-40B4-BE49-F238E27FC236}">
                  <a16:creationId xmlns:a16="http://schemas.microsoft.com/office/drawing/2014/main" id="{F03687D9-14CC-461B-B4B5-907E10B6A1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1140401" y="6356159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4" name="Freeform 26">
              <a:extLst>
                <a:ext uri="{FF2B5EF4-FFF2-40B4-BE49-F238E27FC236}">
                  <a16:creationId xmlns:a16="http://schemas.microsoft.com/office/drawing/2014/main" id="{FCC639BE-A7F9-46A2-955A-3ACA45455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2049121" y="6351959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5" name="Freeform 27">
              <a:extLst>
                <a:ext uri="{FF2B5EF4-FFF2-40B4-BE49-F238E27FC236}">
                  <a16:creationId xmlns:a16="http://schemas.microsoft.com/office/drawing/2014/main" id="{B3FED40E-A961-4D78-947A-5AC1BD5100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1625300" y="6342577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6" name="Freeform 28">
              <a:extLst>
                <a:ext uri="{FF2B5EF4-FFF2-40B4-BE49-F238E27FC236}">
                  <a16:creationId xmlns:a16="http://schemas.microsoft.com/office/drawing/2014/main" id="{1445BCDF-9E07-46AD-A6B5-5BEFA223C1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1851300" y="6351959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7" name="Freeform 55">
              <a:extLst>
                <a:ext uri="{FF2B5EF4-FFF2-40B4-BE49-F238E27FC236}">
                  <a16:creationId xmlns:a16="http://schemas.microsoft.com/office/drawing/2014/main" id="{23324DC7-93D9-451A-9ABF-1B4D92BF2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1988188" y="6083917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8" name="Freeform 56">
              <a:extLst>
                <a:ext uri="{FF2B5EF4-FFF2-40B4-BE49-F238E27FC236}">
                  <a16:creationId xmlns:a16="http://schemas.microsoft.com/office/drawing/2014/main" id="{003474BA-A947-4598-96BB-BAACE2411D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1080360" y="6045971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9" name="Freeform 57">
              <a:extLst>
                <a:ext uri="{FF2B5EF4-FFF2-40B4-BE49-F238E27FC236}">
                  <a16:creationId xmlns:a16="http://schemas.microsoft.com/office/drawing/2014/main" id="{04426A72-0FD0-478F-AAC5-B49E142535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1725717" y="6081156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0" name="Freeform 60">
              <a:extLst>
                <a:ext uri="{FF2B5EF4-FFF2-40B4-BE49-F238E27FC236}">
                  <a16:creationId xmlns:a16="http://schemas.microsoft.com/office/drawing/2014/main" id="{17260BB0-9DCA-4927-89A5-1314AD40EB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1513037" y="606320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1" name="Freeform 61">
              <a:extLst>
                <a:ext uri="{FF2B5EF4-FFF2-40B4-BE49-F238E27FC236}">
                  <a16:creationId xmlns:a16="http://schemas.microsoft.com/office/drawing/2014/main" id="{F459656F-63AC-4FC7-8D12-282B9B0C4C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1260480" y="6017506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2" name="Freeform 5">
              <a:extLst>
                <a:ext uri="{FF2B5EF4-FFF2-40B4-BE49-F238E27FC236}">
                  <a16:creationId xmlns:a16="http://schemas.microsoft.com/office/drawing/2014/main" id="{5C345A48-BE33-4B10-AF97-207DC7E2CC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596434" y="6347177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3" name="Freeform 6">
              <a:extLst>
                <a:ext uri="{FF2B5EF4-FFF2-40B4-BE49-F238E27FC236}">
                  <a16:creationId xmlns:a16="http://schemas.microsoft.com/office/drawing/2014/main" id="{65503F74-3A89-46DD-AD4D-9BB164E25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310592" y="6345841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4" name="Freeform 7">
              <a:extLst>
                <a:ext uri="{FF2B5EF4-FFF2-40B4-BE49-F238E27FC236}">
                  <a16:creationId xmlns:a16="http://schemas.microsoft.com/office/drawing/2014/main" id="{5D8D4A6C-9C30-46E6-953F-8FFE24534F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865803" y="6306514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5" name="Freeform 8">
              <a:extLst>
                <a:ext uri="{FF2B5EF4-FFF2-40B4-BE49-F238E27FC236}">
                  <a16:creationId xmlns:a16="http://schemas.microsoft.com/office/drawing/2014/main" id="{844B12AB-BDBA-412B-8127-0671AB6BF8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670714" y="633931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6" name="Freeform 9">
              <a:extLst>
                <a:ext uri="{FF2B5EF4-FFF2-40B4-BE49-F238E27FC236}">
                  <a16:creationId xmlns:a16="http://schemas.microsoft.com/office/drawing/2014/main" id="{84AE8FA4-8AC5-4D0E-9FF8-B6F6D961FC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956060" y="6342577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7" name="Freeform 11">
              <a:extLst>
                <a:ext uri="{FF2B5EF4-FFF2-40B4-BE49-F238E27FC236}">
                  <a16:creationId xmlns:a16="http://schemas.microsoft.com/office/drawing/2014/main" id="{462515DF-512D-49E0-B5FE-637D9E352B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9198871" y="6306670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8" name="Freeform 12">
              <a:extLst>
                <a:ext uri="{FF2B5EF4-FFF2-40B4-BE49-F238E27FC236}">
                  <a16:creationId xmlns:a16="http://schemas.microsoft.com/office/drawing/2014/main" id="{342CB8A0-096D-4A9F-B962-294DB670BD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9716391" y="6324623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9" name="Freeform 13">
              <a:extLst>
                <a:ext uri="{FF2B5EF4-FFF2-40B4-BE49-F238E27FC236}">
                  <a16:creationId xmlns:a16="http://schemas.microsoft.com/office/drawing/2014/main" id="{6870353D-6B96-4946-8BB5-015BF6E6E2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344031" y="6362033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0" name="Freeform 14">
              <a:extLst>
                <a:ext uri="{FF2B5EF4-FFF2-40B4-BE49-F238E27FC236}">
                  <a16:creationId xmlns:a16="http://schemas.microsoft.com/office/drawing/2014/main" id="{20249E38-6114-4065-8836-941D6C55D5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070859" y="6318096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16" name="Freeform 16">
              <a:extLst>
                <a:ext uri="{FF2B5EF4-FFF2-40B4-BE49-F238E27FC236}">
                  <a16:creationId xmlns:a16="http://schemas.microsoft.com/office/drawing/2014/main" id="{BDA5073D-3C1B-4779-8DEF-FD9CD5308D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9461176" y="6300142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2" name="Freeform 17">
              <a:extLst>
                <a:ext uri="{FF2B5EF4-FFF2-40B4-BE49-F238E27FC236}">
                  <a16:creationId xmlns:a16="http://schemas.microsoft.com/office/drawing/2014/main" id="{79505220-ED85-46B5-A218-0991FA5794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039205" y="6341355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3" name="Freeform 21">
              <a:extLst>
                <a:ext uri="{FF2B5EF4-FFF2-40B4-BE49-F238E27FC236}">
                  <a16:creationId xmlns:a16="http://schemas.microsoft.com/office/drawing/2014/main" id="{A8513416-DF87-4A83-8026-AF40654BAE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7730057" y="6318096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17" name="Freeform 25">
              <a:extLst>
                <a:ext uri="{FF2B5EF4-FFF2-40B4-BE49-F238E27FC236}">
                  <a16:creationId xmlns:a16="http://schemas.microsoft.com/office/drawing/2014/main" id="{AF0489C4-7984-4A49-9D02-ACE2DD3EC8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930591" y="6309120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18" name="Freeform 29">
              <a:extLst>
                <a:ext uri="{FF2B5EF4-FFF2-40B4-BE49-F238E27FC236}">
                  <a16:creationId xmlns:a16="http://schemas.microsoft.com/office/drawing/2014/main" id="{3DB0DE7C-BF6D-4059-94C4-FD4D6E7BA9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7497041" y="6299934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19" name="Freeform 31">
              <a:extLst>
                <a:ext uri="{FF2B5EF4-FFF2-40B4-BE49-F238E27FC236}">
                  <a16:creationId xmlns:a16="http://schemas.microsoft.com/office/drawing/2014/main" id="{5B58E23E-6D06-4F24-B6F8-98AE632C2A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7207517" y="6336989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20" name="Freeform 32">
              <a:extLst>
                <a:ext uri="{FF2B5EF4-FFF2-40B4-BE49-F238E27FC236}">
                  <a16:creationId xmlns:a16="http://schemas.microsoft.com/office/drawing/2014/main" id="{7D87D95A-4B48-4140-BB5C-9A33AACBFA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094795" y="6039831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21" name="Freeform 33">
              <a:extLst>
                <a:ext uri="{FF2B5EF4-FFF2-40B4-BE49-F238E27FC236}">
                  <a16:creationId xmlns:a16="http://schemas.microsoft.com/office/drawing/2014/main" id="{6D78BEA4-B995-4BEC-A3B4-C580D646AD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9015443" y="6088793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22" name="Freeform 34">
              <a:extLst>
                <a:ext uri="{FF2B5EF4-FFF2-40B4-BE49-F238E27FC236}">
                  <a16:creationId xmlns:a16="http://schemas.microsoft.com/office/drawing/2014/main" id="{C075F1AC-7155-4487-8B7A-0C74E2C65D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022051" y="6079816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23" name="Freeform 35">
              <a:extLst>
                <a:ext uri="{FF2B5EF4-FFF2-40B4-BE49-F238E27FC236}">
                  <a16:creationId xmlns:a16="http://schemas.microsoft.com/office/drawing/2014/main" id="{2923812A-0930-464A-B863-8232CDF9BE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806684" y="6076799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24" name="Freeform 36">
              <a:extLst>
                <a:ext uri="{FF2B5EF4-FFF2-40B4-BE49-F238E27FC236}">
                  <a16:creationId xmlns:a16="http://schemas.microsoft.com/office/drawing/2014/main" id="{5B22D5AF-1F95-4943-ADBD-50BF0DDC9B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7345904" y="6043095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25" name="Freeform 37">
              <a:extLst>
                <a:ext uri="{FF2B5EF4-FFF2-40B4-BE49-F238E27FC236}">
                  <a16:creationId xmlns:a16="http://schemas.microsoft.com/office/drawing/2014/main" id="{09709304-5160-4325-BE4E-F970450FA8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337604" y="6030855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26" name="Freeform 38">
              <a:extLst>
                <a:ext uri="{FF2B5EF4-FFF2-40B4-BE49-F238E27FC236}">
                  <a16:creationId xmlns:a16="http://schemas.microsoft.com/office/drawing/2014/main" id="{6086BD94-D139-4DEE-9FB6-849360DABF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517418" y="6070840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27" name="Freeform 39">
              <a:extLst>
                <a:ext uri="{FF2B5EF4-FFF2-40B4-BE49-F238E27FC236}">
                  <a16:creationId xmlns:a16="http://schemas.microsoft.com/office/drawing/2014/main" id="{84B8A4B1-C709-4864-851E-6A76DE4E52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268404" y="6058600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28" name="Freeform 40">
              <a:extLst>
                <a:ext uri="{FF2B5EF4-FFF2-40B4-BE49-F238E27FC236}">
                  <a16:creationId xmlns:a16="http://schemas.microsoft.com/office/drawing/2014/main" id="{51183B3E-65BA-45BB-9238-E5553DA7E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809931" y="6055336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3" name="Freeform 41">
              <a:extLst>
                <a:ext uri="{FF2B5EF4-FFF2-40B4-BE49-F238E27FC236}">
                  <a16:creationId xmlns:a16="http://schemas.microsoft.com/office/drawing/2014/main" id="{B456CBC6-D8DB-4226-8743-8355D0C1E2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7126136" y="6055335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4" name="Freeform 42">
              <a:extLst>
                <a:ext uri="{FF2B5EF4-FFF2-40B4-BE49-F238E27FC236}">
                  <a16:creationId xmlns:a16="http://schemas.microsoft.com/office/drawing/2014/main" id="{2A43AE63-9201-415C-A88E-C52685BF9A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7798736" y="6034119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5" name="Freeform 44">
              <a:extLst>
                <a:ext uri="{FF2B5EF4-FFF2-40B4-BE49-F238E27FC236}">
                  <a16:creationId xmlns:a16="http://schemas.microsoft.com/office/drawing/2014/main" id="{0BB8C75E-6B9A-4E95-85CF-ACD2D2AD2B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9327374" y="6037383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6" name="Freeform 45">
              <a:extLst>
                <a:ext uri="{FF2B5EF4-FFF2-40B4-BE49-F238E27FC236}">
                  <a16:creationId xmlns:a16="http://schemas.microsoft.com/office/drawing/2014/main" id="{F593E6EC-FB46-40CB-825C-C1305B1FB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7555926" y="6012902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7" name="Freeform 46">
              <a:extLst>
                <a:ext uri="{FF2B5EF4-FFF2-40B4-BE49-F238E27FC236}">
                  <a16:creationId xmlns:a16="http://schemas.microsoft.com/office/drawing/2014/main" id="{517F36F0-8630-4831-9057-6CA9B217BE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583957" y="6061049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8" name="Freeform 47">
              <a:extLst>
                <a:ext uri="{FF2B5EF4-FFF2-40B4-BE49-F238E27FC236}">
                  <a16:creationId xmlns:a16="http://schemas.microsoft.com/office/drawing/2014/main" id="{9614B5E6-3CE1-465E-8381-646179E1B1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9553346" y="6034118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9" name="Freeform 48">
              <a:extLst>
                <a:ext uri="{FF2B5EF4-FFF2-40B4-BE49-F238E27FC236}">
                  <a16:creationId xmlns:a16="http://schemas.microsoft.com/office/drawing/2014/main" id="{5A40C31A-16AE-42C0-AC3B-52DCA2F5A2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9804575" y="6052072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40" name="Freeform 49">
              <a:extLst>
                <a:ext uri="{FF2B5EF4-FFF2-40B4-BE49-F238E27FC236}">
                  <a16:creationId xmlns:a16="http://schemas.microsoft.com/office/drawing/2014/main" id="{CE95CDB5-B8FA-431B-B9BE-7791AD92C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903707" y="6016166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  <p:pic>
        <p:nvPicPr>
          <p:cNvPr id="6" name="Picture 6" descr="Chart&#10;&#10;Description automatically generated">
            <a:extLst>
              <a:ext uri="{FF2B5EF4-FFF2-40B4-BE49-F238E27FC236}">
                <a16:creationId xmlns:a16="http://schemas.microsoft.com/office/drawing/2014/main" id="{3130D4BD-3E7D-ED3D-766C-432B1045864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0113" b="14168"/>
          <a:stretch/>
        </p:blipFill>
        <p:spPr>
          <a:xfrm>
            <a:off x="-15059" y="-14110"/>
            <a:ext cx="12200741" cy="4510316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76737643-6BE9-5FF0-37DC-F1E4BCB36C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1822" y="3639573"/>
            <a:ext cx="8031961" cy="88239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100"/>
              <a:t>Escuela Normal de </a:t>
            </a:r>
            <a:r>
              <a:rPr lang="en-US" sz="3100" err="1"/>
              <a:t>Educación</a:t>
            </a:r>
            <a:r>
              <a:rPr lang="en-US" sz="3100"/>
              <a:t> </a:t>
            </a:r>
            <a:r>
              <a:rPr lang="en-US" sz="3100" err="1"/>
              <a:t>Preescolar</a:t>
            </a:r>
            <a:endParaRPr lang="en-US" sz="3100"/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7BB573A4-084C-1DF7-AE16-00E7AC15D0A5}"/>
              </a:ext>
            </a:extLst>
          </p:cNvPr>
          <p:cNvSpPr txBox="1">
            <a:spLocks/>
          </p:cNvSpPr>
          <p:nvPr/>
        </p:nvSpPr>
        <p:spPr>
          <a:xfrm>
            <a:off x="6024410" y="4749061"/>
            <a:ext cx="5971833" cy="16413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bg2">
                  <a:lumMod val="75000"/>
                </a:schemeClr>
              </a:buClr>
              <a:buFont typeface="Arial" panose="020B0604020202020204" pitchFamily="34" charset="0"/>
              <a:buNone/>
              <a:defRPr sz="1400" kern="1200" cap="all" spc="6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bg2">
                  <a:lumMod val="75000"/>
                </a:schemeClr>
              </a:buClr>
              <a:buFontTx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bg2">
                  <a:lumMod val="75000"/>
                </a:schemeClr>
              </a:buClr>
              <a:buFont typeface="Arial" panose="020B0604020202020204" pitchFamily="34" charset="0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bg2">
                  <a:lumMod val="75000"/>
                </a:schemeClr>
              </a:buClr>
              <a:buFontTx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bg2">
                  <a:lumMod val="75000"/>
                </a:schemeClr>
              </a:buClr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s-MX" sz="1100" i="1"/>
              <a:t>TECNOLOGÍAS DIGITALES PARA EL APRENDIZAJE Y LA ENSEÑANZA</a:t>
            </a:r>
            <a:endParaRPr lang="en-US"/>
          </a:p>
          <a:p>
            <a:pPr algn="l">
              <a:lnSpc>
                <a:spcPct val="120000"/>
              </a:lnSpc>
            </a:pPr>
            <a:r>
              <a:rPr lang="es-MX" sz="1100" i="1"/>
              <a:t>Unidad 3. HERRAMIENTAS Y RECURSOS DE LA WEB 2.0 PARA LA EDUCACIÓN</a:t>
            </a:r>
          </a:p>
          <a:p>
            <a:pPr algn="l">
              <a:lnSpc>
                <a:spcPct val="120000"/>
              </a:lnSpc>
            </a:pPr>
            <a:r>
              <a:rPr lang="es-MX" sz="1100" i="1"/>
              <a:t>Docente. Juan </a:t>
            </a:r>
            <a:r>
              <a:rPr lang="es-MX" sz="1100" i="1" err="1"/>
              <a:t>manuel</a:t>
            </a:r>
            <a:r>
              <a:rPr lang="es-MX" sz="1100" i="1"/>
              <a:t> </a:t>
            </a:r>
            <a:r>
              <a:rPr lang="es-MX" sz="1100" i="1" err="1"/>
              <a:t>martinez</a:t>
            </a:r>
            <a:r>
              <a:rPr lang="es-MX" sz="1100" i="1"/>
              <a:t> muza</a:t>
            </a:r>
          </a:p>
          <a:p>
            <a:pPr algn="l">
              <a:lnSpc>
                <a:spcPct val="120000"/>
              </a:lnSpc>
            </a:pPr>
            <a:endParaRPr lang="es-MX" sz="1100" i="1"/>
          </a:p>
          <a:p>
            <a:pPr>
              <a:lnSpc>
                <a:spcPct val="140000"/>
              </a:lnSpc>
            </a:pPr>
            <a:endParaRPr lang="es-MX" sz="1100"/>
          </a:p>
        </p:txBody>
      </p:sp>
    </p:spTree>
    <p:extLst>
      <p:ext uri="{BB962C8B-B14F-4D97-AF65-F5344CB8AC3E}">
        <p14:creationId xmlns:p14="http://schemas.microsoft.com/office/powerpoint/2010/main" val="892871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4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4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4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4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D7532-016D-380B-9B51-7EAA6A229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¿</a:t>
            </a:r>
            <a:r>
              <a:rPr lang="en-US" err="1"/>
              <a:t>Qué</a:t>
            </a:r>
            <a:r>
              <a:rPr lang="en-US"/>
              <a:t> son las redes </a:t>
            </a:r>
            <a:r>
              <a:rPr lang="en-US" err="1"/>
              <a:t>sociales</a:t>
            </a:r>
            <a:r>
              <a:rPr lang="en-US"/>
              <a:t>?</a:t>
            </a:r>
          </a:p>
        </p:txBody>
      </p:sp>
      <p:pic>
        <p:nvPicPr>
          <p:cNvPr id="5" name="Imagen 5">
            <a:extLst>
              <a:ext uri="{FF2B5EF4-FFF2-40B4-BE49-F238E27FC236}">
                <a16:creationId xmlns:a16="http://schemas.microsoft.com/office/drawing/2014/main" id="{FE4D995B-DF3A-C56E-7220-B5E49340FFA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78" r="14478"/>
          <a:stretch/>
        </p:blipFill>
        <p:spPr>
          <a:xfrm>
            <a:off x="5461968" y="0"/>
            <a:ext cx="8870570" cy="7004282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F1EAEC-6B63-0AFD-AA08-EB329D4DA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2589212"/>
            <a:ext cx="3932237" cy="381158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son </a:t>
            </a:r>
            <a:r>
              <a:rPr lang="en-US" err="1"/>
              <a:t>plataformas</a:t>
            </a:r>
            <a:r>
              <a:rPr lang="en-US"/>
              <a:t> </a:t>
            </a:r>
            <a:r>
              <a:rPr lang="en-US" err="1"/>
              <a:t>digitales</a:t>
            </a:r>
            <a:r>
              <a:rPr lang="en-US"/>
              <a:t> </a:t>
            </a:r>
            <a:r>
              <a:rPr lang="en-US" err="1"/>
              <a:t>formadas</a:t>
            </a:r>
            <a:r>
              <a:rPr lang="en-US"/>
              <a:t> </a:t>
            </a:r>
            <a:r>
              <a:rPr lang="en-US" err="1"/>
              <a:t>por</a:t>
            </a:r>
            <a:r>
              <a:rPr lang="en-US"/>
              <a:t> </a:t>
            </a:r>
            <a:r>
              <a:rPr lang="en-US" err="1"/>
              <a:t>comunidades</a:t>
            </a:r>
            <a:r>
              <a:rPr lang="en-US"/>
              <a:t> de </a:t>
            </a:r>
            <a:r>
              <a:rPr lang="en-US" err="1"/>
              <a:t>individuos</a:t>
            </a:r>
            <a:r>
              <a:rPr lang="en-US"/>
              <a:t> con </a:t>
            </a:r>
            <a:r>
              <a:rPr lang="en-US" err="1"/>
              <a:t>intereses</a:t>
            </a:r>
            <a:r>
              <a:rPr lang="en-US"/>
              <a:t>, </a:t>
            </a:r>
            <a:r>
              <a:rPr lang="en-US" err="1"/>
              <a:t>actividades</a:t>
            </a:r>
            <a:r>
              <a:rPr lang="en-US"/>
              <a:t> o </a:t>
            </a:r>
            <a:r>
              <a:rPr lang="en-US" err="1"/>
              <a:t>relaciones</a:t>
            </a:r>
            <a:r>
              <a:rPr lang="en-US"/>
              <a:t> </a:t>
            </a:r>
            <a:r>
              <a:rPr lang="en-US" err="1"/>
              <a:t>en</a:t>
            </a:r>
            <a:r>
              <a:rPr lang="en-US"/>
              <a:t> común</a:t>
            </a:r>
            <a:br>
              <a:rPr lang="en-US"/>
            </a:br>
            <a:br>
              <a:rPr lang="en-US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0070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8">
            <a:extLst>
              <a:ext uri="{FF2B5EF4-FFF2-40B4-BE49-F238E27FC236}">
                <a16:creationId xmlns:a16="http://schemas.microsoft.com/office/drawing/2014/main" id="{11AC88F6-55CB-496B-8AD8-9ABD2E6E3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10">
            <a:extLst>
              <a:ext uri="{FF2B5EF4-FFF2-40B4-BE49-F238E27FC236}">
                <a16:creationId xmlns:a16="http://schemas.microsoft.com/office/drawing/2014/main" id="{969239DF-EAA4-47C3-B4E3-79C6BCB243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93" y="5267"/>
            <a:ext cx="6635041" cy="6847466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91AC793-0B22-195F-A445-B261F28A9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932" y="571500"/>
            <a:ext cx="5110909" cy="1691969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s-ES" sz="2800"/>
              <a:t>¿Es pertinente utilizar Redes Sociales para el trabajo colaborativo en la educación superior?</a:t>
            </a:r>
            <a:endParaRPr lang="es-MX" sz="280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083A701-12E1-4475-E5D5-9A4FA94AE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9" y="2415380"/>
            <a:ext cx="5589828" cy="2738254"/>
          </a:xfrm>
        </p:spPr>
        <p:txBody>
          <a:bodyPr>
            <a:normAutofit lnSpcReduction="10000"/>
          </a:bodyPr>
          <a:lstStyle/>
          <a:p>
            <a:r>
              <a:rPr lang="es-ES"/>
              <a:t>Las redes sociales se han convertido en una herramienta que permite el aprendizaje colaborativo e involucra espacios de intercambio de información que fomentan la cooperación, las redes sociales nos traen ciertas consecuencias, así como: </a:t>
            </a:r>
            <a:endParaRPr lang="es-MX"/>
          </a:p>
        </p:txBody>
      </p:sp>
      <p:pic>
        <p:nvPicPr>
          <p:cNvPr id="72" name="Picture 4" descr="Captura superior de una representación de redes con figuras de palo.">
            <a:extLst>
              <a:ext uri="{FF2B5EF4-FFF2-40B4-BE49-F238E27FC236}">
                <a16:creationId xmlns:a16="http://schemas.microsoft.com/office/drawing/2014/main" id="{04370A0E-5528-1105-7179-462E9B8426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1115" r="15132" b="9"/>
          <a:stretch/>
        </p:blipFill>
        <p:spPr>
          <a:xfrm>
            <a:off x="6645834" y="1"/>
            <a:ext cx="5546166" cy="6866192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3389B237-4CAB-4403-A95C-C04D71F4B4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45458" y="-31769"/>
            <a:ext cx="510538" cy="6804779"/>
            <a:chOff x="11445458" y="-31769"/>
            <a:chExt cx="510538" cy="6804779"/>
          </a:xfrm>
        </p:grpSpPr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57652216-AF47-4D6B-A81B-2DC28B6255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7521" y="6663369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3">
              <a:extLst>
                <a:ext uri="{FF2B5EF4-FFF2-40B4-BE49-F238E27FC236}">
                  <a16:creationId xmlns:a16="http://schemas.microsoft.com/office/drawing/2014/main" id="{0E53B701-E5D9-4269-97AD-69F3087D28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8634" y="742112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51">
              <a:extLst>
                <a:ext uri="{FF2B5EF4-FFF2-40B4-BE49-F238E27FC236}">
                  <a16:creationId xmlns:a16="http://schemas.microsoft.com/office/drawing/2014/main" id="{53F3EB0D-ADA8-4F65-9811-0A990FE6BE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06592" y="959823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53">
              <a:extLst>
                <a:ext uri="{FF2B5EF4-FFF2-40B4-BE49-F238E27FC236}">
                  <a16:creationId xmlns:a16="http://schemas.microsoft.com/office/drawing/2014/main" id="{7FC10137-17E1-4C6D-B7A2-CD86B7C148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678" y="1198596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54">
              <a:extLst>
                <a:ext uri="{FF2B5EF4-FFF2-40B4-BE49-F238E27FC236}">
                  <a16:creationId xmlns:a16="http://schemas.microsoft.com/office/drawing/2014/main" id="{983715DD-6794-4B57-8585-E0EFF671E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8560" y="447364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55">
              <a:extLst>
                <a:ext uri="{FF2B5EF4-FFF2-40B4-BE49-F238E27FC236}">
                  <a16:creationId xmlns:a16="http://schemas.microsoft.com/office/drawing/2014/main" id="{6B8B9805-E14F-4943-B15E-48460BFD60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538" y="1408197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56">
              <a:extLst>
                <a:ext uri="{FF2B5EF4-FFF2-40B4-BE49-F238E27FC236}">
                  <a16:creationId xmlns:a16="http://schemas.microsoft.com/office/drawing/2014/main" id="{112C42C6-34DE-404D-B18A-8E94E76A3C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234" y="2238233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57">
              <a:extLst>
                <a:ext uri="{FF2B5EF4-FFF2-40B4-BE49-F238E27FC236}">
                  <a16:creationId xmlns:a16="http://schemas.microsoft.com/office/drawing/2014/main" id="{105114E3-B528-44FB-AD64-31F7940A69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80687" y="1617942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59">
              <a:extLst>
                <a:ext uri="{FF2B5EF4-FFF2-40B4-BE49-F238E27FC236}">
                  <a16:creationId xmlns:a16="http://schemas.microsoft.com/office/drawing/2014/main" id="{66162961-2E66-4F1D-AD08-A09C28C5E0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0137" y="200295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60">
              <a:extLst>
                <a:ext uri="{FF2B5EF4-FFF2-40B4-BE49-F238E27FC236}">
                  <a16:creationId xmlns:a16="http://schemas.microsoft.com/office/drawing/2014/main" id="{7DF10D80-7F03-41B7-BF83-7086CFB70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5368" y="1847736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61">
              <a:extLst>
                <a:ext uri="{FF2B5EF4-FFF2-40B4-BE49-F238E27FC236}">
                  <a16:creationId xmlns:a16="http://schemas.microsoft.com/office/drawing/2014/main" id="{60E5BEF8-88A7-4088-8382-FC596B16B9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4067" y="-12868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78">
              <a:extLst>
                <a:ext uri="{FF2B5EF4-FFF2-40B4-BE49-F238E27FC236}">
                  <a16:creationId xmlns:a16="http://schemas.microsoft.com/office/drawing/2014/main" id="{4850C240-229E-44CC-9B0C-7C70B8524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40903" y="665835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79">
              <a:extLst>
                <a:ext uri="{FF2B5EF4-FFF2-40B4-BE49-F238E27FC236}">
                  <a16:creationId xmlns:a16="http://schemas.microsoft.com/office/drawing/2014/main" id="{0C20C1F3-97C9-485A-BBF1-F712C6FDD9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53275" y="896880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80">
              <a:extLst>
                <a:ext uri="{FF2B5EF4-FFF2-40B4-BE49-F238E27FC236}">
                  <a16:creationId xmlns:a16="http://schemas.microsoft.com/office/drawing/2014/main" id="{5FB7F486-D669-4315-848B-079715C0A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47934" y="1134675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81">
              <a:extLst>
                <a:ext uri="{FF2B5EF4-FFF2-40B4-BE49-F238E27FC236}">
                  <a16:creationId xmlns:a16="http://schemas.microsoft.com/office/drawing/2014/main" id="{884943FC-F8F5-47A2-8C6C-AD8385B0F3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0984" y="2147729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82">
              <a:extLst>
                <a:ext uri="{FF2B5EF4-FFF2-40B4-BE49-F238E27FC236}">
                  <a16:creationId xmlns:a16="http://schemas.microsoft.com/office/drawing/2014/main" id="{FBD1CFD7-B550-428B-99C5-E70AE1117A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8820" y="1925276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83">
              <a:extLst>
                <a:ext uri="{FF2B5EF4-FFF2-40B4-BE49-F238E27FC236}">
                  <a16:creationId xmlns:a16="http://schemas.microsoft.com/office/drawing/2014/main" id="{86464553-DBB1-4FDD-A906-723DE0BFAF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1377" y="1610488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84">
              <a:extLst>
                <a:ext uri="{FF2B5EF4-FFF2-40B4-BE49-F238E27FC236}">
                  <a16:creationId xmlns:a16="http://schemas.microsoft.com/office/drawing/2014/main" id="{41C1AA59-6A1E-4A61-8483-8056A09E0C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22393" y="461249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86">
              <a:extLst>
                <a:ext uri="{FF2B5EF4-FFF2-40B4-BE49-F238E27FC236}">
                  <a16:creationId xmlns:a16="http://schemas.microsoft.com/office/drawing/2014/main" id="{851A3E4E-2857-4A69-AEC0-79CF8C413D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6789" y="39307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89">
              <a:extLst>
                <a:ext uri="{FF2B5EF4-FFF2-40B4-BE49-F238E27FC236}">
                  <a16:creationId xmlns:a16="http://schemas.microsoft.com/office/drawing/2014/main" id="{363F6E9F-7E05-4464-BE66-BB27B4589D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165" y="1398137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90">
              <a:extLst>
                <a:ext uri="{FF2B5EF4-FFF2-40B4-BE49-F238E27FC236}">
                  <a16:creationId xmlns:a16="http://schemas.microsoft.com/office/drawing/2014/main" id="{CE4367E1-2C4E-4A0B-A9E2-2DC3B3BCDC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65017" y="2021046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105">
              <a:extLst>
                <a:ext uri="{FF2B5EF4-FFF2-40B4-BE49-F238E27FC236}">
                  <a16:creationId xmlns:a16="http://schemas.microsoft.com/office/drawing/2014/main" id="{EE215DA3-ED82-4F29-9835-DD3B5ADD4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39032" y="2023516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106">
              <a:extLst>
                <a:ext uri="{FF2B5EF4-FFF2-40B4-BE49-F238E27FC236}">
                  <a16:creationId xmlns:a16="http://schemas.microsoft.com/office/drawing/2014/main" id="{449C2B94-6D2C-466B-9091-18CA599565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53729" y="261247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2">
              <a:extLst>
                <a:ext uri="{FF2B5EF4-FFF2-40B4-BE49-F238E27FC236}">
                  <a16:creationId xmlns:a16="http://schemas.microsoft.com/office/drawing/2014/main" id="{9873A13E-F493-4022-9CDB-496767477D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3710" y="3240972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3">
              <a:extLst>
                <a:ext uri="{FF2B5EF4-FFF2-40B4-BE49-F238E27FC236}">
                  <a16:creationId xmlns:a16="http://schemas.microsoft.com/office/drawing/2014/main" id="{631ED96D-0634-4E7F-BE08-A8ACAA0A6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3623" y="4332283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4">
              <a:extLst>
                <a:ext uri="{FF2B5EF4-FFF2-40B4-BE49-F238E27FC236}">
                  <a16:creationId xmlns:a16="http://schemas.microsoft.com/office/drawing/2014/main" id="{D43F1416-268F-487F-ABB4-1C62E6C68B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7553" y="5329606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5">
              <a:extLst>
                <a:ext uri="{FF2B5EF4-FFF2-40B4-BE49-F238E27FC236}">
                  <a16:creationId xmlns:a16="http://schemas.microsoft.com/office/drawing/2014/main" id="{E5E99890-1E26-4DDC-8F50-128C4875B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3205" y="4540510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6">
              <a:extLst>
                <a:ext uri="{FF2B5EF4-FFF2-40B4-BE49-F238E27FC236}">
                  <a16:creationId xmlns:a16="http://schemas.microsoft.com/office/drawing/2014/main" id="{21D3B3BA-A1D7-450E-B002-44DFDC68F9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5342" y="5991495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7">
              <a:extLst>
                <a:ext uri="{FF2B5EF4-FFF2-40B4-BE49-F238E27FC236}">
                  <a16:creationId xmlns:a16="http://schemas.microsoft.com/office/drawing/2014/main" id="{666093C3-5DCC-4A45-897C-F2C5CA94AC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7108" y="3005032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38">
              <a:extLst>
                <a:ext uri="{FF2B5EF4-FFF2-40B4-BE49-F238E27FC236}">
                  <a16:creationId xmlns:a16="http://schemas.microsoft.com/office/drawing/2014/main" id="{E5879CC9-6134-4E28-8170-9DD4240CC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4777" y="4845128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39">
              <a:extLst>
                <a:ext uri="{FF2B5EF4-FFF2-40B4-BE49-F238E27FC236}">
                  <a16:creationId xmlns:a16="http://schemas.microsoft.com/office/drawing/2014/main" id="{52B9234F-7351-4670-9340-3ABC48A30B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6885" y="5086249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0">
              <a:extLst>
                <a:ext uri="{FF2B5EF4-FFF2-40B4-BE49-F238E27FC236}">
                  <a16:creationId xmlns:a16="http://schemas.microsoft.com/office/drawing/2014/main" id="{3F67C8B5-D925-449D-BCA7-7517305514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1849" y="2542950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1">
              <a:extLst>
                <a:ext uri="{FF2B5EF4-FFF2-40B4-BE49-F238E27FC236}">
                  <a16:creationId xmlns:a16="http://schemas.microsoft.com/office/drawing/2014/main" id="{71516E84-743F-4EE4-B466-909E55FCC9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5342" y="6223503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2">
              <a:extLst>
                <a:ext uri="{FF2B5EF4-FFF2-40B4-BE49-F238E27FC236}">
                  <a16:creationId xmlns:a16="http://schemas.microsoft.com/office/drawing/2014/main" id="{285EE84A-B305-47FC-9896-3EAAE94F6D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3510" y="5541519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4">
              <a:extLst>
                <a:ext uri="{FF2B5EF4-FFF2-40B4-BE49-F238E27FC236}">
                  <a16:creationId xmlns:a16="http://schemas.microsoft.com/office/drawing/2014/main" id="{52175DC6-FE35-414D-B1FC-53870E0F6B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7300" y="402564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5">
              <a:extLst>
                <a:ext uri="{FF2B5EF4-FFF2-40B4-BE49-F238E27FC236}">
                  <a16:creationId xmlns:a16="http://schemas.microsoft.com/office/drawing/2014/main" id="{ACD91DA3-CF45-4374-AEDA-5DA2E53EE4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15149" y="5781473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6">
              <a:extLst>
                <a:ext uri="{FF2B5EF4-FFF2-40B4-BE49-F238E27FC236}">
                  <a16:creationId xmlns:a16="http://schemas.microsoft.com/office/drawing/2014/main" id="{8AAA7A16-3076-4557-9DC3-297D83248E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4208" y="2775569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7">
              <a:extLst>
                <a:ext uri="{FF2B5EF4-FFF2-40B4-BE49-F238E27FC236}">
                  <a16:creationId xmlns:a16="http://schemas.microsoft.com/office/drawing/2014/main" id="{62AFF181-4F3A-40CE-BC79-BD8D97E0C2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22353" y="3794520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8">
              <a:extLst>
                <a:ext uri="{FF2B5EF4-FFF2-40B4-BE49-F238E27FC236}">
                  <a16:creationId xmlns:a16="http://schemas.microsoft.com/office/drawing/2014/main" id="{E9EE8F9C-63EF-41F7-90AC-95F093366F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17610" y="3561050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62">
              <a:extLst>
                <a:ext uri="{FF2B5EF4-FFF2-40B4-BE49-F238E27FC236}">
                  <a16:creationId xmlns:a16="http://schemas.microsoft.com/office/drawing/2014/main" id="{F99D5EE6-2CC4-4A54-9A07-4734713E7A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08042" y="2895364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63">
              <a:extLst>
                <a:ext uri="{FF2B5EF4-FFF2-40B4-BE49-F238E27FC236}">
                  <a16:creationId xmlns:a16="http://schemas.microsoft.com/office/drawing/2014/main" id="{DC83D62C-4898-4734-893F-7FE7A2D70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9400" y="4033977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64">
              <a:extLst>
                <a:ext uri="{FF2B5EF4-FFF2-40B4-BE49-F238E27FC236}">
                  <a16:creationId xmlns:a16="http://schemas.microsoft.com/office/drawing/2014/main" id="{EFA4198B-E065-405F-84E4-B0220DCEF9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351" y="2627056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65">
              <a:extLst>
                <a:ext uri="{FF2B5EF4-FFF2-40B4-BE49-F238E27FC236}">
                  <a16:creationId xmlns:a16="http://schemas.microsoft.com/office/drawing/2014/main" id="{F6D1AC12-FB95-4593-BF80-DABEDD4E3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982" y="3771071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66">
              <a:extLst>
                <a:ext uri="{FF2B5EF4-FFF2-40B4-BE49-F238E27FC236}">
                  <a16:creationId xmlns:a16="http://schemas.microsoft.com/office/drawing/2014/main" id="{9F41615F-3978-4890-992E-1D44D0D914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764" y="5317507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67">
              <a:extLst>
                <a:ext uri="{FF2B5EF4-FFF2-40B4-BE49-F238E27FC236}">
                  <a16:creationId xmlns:a16="http://schemas.microsoft.com/office/drawing/2014/main" id="{293C0AD6-F904-4337-8CAB-2FF649834B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5944" y="4533529"/>
              <a:ext cx="157737" cy="118324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68">
              <a:extLst>
                <a:ext uri="{FF2B5EF4-FFF2-40B4-BE49-F238E27FC236}">
                  <a16:creationId xmlns:a16="http://schemas.microsoft.com/office/drawing/2014/main" id="{E68410D4-6ED4-4651-8543-78B0AB57A2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3332" y="3190789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69">
              <a:extLst>
                <a:ext uri="{FF2B5EF4-FFF2-40B4-BE49-F238E27FC236}">
                  <a16:creationId xmlns:a16="http://schemas.microsoft.com/office/drawing/2014/main" id="{BB356FF6-7153-4AE8-904C-8535363AA8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62589" y="5599752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70">
              <a:extLst>
                <a:ext uri="{FF2B5EF4-FFF2-40B4-BE49-F238E27FC236}">
                  <a16:creationId xmlns:a16="http://schemas.microsoft.com/office/drawing/2014/main" id="{D9CD9700-C2DA-4CCD-8700-D763281E4C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802" y="6191496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71">
              <a:extLst>
                <a:ext uri="{FF2B5EF4-FFF2-40B4-BE49-F238E27FC236}">
                  <a16:creationId xmlns:a16="http://schemas.microsoft.com/office/drawing/2014/main" id="{6CC97770-31D6-46F7-9608-9D96AEF4A1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4132" y="5079102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72">
              <a:extLst>
                <a:ext uri="{FF2B5EF4-FFF2-40B4-BE49-F238E27FC236}">
                  <a16:creationId xmlns:a16="http://schemas.microsoft.com/office/drawing/2014/main" id="{1F6A0344-12D8-457F-B2C4-BF6ABC3F97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0869" y="4852243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73">
              <a:extLst>
                <a:ext uri="{FF2B5EF4-FFF2-40B4-BE49-F238E27FC236}">
                  <a16:creationId xmlns:a16="http://schemas.microsoft.com/office/drawing/2014/main" id="{A659A3FC-205E-41C5-90D8-2909635C66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742" y="4352608"/>
              <a:ext cx="121406" cy="84051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74">
              <a:extLst>
                <a:ext uri="{FF2B5EF4-FFF2-40B4-BE49-F238E27FC236}">
                  <a16:creationId xmlns:a16="http://schemas.microsoft.com/office/drawing/2014/main" id="{EF5898F8-F274-4A71-ABC2-9727884523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3694" y="5932892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75">
              <a:extLst>
                <a:ext uri="{FF2B5EF4-FFF2-40B4-BE49-F238E27FC236}">
                  <a16:creationId xmlns:a16="http://schemas.microsoft.com/office/drawing/2014/main" id="{A337719B-635F-4455-A8E8-6983D9B3DE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8703" y="2387288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77">
              <a:extLst>
                <a:ext uri="{FF2B5EF4-FFF2-40B4-BE49-F238E27FC236}">
                  <a16:creationId xmlns:a16="http://schemas.microsoft.com/office/drawing/2014/main" id="{665D8F7B-6125-4923-82FD-4541506B66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3949" y="3551571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85">
              <a:extLst>
                <a:ext uri="{FF2B5EF4-FFF2-40B4-BE49-F238E27FC236}">
                  <a16:creationId xmlns:a16="http://schemas.microsoft.com/office/drawing/2014/main" id="{AEBBE398-C737-4798-92D3-68B6928A9B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30208" y="6379390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87">
              <a:extLst>
                <a:ext uri="{FF2B5EF4-FFF2-40B4-BE49-F238E27FC236}">
                  <a16:creationId xmlns:a16="http://schemas.microsoft.com/office/drawing/2014/main" id="{F3116C15-246C-412A-B5A8-DC7E056EC8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4699" y="6633625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88">
              <a:extLst>
                <a:ext uri="{FF2B5EF4-FFF2-40B4-BE49-F238E27FC236}">
                  <a16:creationId xmlns:a16="http://schemas.microsoft.com/office/drawing/2014/main" id="{F9FA8A4C-F799-47E7-85C8-4DA109A00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8248" y="5648840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3" name="CuadroTexto 72">
            <a:hlinkClick r:id="rId4" action="ppaction://hlinksldjump"/>
            <a:extLst>
              <a:ext uri="{FF2B5EF4-FFF2-40B4-BE49-F238E27FC236}">
                <a16:creationId xmlns:a16="http://schemas.microsoft.com/office/drawing/2014/main" id="{A8E45A10-04D7-A992-55CA-B6BA828320A9}"/>
              </a:ext>
            </a:extLst>
          </p:cNvPr>
          <p:cNvSpPr txBox="1"/>
          <p:nvPr/>
        </p:nvSpPr>
        <p:spPr>
          <a:xfrm>
            <a:off x="1314710" y="5139843"/>
            <a:ext cx="4016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u="sng">
                <a:solidFill>
                  <a:schemeClr val="accent1">
                    <a:lumMod val="50000"/>
                  </a:schemeClr>
                </a:solidFill>
              </a:rPr>
              <a:t>-VENTAJAS</a:t>
            </a:r>
            <a:endParaRPr lang="es-MX" u="sng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4" name="CuadroTexto 73">
            <a:hlinkClick r:id="rId5" action="ppaction://hlinksldjump"/>
            <a:extLst>
              <a:ext uri="{FF2B5EF4-FFF2-40B4-BE49-F238E27FC236}">
                <a16:creationId xmlns:a16="http://schemas.microsoft.com/office/drawing/2014/main" id="{146788CA-2783-C263-BB7E-503CBFCAF671}"/>
              </a:ext>
            </a:extLst>
          </p:cNvPr>
          <p:cNvSpPr txBox="1"/>
          <p:nvPr/>
        </p:nvSpPr>
        <p:spPr>
          <a:xfrm>
            <a:off x="1314710" y="5517850"/>
            <a:ext cx="4016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u="sng">
                <a:solidFill>
                  <a:schemeClr val="accent1">
                    <a:lumMod val="50000"/>
                  </a:schemeClr>
                </a:solidFill>
              </a:rPr>
              <a:t>-DESVENTAJAS</a:t>
            </a:r>
            <a:endParaRPr lang="es-MX" u="sng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3938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FF4A234-29BA-4B70-BFC0-64FBB64F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C67262A-6EF1-49ED-B8DE-DDD3E58042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587AC09-573C-6073-3EEF-6124E5BE0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815" y="1633061"/>
            <a:ext cx="3453722" cy="3495286"/>
          </a:xfrm>
        </p:spPr>
        <p:txBody>
          <a:bodyPr>
            <a:normAutofit/>
          </a:bodyPr>
          <a:lstStyle/>
          <a:p>
            <a:pPr algn="ctr"/>
            <a:r>
              <a:rPr lang="es-ES"/>
              <a:t>Redes Sociales en la Educación </a:t>
            </a:r>
            <a:endParaRPr lang="es-MX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492946-B39C-4250-B4C8-D82A25043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1035" y="880021"/>
            <a:ext cx="6498031" cy="51117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0F8BE9C-6E2F-2EC6-7B7C-E457EF6E7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1940" y="1501255"/>
            <a:ext cx="5108852" cy="3907390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es-ES" sz="1600"/>
              <a:t>Las redes sociales juegan un papel clave en el actual mundo digital, ya que han modificado la forma en que planificamos, interactuamos e, incluso, disfrutamos de nuestras vidas.</a:t>
            </a:r>
          </a:p>
          <a:p>
            <a:pPr>
              <a:lnSpc>
                <a:spcPct val="140000"/>
              </a:lnSpc>
            </a:pPr>
            <a:r>
              <a:rPr lang="es-ES" sz="1600"/>
              <a:t>El sector educativo no puede quedarse al margen de las transformaciones digitales, con lo que, poco a poco, va incorporando cambios que se traducen en el uso de aplicaciones por parte de docentes y alumnos para la gestión de tareas, clases en línea, robótica en ciencias o matemáticas, etc.</a:t>
            </a:r>
            <a:endParaRPr lang="es-MX" sz="1600"/>
          </a:p>
        </p:txBody>
      </p:sp>
      <p:sp>
        <p:nvSpPr>
          <p:cNvPr id="14" name="Freeform 142">
            <a:extLst>
              <a:ext uri="{FF2B5EF4-FFF2-40B4-BE49-F238E27FC236}">
                <a16:creationId xmlns:a16="http://schemas.microsoft.com/office/drawing/2014/main" id="{B30D69F3-F5DC-4D65-B4AF-733FF6D50D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768174" y="6609757"/>
            <a:ext cx="3545" cy="5712"/>
          </a:xfrm>
          <a:custGeom>
            <a:avLst/>
            <a:gdLst>
              <a:gd name="T0" fmla="*/ 0 w 1"/>
              <a:gd name="T1" fmla="*/ 0 h 2"/>
              <a:gd name="T2" fmla="*/ 1 w 1"/>
              <a:gd name="T3" fmla="*/ 2 h 2"/>
              <a:gd name="T4" fmla="*/ 0 w 1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">
                <a:moveTo>
                  <a:pt x="0" y="0"/>
                </a:moveTo>
                <a:cubicBezTo>
                  <a:pt x="1" y="1"/>
                  <a:pt x="1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C3FF339-0C9A-4139-9C80-B154CB1E68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92" y="5479237"/>
            <a:ext cx="12057048" cy="1073975"/>
            <a:chOff x="11192" y="5479237"/>
            <a:chExt cx="12057048" cy="1073975"/>
          </a:xfrm>
        </p:grpSpPr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26951B5F-AC36-48AF-A319-55FE78425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9327394" y="635532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55">
              <a:extLst>
                <a:ext uri="{FF2B5EF4-FFF2-40B4-BE49-F238E27FC236}">
                  <a16:creationId xmlns:a16="http://schemas.microsoft.com/office/drawing/2014/main" id="{F49E610F-6598-471F-91DF-D5851F14A1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911390" y="5532658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57">
              <a:extLst>
                <a:ext uri="{FF2B5EF4-FFF2-40B4-BE49-F238E27FC236}">
                  <a16:creationId xmlns:a16="http://schemas.microsoft.com/office/drawing/2014/main" id="{74DE0CDB-BB1F-4A69-A0A2-9C32D0B6AC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684530" y="5529394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60">
              <a:extLst>
                <a:ext uri="{FF2B5EF4-FFF2-40B4-BE49-F238E27FC236}">
                  <a16:creationId xmlns:a16="http://schemas.microsoft.com/office/drawing/2014/main" id="{05BE2C0F-8AF8-4EB8-9EE8-0F65327A51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435517" y="5521987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82">
              <a:extLst>
                <a:ext uri="{FF2B5EF4-FFF2-40B4-BE49-F238E27FC236}">
                  <a16:creationId xmlns:a16="http://schemas.microsoft.com/office/drawing/2014/main" id="{2A5CD3F7-632C-4582-87F6-584F870E03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395640" y="5789705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83">
              <a:extLst>
                <a:ext uri="{FF2B5EF4-FFF2-40B4-BE49-F238E27FC236}">
                  <a16:creationId xmlns:a16="http://schemas.microsoft.com/office/drawing/2014/main" id="{51D68BBB-9910-4A2E-8881-4760A930C0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665033" y="5771753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89">
              <a:extLst>
                <a:ext uri="{FF2B5EF4-FFF2-40B4-BE49-F238E27FC236}">
                  <a16:creationId xmlns:a16="http://schemas.microsoft.com/office/drawing/2014/main" id="{7EC690E3-A4DE-4B8A-A186-0F3B49BC21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907845" y="5826426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05">
              <a:extLst>
                <a:ext uri="{FF2B5EF4-FFF2-40B4-BE49-F238E27FC236}">
                  <a16:creationId xmlns:a16="http://schemas.microsoft.com/office/drawing/2014/main" id="{1BB18CCD-20C3-4BE5-A6BA-9339E8AB94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376143" y="6032065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07">
              <a:extLst>
                <a:ext uri="{FF2B5EF4-FFF2-40B4-BE49-F238E27FC236}">
                  <a16:creationId xmlns:a16="http://schemas.microsoft.com/office/drawing/2014/main" id="{BED0B41F-67D3-4AD8-9A8A-DA5DD871A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088139" y="6055729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09">
              <a:extLst>
                <a:ext uri="{FF2B5EF4-FFF2-40B4-BE49-F238E27FC236}">
                  <a16:creationId xmlns:a16="http://schemas.microsoft.com/office/drawing/2014/main" id="{BC7AB75D-8130-4CC6-96B3-BAD26C3747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655287" y="6058995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11">
              <a:extLst>
                <a:ext uri="{FF2B5EF4-FFF2-40B4-BE49-F238E27FC236}">
                  <a16:creationId xmlns:a16="http://schemas.microsoft.com/office/drawing/2014/main" id="{A4118456-1C3E-447C-81DD-1F013BF5E3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937087" y="6071235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32">
              <a:extLst>
                <a:ext uri="{FF2B5EF4-FFF2-40B4-BE49-F238E27FC236}">
                  <a16:creationId xmlns:a16="http://schemas.microsoft.com/office/drawing/2014/main" id="{9C6D6B04-EC5A-4149-A53B-C73E976931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522245" y="634860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34">
              <a:extLst>
                <a:ext uri="{FF2B5EF4-FFF2-40B4-BE49-F238E27FC236}">
                  <a16:creationId xmlns:a16="http://schemas.microsoft.com/office/drawing/2014/main" id="{813095FE-556E-4A61-9BF3-732D492805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284869" y="6310329"/>
              <a:ext cx="124063" cy="117507"/>
            </a:xfrm>
            <a:custGeom>
              <a:avLst/>
              <a:gdLst>
                <a:gd name="T0" fmla="*/ 20 w 38"/>
                <a:gd name="T1" fmla="*/ 2 h 39"/>
                <a:gd name="T2" fmla="*/ 38 w 38"/>
                <a:gd name="T3" fmla="*/ 19 h 39"/>
                <a:gd name="T4" fmla="*/ 20 w 38"/>
                <a:gd name="T5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39">
                  <a:moveTo>
                    <a:pt x="20" y="2"/>
                  </a:moveTo>
                  <a:cubicBezTo>
                    <a:pt x="34" y="0"/>
                    <a:pt x="38" y="8"/>
                    <a:pt x="38" y="19"/>
                  </a:cubicBezTo>
                  <a:cubicBezTo>
                    <a:pt x="24" y="39"/>
                    <a:pt x="0" y="13"/>
                    <a:pt x="20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41">
              <a:extLst>
                <a:ext uri="{FF2B5EF4-FFF2-40B4-BE49-F238E27FC236}">
                  <a16:creationId xmlns:a16="http://schemas.microsoft.com/office/drawing/2014/main" id="{21793E62-B549-4243-B8FA-B143D6B4A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793296" y="6312998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91">
              <a:extLst>
                <a:ext uri="{FF2B5EF4-FFF2-40B4-BE49-F238E27FC236}">
                  <a16:creationId xmlns:a16="http://schemas.microsoft.com/office/drawing/2014/main" id="{43ADD9DB-48ED-4A8C-9A75-0E93AB479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0610793" y="6070034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92">
              <a:extLst>
                <a:ext uri="{FF2B5EF4-FFF2-40B4-BE49-F238E27FC236}">
                  <a16:creationId xmlns:a16="http://schemas.microsoft.com/office/drawing/2014/main" id="{E7C72DF4-E774-4605-971D-0840BD069C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0932685" y="6069309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93">
              <a:extLst>
                <a:ext uri="{FF2B5EF4-FFF2-40B4-BE49-F238E27FC236}">
                  <a16:creationId xmlns:a16="http://schemas.microsoft.com/office/drawing/2014/main" id="{23BFA407-416B-4086-A635-1FB860F0EB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0086396" y="6078286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94">
              <a:extLst>
                <a:ext uri="{FF2B5EF4-FFF2-40B4-BE49-F238E27FC236}">
                  <a16:creationId xmlns:a16="http://schemas.microsoft.com/office/drawing/2014/main" id="{7C8F4B70-75FD-4457-A219-00E8F9862E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7987068" y="6106031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95">
              <a:extLst>
                <a:ext uri="{FF2B5EF4-FFF2-40B4-BE49-F238E27FC236}">
                  <a16:creationId xmlns:a16="http://schemas.microsoft.com/office/drawing/2014/main" id="{8B19E2D0-7290-4EC0-AB6B-7F7AD87BDE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0319459" y="6108479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96">
              <a:extLst>
                <a:ext uri="{FF2B5EF4-FFF2-40B4-BE49-F238E27FC236}">
                  <a16:creationId xmlns:a16="http://schemas.microsoft.com/office/drawing/2014/main" id="{A19B4676-7AC8-4F42-A34D-1A39433EE8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9771808" y="6115007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97">
              <a:extLst>
                <a:ext uri="{FF2B5EF4-FFF2-40B4-BE49-F238E27FC236}">
                  <a16:creationId xmlns:a16="http://schemas.microsoft.com/office/drawing/2014/main" id="{8B7FE908-80E4-483B-A777-C7B4EC4787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8534717" y="6117455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98">
              <a:extLst>
                <a:ext uri="{FF2B5EF4-FFF2-40B4-BE49-F238E27FC236}">
                  <a16:creationId xmlns:a16="http://schemas.microsoft.com/office/drawing/2014/main" id="{2681A8C9-F444-4E8C-B844-9F7949428C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9095661" y="6117455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99">
              <a:extLst>
                <a:ext uri="{FF2B5EF4-FFF2-40B4-BE49-F238E27FC236}">
                  <a16:creationId xmlns:a16="http://schemas.microsoft.com/office/drawing/2014/main" id="{D20ADAA4-D2A2-4685-98BF-248A08AE1C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8830696" y="6117453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00">
              <a:extLst>
                <a:ext uri="{FF2B5EF4-FFF2-40B4-BE49-F238E27FC236}">
                  <a16:creationId xmlns:a16="http://schemas.microsoft.com/office/drawing/2014/main" id="{341DD6EA-CF88-4A3C-BAEE-5010427636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9469623" y="6117454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01">
              <a:extLst>
                <a:ext uri="{FF2B5EF4-FFF2-40B4-BE49-F238E27FC236}">
                  <a16:creationId xmlns:a16="http://schemas.microsoft.com/office/drawing/2014/main" id="{3D241D69-1838-4786-A9A3-E92867ABFB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8262664" y="6123984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02">
              <a:extLst>
                <a:ext uri="{FF2B5EF4-FFF2-40B4-BE49-F238E27FC236}">
                  <a16:creationId xmlns:a16="http://schemas.microsoft.com/office/drawing/2014/main" id="{7A7396BB-7045-4151-AACC-8B8AF1ABD9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7701721" y="6127247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03">
              <a:extLst>
                <a:ext uri="{FF2B5EF4-FFF2-40B4-BE49-F238E27FC236}">
                  <a16:creationId xmlns:a16="http://schemas.microsoft.com/office/drawing/2014/main" id="{83B1DF51-D55B-4AE2-A489-6922F6959B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7419919" y="6132959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04">
              <a:extLst>
                <a:ext uri="{FF2B5EF4-FFF2-40B4-BE49-F238E27FC236}">
                  <a16:creationId xmlns:a16="http://schemas.microsoft.com/office/drawing/2014/main" id="{E41D6AEB-5E2A-4A68-9632-4AE137F1FD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004466" y="6132959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13">
              <a:extLst>
                <a:ext uri="{FF2B5EF4-FFF2-40B4-BE49-F238E27FC236}">
                  <a16:creationId xmlns:a16="http://schemas.microsoft.com/office/drawing/2014/main" id="{BA517482-AC50-4901-A826-FBA4B1FC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8613586" y="6178656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14">
              <a:extLst>
                <a:ext uri="{FF2B5EF4-FFF2-40B4-BE49-F238E27FC236}">
                  <a16:creationId xmlns:a16="http://schemas.microsoft.com/office/drawing/2014/main" id="{2A95EDEC-E641-4466-9ADD-86C263F3B4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9850675" y="6178656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15">
              <a:extLst>
                <a:ext uri="{FF2B5EF4-FFF2-40B4-BE49-F238E27FC236}">
                  <a16:creationId xmlns:a16="http://schemas.microsoft.com/office/drawing/2014/main" id="{330903BB-74EF-422B-A451-76F6988AC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9187821" y="6184369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17">
              <a:extLst>
                <a:ext uri="{FF2B5EF4-FFF2-40B4-BE49-F238E27FC236}">
                  <a16:creationId xmlns:a16="http://schemas.microsoft.com/office/drawing/2014/main" id="{24CE6A5E-8D30-4EA3-BC99-FFDDD534E0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7491700" y="6196610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18">
              <a:extLst>
                <a:ext uri="{FF2B5EF4-FFF2-40B4-BE49-F238E27FC236}">
                  <a16:creationId xmlns:a16="http://schemas.microsoft.com/office/drawing/2014/main" id="{9DA5CEEA-CCF3-470C-9F26-89B2E06916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6806692" y="6199873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19">
              <a:extLst>
                <a:ext uri="{FF2B5EF4-FFF2-40B4-BE49-F238E27FC236}">
                  <a16:creationId xmlns:a16="http://schemas.microsoft.com/office/drawing/2014/main" id="{99C33A0E-8550-4F20-BDDC-C85558B2E4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7049502" y="6187634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1" name="Freeform 120">
              <a:extLst>
                <a:ext uri="{FF2B5EF4-FFF2-40B4-BE49-F238E27FC236}">
                  <a16:creationId xmlns:a16="http://schemas.microsoft.com/office/drawing/2014/main" id="{08AB78FF-9221-4AC7-B053-CBFD5EC5E8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9521908" y="6365526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21">
              <a:extLst>
                <a:ext uri="{FF2B5EF4-FFF2-40B4-BE49-F238E27FC236}">
                  <a16:creationId xmlns:a16="http://schemas.microsoft.com/office/drawing/2014/main" id="{D78AC1AB-3499-4D82-9A7A-D2991E6CD7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9729270" y="6372055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25">
              <a:extLst>
                <a:ext uri="{FF2B5EF4-FFF2-40B4-BE49-F238E27FC236}">
                  <a16:creationId xmlns:a16="http://schemas.microsoft.com/office/drawing/2014/main" id="{59E3CCFE-3C59-4B4D-A526-1DF92E8894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0926858" y="6375726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26">
              <a:extLst>
                <a:ext uri="{FF2B5EF4-FFF2-40B4-BE49-F238E27FC236}">
                  <a16:creationId xmlns:a16="http://schemas.microsoft.com/office/drawing/2014/main" id="{53464886-46EA-497B-9720-6F6857F6A6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0073104" y="6395720"/>
              <a:ext cx="151535" cy="79154"/>
            </a:xfrm>
            <a:custGeom>
              <a:avLst/>
              <a:gdLst>
                <a:gd name="T0" fmla="*/ 23 w 46"/>
                <a:gd name="T1" fmla="*/ 0 h 26"/>
                <a:gd name="T2" fmla="*/ 29 w 46"/>
                <a:gd name="T3" fmla="*/ 26 h 26"/>
                <a:gd name="T4" fmla="*/ 23 w 4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6">
                  <a:moveTo>
                    <a:pt x="23" y="0"/>
                  </a:moveTo>
                  <a:cubicBezTo>
                    <a:pt x="32" y="2"/>
                    <a:pt x="46" y="22"/>
                    <a:pt x="29" y="26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27">
              <a:extLst>
                <a:ext uri="{FF2B5EF4-FFF2-40B4-BE49-F238E27FC236}">
                  <a16:creationId xmlns:a16="http://schemas.microsoft.com/office/drawing/2014/main" id="{7A5A5F60-422F-473E-9599-2EFA5B2AE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9112498" y="6395719"/>
              <a:ext cx="137356" cy="79154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28">
              <a:extLst>
                <a:ext uri="{FF2B5EF4-FFF2-40B4-BE49-F238E27FC236}">
                  <a16:creationId xmlns:a16="http://schemas.microsoft.com/office/drawing/2014/main" id="{F39522BC-A79E-4F47-8082-198FBEA11E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0591511" y="6398982"/>
              <a:ext cx="131153" cy="78339"/>
            </a:xfrm>
            <a:custGeom>
              <a:avLst/>
              <a:gdLst>
                <a:gd name="T0" fmla="*/ 18 w 40"/>
                <a:gd name="T1" fmla="*/ 0 h 26"/>
                <a:gd name="T2" fmla="*/ 7 w 40"/>
                <a:gd name="T3" fmla="*/ 20 h 26"/>
                <a:gd name="T4" fmla="*/ 18 w 40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6">
                  <a:moveTo>
                    <a:pt x="18" y="0"/>
                  </a:moveTo>
                  <a:cubicBezTo>
                    <a:pt x="40" y="9"/>
                    <a:pt x="28" y="26"/>
                    <a:pt x="7" y="20"/>
                  </a:cubicBezTo>
                  <a:cubicBezTo>
                    <a:pt x="0" y="8"/>
                    <a:pt x="6" y="1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29">
              <a:extLst>
                <a:ext uri="{FF2B5EF4-FFF2-40B4-BE49-F238E27FC236}">
                  <a16:creationId xmlns:a16="http://schemas.microsoft.com/office/drawing/2014/main" id="{9D335F47-2A7F-4268-8DD0-80CDB1470F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8626878" y="6398982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33">
              <a:extLst>
                <a:ext uri="{FF2B5EF4-FFF2-40B4-BE49-F238E27FC236}">
                  <a16:creationId xmlns:a16="http://schemas.microsoft.com/office/drawing/2014/main" id="{783022F1-11AE-45F8-B3C3-E7C3FACF3D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8830697" y="6407960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136">
              <a:extLst>
                <a:ext uri="{FF2B5EF4-FFF2-40B4-BE49-F238E27FC236}">
                  <a16:creationId xmlns:a16="http://schemas.microsoft.com/office/drawing/2014/main" id="{C3BE7C45-A2E8-42A0-87FE-EDFBC1D52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7741599" y="6420199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137">
              <a:extLst>
                <a:ext uri="{FF2B5EF4-FFF2-40B4-BE49-F238E27FC236}">
                  <a16:creationId xmlns:a16="http://schemas.microsoft.com/office/drawing/2014/main" id="{0FBF3533-1FB0-420E-844F-94A37EE1CB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8079229" y="6423464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138">
              <a:extLst>
                <a:ext uri="{FF2B5EF4-FFF2-40B4-BE49-F238E27FC236}">
                  <a16:creationId xmlns:a16="http://schemas.microsoft.com/office/drawing/2014/main" id="{1CCB36DC-B5BF-46A0-A742-E9B5DC245B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8341533" y="6425913"/>
              <a:ext cx="117860" cy="79154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139">
              <a:extLst>
                <a:ext uri="{FF2B5EF4-FFF2-40B4-BE49-F238E27FC236}">
                  <a16:creationId xmlns:a16="http://schemas.microsoft.com/office/drawing/2014/main" id="{E454EFCE-AA31-4C57-979D-FF28DF95B8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6806692" y="6432440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140">
              <a:extLst>
                <a:ext uri="{FF2B5EF4-FFF2-40B4-BE49-F238E27FC236}">
                  <a16:creationId xmlns:a16="http://schemas.microsoft.com/office/drawing/2014/main" id="{34821773-2B56-4CA4-923A-DFCFA76B55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0342498" y="6435704"/>
              <a:ext cx="137356" cy="96290"/>
            </a:xfrm>
            <a:custGeom>
              <a:avLst/>
              <a:gdLst>
                <a:gd name="T0" fmla="*/ 25 w 42"/>
                <a:gd name="T1" fmla="*/ 0 h 32"/>
                <a:gd name="T2" fmla="*/ 4 w 42"/>
                <a:gd name="T3" fmla="*/ 18 h 32"/>
                <a:gd name="T4" fmla="*/ 25 w 42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2">
                  <a:moveTo>
                    <a:pt x="25" y="0"/>
                  </a:moveTo>
                  <a:cubicBezTo>
                    <a:pt x="42" y="13"/>
                    <a:pt x="15" y="32"/>
                    <a:pt x="4" y="18"/>
                  </a:cubicBezTo>
                  <a:cubicBezTo>
                    <a:pt x="0" y="5"/>
                    <a:pt x="16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142">
              <a:extLst>
                <a:ext uri="{FF2B5EF4-FFF2-40B4-BE49-F238E27FC236}">
                  <a16:creationId xmlns:a16="http://schemas.microsoft.com/office/drawing/2014/main" id="{B2A8D553-3CE0-48ED-ABA4-B1CA42EC43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8705749" y="6462633"/>
              <a:ext cx="3545" cy="571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143">
              <a:extLst>
                <a:ext uri="{FF2B5EF4-FFF2-40B4-BE49-F238E27FC236}">
                  <a16:creationId xmlns:a16="http://schemas.microsoft.com/office/drawing/2014/main" id="{AD6A1162-54E5-4A41-8F41-F2BF3A37EB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7490088" y="6418187"/>
              <a:ext cx="121406" cy="78339"/>
            </a:xfrm>
            <a:custGeom>
              <a:avLst/>
              <a:gdLst>
                <a:gd name="T0" fmla="*/ 21 w 37"/>
                <a:gd name="T1" fmla="*/ 0 h 26"/>
                <a:gd name="T2" fmla="*/ 22 w 37"/>
                <a:gd name="T3" fmla="*/ 26 h 26"/>
                <a:gd name="T4" fmla="*/ 21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21" y="0"/>
                  </a:moveTo>
                  <a:cubicBezTo>
                    <a:pt x="32" y="2"/>
                    <a:pt x="37" y="23"/>
                    <a:pt x="22" y="26"/>
                  </a:cubicBezTo>
                  <a:cubicBezTo>
                    <a:pt x="3" y="26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144">
              <a:extLst>
                <a:ext uri="{FF2B5EF4-FFF2-40B4-BE49-F238E27FC236}">
                  <a16:creationId xmlns:a16="http://schemas.microsoft.com/office/drawing/2014/main" id="{13309420-D249-4ED4-AA5D-2975B4877A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7271930" y="6462633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145">
              <a:extLst>
                <a:ext uri="{FF2B5EF4-FFF2-40B4-BE49-F238E27FC236}">
                  <a16:creationId xmlns:a16="http://schemas.microsoft.com/office/drawing/2014/main" id="{A23E00F9-EAE7-4D6B-A0B2-067A1FE49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7082289" y="6468346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8">
              <a:extLst>
                <a:ext uri="{FF2B5EF4-FFF2-40B4-BE49-F238E27FC236}">
                  <a16:creationId xmlns:a16="http://schemas.microsoft.com/office/drawing/2014/main" id="{8D5F0F75-672C-4716-AAC5-D39F2B937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6617051" y="6426321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">
              <a:extLst>
                <a:ext uri="{FF2B5EF4-FFF2-40B4-BE49-F238E27FC236}">
                  <a16:creationId xmlns:a16="http://schemas.microsoft.com/office/drawing/2014/main" id="{349E3A15-73B7-4F07-A44E-7B75BF6010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873610" y="6350050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43">
              <a:extLst>
                <a:ext uri="{FF2B5EF4-FFF2-40B4-BE49-F238E27FC236}">
                  <a16:creationId xmlns:a16="http://schemas.microsoft.com/office/drawing/2014/main" id="{B460F882-3C95-44B1-AB26-6759DD5975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52535" y="5479237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51">
              <a:extLst>
                <a:ext uri="{FF2B5EF4-FFF2-40B4-BE49-F238E27FC236}">
                  <a16:creationId xmlns:a16="http://schemas.microsoft.com/office/drawing/2014/main" id="{3AEE145B-46F9-445A-9E7E-716173BCFA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28881" y="5512695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52">
              <a:extLst>
                <a:ext uri="{FF2B5EF4-FFF2-40B4-BE49-F238E27FC236}">
                  <a16:creationId xmlns:a16="http://schemas.microsoft.com/office/drawing/2014/main" id="{C559D3E2-0DBC-4547-BC00-60A83E47A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8190" y="5518405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53">
              <a:extLst>
                <a:ext uri="{FF2B5EF4-FFF2-40B4-BE49-F238E27FC236}">
                  <a16:creationId xmlns:a16="http://schemas.microsoft.com/office/drawing/2014/main" id="{F3E7B8C7-7DC7-468C-91CC-824961A285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5739" y="5524118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54">
              <a:extLst>
                <a:ext uri="{FF2B5EF4-FFF2-40B4-BE49-F238E27FC236}">
                  <a16:creationId xmlns:a16="http://schemas.microsoft.com/office/drawing/2014/main" id="{9D2B31BB-A3AC-4292-B4E5-BC5F52749C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5674" y="5521671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55">
              <a:extLst>
                <a:ext uri="{FF2B5EF4-FFF2-40B4-BE49-F238E27FC236}">
                  <a16:creationId xmlns:a16="http://schemas.microsoft.com/office/drawing/2014/main" id="{32DB1E7E-4833-41CC-AC87-6BAEAFE9C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58671" y="5527382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56">
              <a:extLst>
                <a:ext uri="{FF2B5EF4-FFF2-40B4-BE49-F238E27FC236}">
                  <a16:creationId xmlns:a16="http://schemas.microsoft.com/office/drawing/2014/main" id="{1B674A26-49C7-4604-95D1-894A5AD1B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91669" y="5527383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57">
              <a:extLst>
                <a:ext uri="{FF2B5EF4-FFF2-40B4-BE49-F238E27FC236}">
                  <a16:creationId xmlns:a16="http://schemas.microsoft.com/office/drawing/2014/main" id="{7D981404-4D96-4A9E-BD2F-2B1C82E9FB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75783" y="5524118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59">
              <a:extLst>
                <a:ext uri="{FF2B5EF4-FFF2-40B4-BE49-F238E27FC236}">
                  <a16:creationId xmlns:a16="http://schemas.microsoft.com/office/drawing/2014/main" id="{5C545757-0463-4AF1-9BB2-6865E44FFE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5259" y="5527905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60">
              <a:extLst>
                <a:ext uri="{FF2B5EF4-FFF2-40B4-BE49-F238E27FC236}">
                  <a16:creationId xmlns:a16="http://schemas.microsoft.com/office/drawing/2014/main" id="{00459AAE-3011-4F89-8A4E-613D2A733F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98210" y="5566552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61">
              <a:extLst>
                <a:ext uri="{FF2B5EF4-FFF2-40B4-BE49-F238E27FC236}">
                  <a16:creationId xmlns:a16="http://schemas.microsoft.com/office/drawing/2014/main" id="{8C4AD92E-B314-45C4-80D2-85C7334ABC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44565" y="5582057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8">
              <a:extLst>
                <a:ext uri="{FF2B5EF4-FFF2-40B4-BE49-F238E27FC236}">
                  <a16:creationId xmlns:a16="http://schemas.microsoft.com/office/drawing/2014/main" id="{0EE8973D-C3A8-4492-8BF8-E1BD5214D7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34600" y="5769742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79">
              <a:extLst>
                <a:ext uri="{FF2B5EF4-FFF2-40B4-BE49-F238E27FC236}">
                  <a16:creationId xmlns:a16="http://schemas.microsoft.com/office/drawing/2014/main" id="{940E1ED8-E032-4984-86EB-711F132CDD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74752" y="5772190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0">
              <a:extLst>
                <a:ext uri="{FF2B5EF4-FFF2-40B4-BE49-F238E27FC236}">
                  <a16:creationId xmlns:a16="http://schemas.microsoft.com/office/drawing/2014/main" id="{1E148223-D795-405C-B94F-5CD18996E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0471" y="5778719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1">
              <a:extLst>
                <a:ext uri="{FF2B5EF4-FFF2-40B4-BE49-F238E27FC236}">
                  <a16:creationId xmlns:a16="http://schemas.microsoft.com/office/drawing/2014/main" id="{20A65903-767B-4F42-9D6D-CBEF7B55D8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27791" y="5775453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2">
              <a:extLst>
                <a:ext uri="{FF2B5EF4-FFF2-40B4-BE49-F238E27FC236}">
                  <a16:creationId xmlns:a16="http://schemas.microsoft.com/office/drawing/2014/main" id="{CFF03BAF-5274-4D27-873A-CA3947FADB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00932" y="5784429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3">
              <a:extLst>
                <a:ext uri="{FF2B5EF4-FFF2-40B4-BE49-F238E27FC236}">
                  <a16:creationId xmlns:a16="http://schemas.microsoft.com/office/drawing/2014/main" id="{39912D23-7400-475C-B7BC-051E378954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528881" y="5766477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4">
              <a:extLst>
                <a:ext uri="{FF2B5EF4-FFF2-40B4-BE49-F238E27FC236}">
                  <a16:creationId xmlns:a16="http://schemas.microsoft.com/office/drawing/2014/main" id="{53EA24FB-6C37-4094-89BE-BC9F277FC0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44960" y="5790143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6">
              <a:extLst>
                <a:ext uri="{FF2B5EF4-FFF2-40B4-BE49-F238E27FC236}">
                  <a16:creationId xmlns:a16="http://schemas.microsoft.com/office/drawing/2014/main" id="{090DA882-3E5F-47E2-A901-ED33177FB5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192" y="5767933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9">
              <a:extLst>
                <a:ext uri="{FF2B5EF4-FFF2-40B4-BE49-F238E27FC236}">
                  <a16:creationId xmlns:a16="http://schemas.microsoft.com/office/drawing/2014/main" id="{13DAF9D2-C10F-4FA0-8AAA-EF033FD234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2525" y="5821150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90">
              <a:extLst>
                <a:ext uri="{FF2B5EF4-FFF2-40B4-BE49-F238E27FC236}">
                  <a16:creationId xmlns:a16="http://schemas.microsoft.com/office/drawing/2014/main" id="{1DCE6699-4F41-4E6C-B4B4-116F564515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29428" y="5851342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105">
              <a:extLst>
                <a:ext uri="{FF2B5EF4-FFF2-40B4-BE49-F238E27FC236}">
                  <a16:creationId xmlns:a16="http://schemas.microsoft.com/office/drawing/2014/main" id="{0D5DA8DB-8A13-4D6E-9F40-E24A7F8F7E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08023" y="6026789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106">
              <a:extLst>
                <a:ext uri="{FF2B5EF4-FFF2-40B4-BE49-F238E27FC236}">
                  <a16:creationId xmlns:a16="http://schemas.microsoft.com/office/drawing/2014/main" id="{00E93E64-19B4-465D-85DE-FD45DFAD5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0286" y="6038214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107">
              <a:extLst>
                <a:ext uri="{FF2B5EF4-FFF2-40B4-BE49-F238E27FC236}">
                  <a16:creationId xmlns:a16="http://schemas.microsoft.com/office/drawing/2014/main" id="{9E00DA49-033D-45D2-8D7C-0DE5BC6EAB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82735" y="6050453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108">
              <a:extLst>
                <a:ext uri="{FF2B5EF4-FFF2-40B4-BE49-F238E27FC236}">
                  <a16:creationId xmlns:a16="http://schemas.microsoft.com/office/drawing/2014/main" id="{C9BB8FB7-501F-4EF7-811C-DFC36C697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33512" y="6050453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109">
              <a:extLst>
                <a:ext uri="{FF2B5EF4-FFF2-40B4-BE49-F238E27FC236}">
                  <a16:creationId xmlns:a16="http://schemas.microsoft.com/office/drawing/2014/main" id="{70F631DA-C640-4FC1-A59E-F133F83BAA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515587" y="6053719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110">
              <a:extLst>
                <a:ext uri="{FF2B5EF4-FFF2-40B4-BE49-F238E27FC236}">
                  <a16:creationId xmlns:a16="http://schemas.microsoft.com/office/drawing/2014/main" id="{C0C246D6-738C-4854-BDD0-6669E99D6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6714" y="6053700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111">
              <a:extLst>
                <a:ext uri="{FF2B5EF4-FFF2-40B4-BE49-F238E27FC236}">
                  <a16:creationId xmlns:a16="http://schemas.microsoft.com/office/drawing/2014/main" id="{2B88D097-4630-4514-BD1C-D1FC57D059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56827" y="6065959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112">
              <a:extLst>
                <a:ext uri="{FF2B5EF4-FFF2-40B4-BE49-F238E27FC236}">
                  <a16:creationId xmlns:a16="http://schemas.microsoft.com/office/drawing/2014/main" id="{895172E5-4D7B-4E9E-9DC0-7AC40AFE2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963" y="6065959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122">
              <a:extLst>
                <a:ext uri="{FF2B5EF4-FFF2-40B4-BE49-F238E27FC236}">
                  <a16:creationId xmlns:a16="http://schemas.microsoft.com/office/drawing/2014/main" id="{E16BE8D6-8745-46D3-BB8C-7D9F905F24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63305" y="6298524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123">
              <a:extLst>
                <a:ext uri="{FF2B5EF4-FFF2-40B4-BE49-F238E27FC236}">
                  <a16:creationId xmlns:a16="http://schemas.microsoft.com/office/drawing/2014/main" id="{B21B0D38-9A6B-4C03-9C68-BFCDD0CE3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120" y="6277308"/>
              <a:ext cx="140901" cy="93843"/>
            </a:xfrm>
            <a:custGeom>
              <a:avLst/>
              <a:gdLst>
                <a:gd name="T0" fmla="*/ 26 w 43"/>
                <a:gd name="T1" fmla="*/ 3 h 31"/>
                <a:gd name="T2" fmla="*/ 40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130">
              <a:extLst>
                <a:ext uri="{FF2B5EF4-FFF2-40B4-BE49-F238E27FC236}">
                  <a16:creationId xmlns:a16="http://schemas.microsoft.com/office/drawing/2014/main" id="{BD88B61E-A1B6-4C3F-9CDA-F14697C394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6243" y="6277308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32">
              <a:extLst>
                <a:ext uri="{FF2B5EF4-FFF2-40B4-BE49-F238E27FC236}">
                  <a16:creationId xmlns:a16="http://schemas.microsoft.com/office/drawing/2014/main" id="{7F412678-E91D-445B-B569-92A65FE4F2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58397" y="6307501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34">
              <a:extLst>
                <a:ext uri="{FF2B5EF4-FFF2-40B4-BE49-F238E27FC236}">
                  <a16:creationId xmlns:a16="http://schemas.microsoft.com/office/drawing/2014/main" id="{D5C03A86-E86B-4343-BE21-5E5D4DF2F2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16135" y="6305053"/>
              <a:ext cx="124063" cy="117507"/>
            </a:xfrm>
            <a:custGeom>
              <a:avLst/>
              <a:gdLst>
                <a:gd name="T0" fmla="*/ 20 w 38"/>
                <a:gd name="T1" fmla="*/ 2 h 39"/>
                <a:gd name="T2" fmla="*/ 38 w 38"/>
                <a:gd name="T3" fmla="*/ 19 h 39"/>
                <a:gd name="T4" fmla="*/ 20 w 38"/>
                <a:gd name="T5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39">
                  <a:moveTo>
                    <a:pt x="20" y="2"/>
                  </a:moveTo>
                  <a:cubicBezTo>
                    <a:pt x="34" y="0"/>
                    <a:pt x="38" y="8"/>
                    <a:pt x="38" y="19"/>
                  </a:cubicBezTo>
                  <a:cubicBezTo>
                    <a:pt x="24" y="39"/>
                    <a:pt x="0" y="13"/>
                    <a:pt x="20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35">
              <a:extLst>
                <a:ext uri="{FF2B5EF4-FFF2-40B4-BE49-F238E27FC236}">
                  <a16:creationId xmlns:a16="http://schemas.microsoft.com/office/drawing/2014/main" id="{7E23784D-2CA3-4407-A29D-F04954A443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65185" y="6314931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41">
              <a:extLst>
                <a:ext uri="{FF2B5EF4-FFF2-40B4-BE49-F238E27FC236}">
                  <a16:creationId xmlns:a16="http://schemas.microsoft.com/office/drawing/2014/main" id="{9B6ED33F-264E-4FE0-BB23-5923775E24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1625" y="6331981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32">
              <a:extLst>
                <a:ext uri="{FF2B5EF4-FFF2-40B4-BE49-F238E27FC236}">
                  <a16:creationId xmlns:a16="http://schemas.microsoft.com/office/drawing/2014/main" id="{CE917B1B-8131-4DE5-AD2C-71A079AA4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03161" y="5553203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37">
              <a:extLst>
                <a:ext uri="{FF2B5EF4-FFF2-40B4-BE49-F238E27FC236}">
                  <a16:creationId xmlns:a16="http://schemas.microsoft.com/office/drawing/2014/main" id="{5E8CF6E6-E598-4397-91BA-6C2A426A8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89595" y="5546674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40">
              <a:extLst>
                <a:ext uri="{FF2B5EF4-FFF2-40B4-BE49-F238E27FC236}">
                  <a16:creationId xmlns:a16="http://schemas.microsoft.com/office/drawing/2014/main" id="{4B4D2234-D9B8-4F69-A88F-BAC7242940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97773" y="55621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44">
              <a:extLst>
                <a:ext uri="{FF2B5EF4-FFF2-40B4-BE49-F238E27FC236}">
                  <a16:creationId xmlns:a16="http://schemas.microsoft.com/office/drawing/2014/main" id="{FAC6F190-5E32-4356-8ACA-C8D84EBD79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848018" y="5576868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46">
              <a:extLst>
                <a:ext uri="{FF2B5EF4-FFF2-40B4-BE49-F238E27FC236}">
                  <a16:creationId xmlns:a16="http://schemas.microsoft.com/office/drawing/2014/main" id="{05549845-8416-4013-9839-D79CB20AB6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37038" y="5556465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47">
              <a:extLst>
                <a:ext uri="{FF2B5EF4-FFF2-40B4-BE49-F238E27FC236}">
                  <a16:creationId xmlns:a16="http://schemas.microsoft.com/office/drawing/2014/main" id="{467A23A5-6422-47E9-9190-43A9501C87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641065" y="5586660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48">
              <a:extLst>
                <a:ext uri="{FF2B5EF4-FFF2-40B4-BE49-F238E27FC236}">
                  <a16:creationId xmlns:a16="http://schemas.microsoft.com/office/drawing/2014/main" id="{AA5E43AB-DA6B-477B-94EF-BF73ACCE3E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415091" y="5598084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62">
              <a:extLst>
                <a:ext uri="{FF2B5EF4-FFF2-40B4-BE49-F238E27FC236}">
                  <a16:creationId xmlns:a16="http://schemas.microsoft.com/office/drawing/2014/main" id="{90CBC3ED-5170-4805-987F-F3964917F0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762801" y="5801274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63">
              <a:extLst>
                <a:ext uri="{FF2B5EF4-FFF2-40B4-BE49-F238E27FC236}">
                  <a16:creationId xmlns:a16="http://schemas.microsoft.com/office/drawing/2014/main" id="{C14C5E5E-6018-4BB4-8238-A6B217328E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940515" y="5780056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64">
              <a:extLst>
                <a:ext uri="{FF2B5EF4-FFF2-40B4-BE49-F238E27FC236}">
                  <a16:creationId xmlns:a16="http://schemas.microsoft.com/office/drawing/2014/main" id="{A1D002AF-6CBB-4688-B6CC-623D057EAA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787" y="5815963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65">
              <a:extLst>
                <a:ext uri="{FF2B5EF4-FFF2-40B4-BE49-F238E27FC236}">
                  <a16:creationId xmlns:a16="http://schemas.microsoft.com/office/drawing/2014/main" id="{A3BCCB11-25A2-4C56-96AC-E8B384E20D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655168" y="5833915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68">
              <a:extLst>
                <a:ext uri="{FF2B5EF4-FFF2-40B4-BE49-F238E27FC236}">
                  <a16:creationId xmlns:a16="http://schemas.microsoft.com/office/drawing/2014/main" id="{48470416-A7F5-4041-B3E7-BF525DD8BD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00429" y="5819226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75">
              <a:extLst>
                <a:ext uri="{FF2B5EF4-FFF2-40B4-BE49-F238E27FC236}">
                  <a16:creationId xmlns:a16="http://schemas.microsoft.com/office/drawing/2014/main" id="{6763146B-0E01-4BC3-A3E6-5736905584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67433" y="5780057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77">
              <a:extLst>
                <a:ext uri="{FF2B5EF4-FFF2-40B4-BE49-F238E27FC236}">
                  <a16:creationId xmlns:a16="http://schemas.microsoft.com/office/drawing/2014/main" id="{C324338F-04C1-419D-90C1-D83AA1B76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418564" y="5864923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91">
              <a:extLst>
                <a:ext uri="{FF2B5EF4-FFF2-40B4-BE49-F238E27FC236}">
                  <a16:creationId xmlns:a16="http://schemas.microsoft.com/office/drawing/2014/main" id="{77835AED-A441-4532-AF89-B3FF7CFD55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5527" y="6064758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92">
              <a:extLst>
                <a:ext uri="{FF2B5EF4-FFF2-40B4-BE49-F238E27FC236}">
                  <a16:creationId xmlns:a16="http://schemas.microsoft.com/office/drawing/2014/main" id="{F2B6F66E-9B92-42DA-9FA1-35F0ECE1AB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51481" y="6064033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93">
              <a:extLst>
                <a:ext uri="{FF2B5EF4-FFF2-40B4-BE49-F238E27FC236}">
                  <a16:creationId xmlns:a16="http://schemas.microsoft.com/office/drawing/2014/main" id="{AB5426E1-AAC8-413F-8343-E690D35765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11063" y="6073010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94">
              <a:extLst>
                <a:ext uri="{FF2B5EF4-FFF2-40B4-BE49-F238E27FC236}">
                  <a16:creationId xmlns:a16="http://schemas.microsoft.com/office/drawing/2014/main" id="{6EDE8D39-527D-48EC-A60E-822896A70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9758" y="6100755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95">
              <a:extLst>
                <a:ext uri="{FF2B5EF4-FFF2-40B4-BE49-F238E27FC236}">
                  <a16:creationId xmlns:a16="http://schemas.microsoft.com/office/drawing/2014/main" id="{63CA0069-4DAE-4E19-9375-30664E1367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87749" y="6103203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96">
              <a:extLst>
                <a:ext uri="{FF2B5EF4-FFF2-40B4-BE49-F238E27FC236}">
                  <a16:creationId xmlns:a16="http://schemas.microsoft.com/office/drawing/2014/main" id="{EE4F3DAA-A482-4317-AC07-D9EACF4ABD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406156" y="6109731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97">
              <a:extLst>
                <a:ext uri="{FF2B5EF4-FFF2-40B4-BE49-F238E27FC236}">
                  <a16:creationId xmlns:a16="http://schemas.microsoft.com/office/drawing/2014/main" id="{C4558B65-3D1B-4341-9469-54BDB407DA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599824" y="6112179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98">
              <a:extLst>
                <a:ext uri="{FF2B5EF4-FFF2-40B4-BE49-F238E27FC236}">
                  <a16:creationId xmlns:a16="http://schemas.microsoft.com/office/drawing/2014/main" id="{8A11C831-3A34-41C8-BF81-577F36D3BF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81416" y="6112179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99">
              <a:extLst>
                <a:ext uri="{FF2B5EF4-FFF2-40B4-BE49-F238E27FC236}">
                  <a16:creationId xmlns:a16="http://schemas.microsoft.com/office/drawing/2014/main" id="{3BAA8579-0187-4116-9506-0798BD48B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74601" y="6112177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00">
              <a:extLst>
                <a:ext uri="{FF2B5EF4-FFF2-40B4-BE49-F238E27FC236}">
                  <a16:creationId xmlns:a16="http://schemas.microsoft.com/office/drawing/2014/main" id="{B66832E9-B0E5-4132-99E9-2286FE26CB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26949" y="6112178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01">
              <a:extLst>
                <a:ext uri="{FF2B5EF4-FFF2-40B4-BE49-F238E27FC236}">
                  <a16:creationId xmlns:a16="http://schemas.microsoft.com/office/drawing/2014/main" id="{1F5F17DC-C7BC-4D44-BFD1-1D5002D670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924162" y="6118708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02">
              <a:extLst>
                <a:ext uri="{FF2B5EF4-FFF2-40B4-BE49-F238E27FC236}">
                  <a16:creationId xmlns:a16="http://schemas.microsoft.com/office/drawing/2014/main" id="{AAD24A6B-1C15-45BF-A44D-C5DCFDF7CC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501940" y="6121971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103">
              <a:extLst>
                <a:ext uri="{FF2B5EF4-FFF2-40B4-BE49-F238E27FC236}">
                  <a16:creationId xmlns:a16="http://schemas.microsoft.com/office/drawing/2014/main" id="{B2B7773D-7624-4799-8DC2-2125C7B588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64247" y="6127683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04">
              <a:extLst>
                <a:ext uri="{FF2B5EF4-FFF2-40B4-BE49-F238E27FC236}">
                  <a16:creationId xmlns:a16="http://schemas.microsoft.com/office/drawing/2014/main" id="{43BDB876-DF8F-473C-94AD-3B85C7D0D0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13513" y="6127683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113">
              <a:extLst>
                <a:ext uri="{FF2B5EF4-FFF2-40B4-BE49-F238E27FC236}">
                  <a16:creationId xmlns:a16="http://schemas.microsoft.com/office/drawing/2014/main" id="{E7BAEA9F-0A15-4A6A-9DE3-17E52616DF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01734" y="6173380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14">
              <a:extLst>
                <a:ext uri="{FF2B5EF4-FFF2-40B4-BE49-F238E27FC236}">
                  <a16:creationId xmlns:a16="http://schemas.microsoft.com/office/drawing/2014/main" id="{F44C7BB7-3BF8-4B57-8300-B074761B6F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468188" y="6173380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115">
              <a:extLst>
                <a:ext uri="{FF2B5EF4-FFF2-40B4-BE49-F238E27FC236}">
                  <a16:creationId xmlns:a16="http://schemas.microsoft.com/office/drawing/2014/main" id="{5C9E2587-EA6E-4862-835F-7E8AC5DFC8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31042" y="6179093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117">
              <a:extLst>
                <a:ext uri="{FF2B5EF4-FFF2-40B4-BE49-F238E27FC236}">
                  <a16:creationId xmlns:a16="http://schemas.microsoft.com/office/drawing/2014/main" id="{9FDF4C88-B02F-4199-9B67-75901180B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6279" y="6191334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118">
              <a:extLst>
                <a:ext uri="{FF2B5EF4-FFF2-40B4-BE49-F238E27FC236}">
                  <a16:creationId xmlns:a16="http://schemas.microsoft.com/office/drawing/2014/main" id="{5640818D-9BF5-4056-A10A-B26AE54949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87223" y="6194597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19">
              <a:extLst>
                <a:ext uri="{FF2B5EF4-FFF2-40B4-BE49-F238E27FC236}">
                  <a16:creationId xmlns:a16="http://schemas.microsoft.com/office/drawing/2014/main" id="{DCBD257A-A1D2-4931-9090-48B1E21D5E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47958" y="6182358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120">
              <a:extLst>
                <a:ext uri="{FF2B5EF4-FFF2-40B4-BE49-F238E27FC236}">
                  <a16:creationId xmlns:a16="http://schemas.microsoft.com/office/drawing/2014/main" id="{EF75A49A-C910-4E27-B0E0-AF15C2B3D4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681754" y="6360250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21">
              <a:extLst>
                <a:ext uri="{FF2B5EF4-FFF2-40B4-BE49-F238E27FC236}">
                  <a16:creationId xmlns:a16="http://schemas.microsoft.com/office/drawing/2014/main" id="{09175BB4-78AB-4F07-9A7C-195C9FF508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461985" y="6366779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25">
              <a:extLst>
                <a:ext uri="{FF2B5EF4-FFF2-40B4-BE49-F238E27FC236}">
                  <a16:creationId xmlns:a16="http://schemas.microsoft.com/office/drawing/2014/main" id="{E4647752-F098-4C74-8685-415ADC8BFF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50219" y="6370450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126">
              <a:extLst>
                <a:ext uri="{FF2B5EF4-FFF2-40B4-BE49-F238E27FC236}">
                  <a16:creationId xmlns:a16="http://schemas.microsoft.com/office/drawing/2014/main" id="{AF23AEF6-4648-479D-9E57-75D4087D05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00429" y="6390444"/>
              <a:ext cx="151535" cy="79154"/>
            </a:xfrm>
            <a:custGeom>
              <a:avLst/>
              <a:gdLst>
                <a:gd name="T0" fmla="*/ 23 w 46"/>
                <a:gd name="T1" fmla="*/ 0 h 26"/>
                <a:gd name="T2" fmla="*/ 29 w 46"/>
                <a:gd name="T3" fmla="*/ 26 h 26"/>
                <a:gd name="T4" fmla="*/ 23 w 4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6">
                  <a:moveTo>
                    <a:pt x="23" y="0"/>
                  </a:moveTo>
                  <a:cubicBezTo>
                    <a:pt x="32" y="2"/>
                    <a:pt x="46" y="22"/>
                    <a:pt x="29" y="26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27">
              <a:extLst>
                <a:ext uri="{FF2B5EF4-FFF2-40B4-BE49-F238E27FC236}">
                  <a16:creationId xmlns:a16="http://schemas.microsoft.com/office/drawing/2014/main" id="{A85CD8C4-1E33-42C9-BCBB-91B9CDE9E7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75213" y="6390443"/>
              <a:ext cx="137356" cy="79154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128">
              <a:extLst>
                <a:ext uri="{FF2B5EF4-FFF2-40B4-BE49-F238E27FC236}">
                  <a16:creationId xmlns:a16="http://schemas.microsoft.com/office/drawing/2014/main" id="{32D2257B-0B7A-4918-A6B3-74552983CE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02403" y="6393706"/>
              <a:ext cx="131153" cy="78339"/>
            </a:xfrm>
            <a:custGeom>
              <a:avLst/>
              <a:gdLst>
                <a:gd name="T0" fmla="*/ 18 w 40"/>
                <a:gd name="T1" fmla="*/ 0 h 26"/>
                <a:gd name="T2" fmla="*/ 7 w 40"/>
                <a:gd name="T3" fmla="*/ 20 h 26"/>
                <a:gd name="T4" fmla="*/ 18 w 40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6">
                  <a:moveTo>
                    <a:pt x="18" y="0"/>
                  </a:moveTo>
                  <a:cubicBezTo>
                    <a:pt x="40" y="9"/>
                    <a:pt x="28" y="26"/>
                    <a:pt x="7" y="20"/>
                  </a:cubicBezTo>
                  <a:cubicBezTo>
                    <a:pt x="0" y="8"/>
                    <a:pt x="6" y="1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129">
              <a:extLst>
                <a:ext uri="{FF2B5EF4-FFF2-40B4-BE49-F238E27FC236}">
                  <a16:creationId xmlns:a16="http://schemas.microsoft.com/office/drawing/2014/main" id="{B6E8A044-F3AC-48ED-B8A6-D2EDD3F694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550199" y="6393706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133">
              <a:extLst>
                <a:ext uri="{FF2B5EF4-FFF2-40B4-BE49-F238E27FC236}">
                  <a16:creationId xmlns:a16="http://schemas.microsoft.com/office/drawing/2014/main" id="{248AF2CF-3B97-49B3-8E08-2820E763B5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357015" y="6402684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136">
              <a:extLst>
                <a:ext uri="{FF2B5EF4-FFF2-40B4-BE49-F238E27FC236}">
                  <a16:creationId xmlns:a16="http://schemas.microsoft.com/office/drawing/2014/main" id="{B5BEC596-B534-44B2-B1B8-78C1FBBA36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55860" y="6414923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137">
              <a:extLst>
                <a:ext uri="{FF2B5EF4-FFF2-40B4-BE49-F238E27FC236}">
                  <a16:creationId xmlns:a16="http://schemas.microsoft.com/office/drawing/2014/main" id="{F45F86F4-28DB-49BC-8B6B-B703086F43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18231" y="6418188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138">
              <a:extLst>
                <a:ext uri="{FF2B5EF4-FFF2-40B4-BE49-F238E27FC236}">
                  <a16:creationId xmlns:a16="http://schemas.microsoft.com/office/drawing/2014/main" id="{2932A0BD-C987-4A93-91DC-E277DC89CC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65674" y="6420637"/>
              <a:ext cx="117860" cy="79154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139">
              <a:extLst>
                <a:ext uri="{FF2B5EF4-FFF2-40B4-BE49-F238E27FC236}">
                  <a16:creationId xmlns:a16="http://schemas.microsoft.com/office/drawing/2014/main" id="{DD6B3E88-4337-44F0-80CD-D96F69C2F1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87222" y="6427164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140">
              <a:extLst>
                <a:ext uri="{FF2B5EF4-FFF2-40B4-BE49-F238E27FC236}">
                  <a16:creationId xmlns:a16="http://schemas.microsoft.com/office/drawing/2014/main" id="{2A481A9C-8E49-4886-B0B8-B391B54DE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45213" y="6430428"/>
              <a:ext cx="137356" cy="96290"/>
            </a:xfrm>
            <a:custGeom>
              <a:avLst/>
              <a:gdLst>
                <a:gd name="T0" fmla="*/ 25 w 42"/>
                <a:gd name="T1" fmla="*/ 0 h 32"/>
                <a:gd name="T2" fmla="*/ 4 w 42"/>
                <a:gd name="T3" fmla="*/ 18 h 32"/>
                <a:gd name="T4" fmla="*/ 25 w 42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2">
                  <a:moveTo>
                    <a:pt x="25" y="0"/>
                  </a:moveTo>
                  <a:cubicBezTo>
                    <a:pt x="42" y="13"/>
                    <a:pt x="15" y="32"/>
                    <a:pt x="4" y="18"/>
                  </a:cubicBezTo>
                  <a:cubicBezTo>
                    <a:pt x="0" y="5"/>
                    <a:pt x="16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142">
              <a:extLst>
                <a:ext uri="{FF2B5EF4-FFF2-40B4-BE49-F238E27FC236}">
                  <a16:creationId xmlns:a16="http://schemas.microsoft.com/office/drawing/2014/main" id="{F74D151E-F322-43E1-AAAA-39C16A828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615774" y="6457357"/>
              <a:ext cx="3545" cy="571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143">
              <a:extLst>
                <a:ext uri="{FF2B5EF4-FFF2-40B4-BE49-F238E27FC236}">
                  <a16:creationId xmlns:a16="http://schemas.microsoft.com/office/drawing/2014/main" id="{BF3063F9-CB9B-4822-865E-5BFC90AF98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42843" y="6460620"/>
              <a:ext cx="121406" cy="78339"/>
            </a:xfrm>
            <a:custGeom>
              <a:avLst/>
              <a:gdLst>
                <a:gd name="T0" fmla="*/ 21 w 37"/>
                <a:gd name="T1" fmla="*/ 0 h 26"/>
                <a:gd name="T2" fmla="*/ 22 w 37"/>
                <a:gd name="T3" fmla="*/ 26 h 26"/>
                <a:gd name="T4" fmla="*/ 21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21" y="0"/>
                  </a:moveTo>
                  <a:cubicBezTo>
                    <a:pt x="32" y="2"/>
                    <a:pt x="37" y="23"/>
                    <a:pt x="22" y="26"/>
                  </a:cubicBezTo>
                  <a:cubicBezTo>
                    <a:pt x="3" y="26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144">
              <a:extLst>
                <a:ext uri="{FF2B5EF4-FFF2-40B4-BE49-F238E27FC236}">
                  <a16:creationId xmlns:a16="http://schemas.microsoft.com/office/drawing/2014/main" id="{F541B440-1CE7-46DE-8E58-B472C9E62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11352" y="6457357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145">
              <a:extLst>
                <a:ext uri="{FF2B5EF4-FFF2-40B4-BE49-F238E27FC236}">
                  <a16:creationId xmlns:a16="http://schemas.microsoft.com/office/drawing/2014/main" id="{25E18B25-35CB-4DFC-B428-063F245D0B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1373" y="6463070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8">
              <a:extLst>
                <a:ext uri="{FF2B5EF4-FFF2-40B4-BE49-F238E27FC236}">
                  <a16:creationId xmlns:a16="http://schemas.microsoft.com/office/drawing/2014/main" id="{AC3EF75E-9D39-42A1-8744-0314BE64AB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576864" y="6421045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129">
              <a:extLst>
                <a:ext uri="{FF2B5EF4-FFF2-40B4-BE49-F238E27FC236}">
                  <a16:creationId xmlns:a16="http://schemas.microsoft.com/office/drawing/2014/main" id="{5B830616-AB5F-4414-891C-D7D65A1C2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20744" y="5781063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133">
              <a:extLst>
                <a:ext uri="{FF2B5EF4-FFF2-40B4-BE49-F238E27FC236}">
                  <a16:creationId xmlns:a16="http://schemas.microsoft.com/office/drawing/2014/main" id="{B84FCDC4-EB04-49F6-83E1-AE030D9139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459809" y="5814737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129">
              <a:extLst>
                <a:ext uri="{FF2B5EF4-FFF2-40B4-BE49-F238E27FC236}">
                  <a16:creationId xmlns:a16="http://schemas.microsoft.com/office/drawing/2014/main" id="{297CFE06-B273-4E3A-828B-7F2391E723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50782" y="5569170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133">
              <a:extLst>
                <a:ext uri="{FF2B5EF4-FFF2-40B4-BE49-F238E27FC236}">
                  <a16:creationId xmlns:a16="http://schemas.microsoft.com/office/drawing/2014/main" id="{3DB916FA-F738-4FDC-856A-EC97DEA0FA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04120" y="5598084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144">
              <a:extLst>
                <a:ext uri="{FF2B5EF4-FFF2-40B4-BE49-F238E27FC236}">
                  <a16:creationId xmlns:a16="http://schemas.microsoft.com/office/drawing/2014/main" id="{84355883-FB7A-47AA-BA56-AF9F915525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457282" y="5553207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4" name="Freeform 142">
            <a:extLst>
              <a:ext uri="{FF2B5EF4-FFF2-40B4-BE49-F238E27FC236}">
                <a16:creationId xmlns:a16="http://schemas.microsoft.com/office/drawing/2014/main" id="{869C3428-7E23-4E31-828E-09F276DAC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20574" y="6762157"/>
            <a:ext cx="3545" cy="5712"/>
          </a:xfrm>
          <a:custGeom>
            <a:avLst/>
            <a:gdLst>
              <a:gd name="T0" fmla="*/ 0 w 1"/>
              <a:gd name="T1" fmla="*/ 0 h 2"/>
              <a:gd name="T2" fmla="*/ 1 w 1"/>
              <a:gd name="T3" fmla="*/ 2 h 2"/>
              <a:gd name="T4" fmla="*/ 0 w 1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">
                <a:moveTo>
                  <a:pt x="0" y="0"/>
                </a:moveTo>
                <a:cubicBezTo>
                  <a:pt x="1" y="1"/>
                  <a:pt x="1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7905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FF4A234-29BA-4B70-BFC0-64FBB64F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C67262A-6EF1-49ED-B8DE-DDD3E58042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0DF32E3-3C99-B9A3-F555-D353EFB13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815" y="1633061"/>
            <a:ext cx="3453722" cy="3495286"/>
          </a:xfrm>
        </p:spPr>
        <p:txBody>
          <a:bodyPr>
            <a:normAutofit/>
          </a:bodyPr>
          <a:lstStyle/>
          <a:p>
            <a:pPr algn="ctr"/>
            <a:r>
              <a:rPr lang="es-ES"/>
              <a:t>Ventajas</a:t>
            </a:r>
            <a:endParaRPr lang="es-MX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492946-B39C-4250-B4C8-D82A25043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1035" y="880021"/>
            <a:ext cx="6498031" cy="51117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42">
            <a:extLst>
              <a:ext uri="{FF2B5EF4-FFF2-40B4-BE49-F238E27FC236}">
                <a16:creationId xmlns:a16="http://schemas.microsoft.com/office/drawing/2014/main" id="{B30D69F3-F5DC-4D65-B4AF-733FF6D50D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768174" y="6609757"/>
            <a:ext cx="3545" cy="5712"/>
          </a:xfrm>
          <a:custGeom>
            <a:avLst/>
            <a:gdLst>
              <a:gd name="T0" fmla="*/ 0 w 1"/>
              <a:gd name="T1" fmla="*/ 0 h 2"/>
              <a:gd name="T2" fmla="*/ 1 w 1"/>
              <a:gd name="T3" fmla="*/ 2 h 2"/>
              <a:gd name="T4" fmla="*/ 0 w 1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">
                <a:moveTo>
                  <a:pt x="0" y="0"/>
                </a:moveTo>
                <a:cubicBezTo>
                  <a:pt x="1" y="1"/>
                  <a:pt x="1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C3FF339-0C9A-4139-9C80-B154CB1E68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92" y="5479237"/>
            <a:ext cx="12057048" cy="1073975"/>
            <a:chOff x="11192" y="5479237"/>
            <a:chExt cx="12057048" cy="1073975"/>
          </a:xfrm>
        </p:grpSpPr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26951B5F-AC36-48AF-A319-55FE78425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9327394" y="635532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55">
              <a:extLst>
                <a:ext uri="{FF2B5EF4-FFF2-40B4-BE49-F238E27FC236}">
                  <a16:creationId xmlns:a16="http://schemas.microsoft.com/office/drawing/2014/main" id="{F49E610F-6598-471F-91DF-D5851F14A1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911390" y="5532658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57">
              <a:extLst>
                <a:ext uri="{FF2B5EF4-FFF2-40B4-BE49-F238E27FC236}">
                  <a16:creationId xmlns:a16="http://schemas.microsoft.com/office/drawing/2014/main" id="{74DE0CDB-BB1F-4A69-A0A2-9C32D0B6AC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684530" y="5529394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60">
              <a:extLst>
                <a:ext uri="{FF2B5EF4-FFF2-40B4-BE49-F238E27FC236}">
                  <a16:creationId xmlns:a16="http://schemas.microsoft.com/office/drawing/2014/main" id="{05BE2C0F-8AF8-4EB8-9EE8-0F65327A51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435517" y="5521987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82">
              <a:extLst>
                <a:ext uri="{FF2B5EF4-FFF2-40B4-BE49-F238E27FC236}">
                  <a16:creationId xmlns:a16="http://schemas.microsoft.com/office/drawing/2014/main" id="{2A5CD3F7-632C-4582-87F6-584F870E03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395640" y="5789705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83">
              <a:extLst>
                <a:ext uri="{FF2B5EF4-FFF2-40B4-BE49-F238E27FC236}">
                  <a16:creationId xmlns:a16="http://schemas.microsoft.com/office/drawing/2014/main" id="{51D68BBB-9910-4A2E-8881-4760A930C0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665033" y="5771753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89">
              <a:extLst>
                <a:ext uri="{FF2B5EF4-FFF2-40B4-BE49-F238E27FC236}">
                  <a16:creationId xmlns:a16="http://schemas.microsoft.com/office/drawing/2014/main" id="{7EC690E3-A4DE-4B8A-A186-0F3B49BC21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907845" y="5826426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05">
              <a:extLst>
                <a:ext uri="{FF2B5EF4-FFF2-40B4-BE49-F238E27FC236}">
                  <a16:creationId xmlns:a16="http://schemas.microsoft.com/office/drawing/2014/main" id="{1BB18CCD-20C3-4BE5-A6BA-9339E8AB94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376143" y="6032065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07">
              <a:extLst>
                <a:ext uri="{FF2B5EF4-FFF2-40B4-BE49-F238E27FC236}">
                  <a16:creationId xmlns:a16="http://schemas.microsoft.com/office/drawing/2014/main" id="{BED0B41F-67D3-4AD8-9A8A-DA5DD871A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088139" y="6055729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09">
              <a:extLst>
                <a:ext uri="{FF2B5EF4-FFF2-40B4-BE49-F238E27FC236}">
                  <a16:creationId xmlns:a16="http://schemas.microsoft.com/office/drawing/2014/main" id="{BC7AB75D-8130-4CC6-96B3-BAD26C3747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655287" y="6058995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11">
              <a:extLst>
                <a:ext uri="{FF2B5EF4-FFF2-40B4-BE49-F238E27FC236}">
                  <a16:creationId xmlns:a16="http://schemas.microsoft.com/office/drawing/2014/main" id="{A4118456-1C3E-447C-81DD-1F013BF5E3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937087" y="6071235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32">
              <a:extLst>
                <a:ext uri="{FF2B5EF4-FFF2-40B4-BE49-F238E27FC236}">
                  <a16:creationId xmlns:a16="http://schemas.microsoft.com/office/drawing/2014/main" id="{9C6D6B04-EC5A-4149-A53B-C73E976931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522245" y="634860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34">
              <a:extLst>
                <a:ext uri="{FF2B5EF4-FFF2-40B4-BE49-F238E27FC236}">
                  <a16:creationId xmlns:a16="http://schemas.microsoft.com/office/drawing/2014/main" id="{813095FE-556E-4A61-9BF3-732D492805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284869" y="6310329"/>
              <a:ext cx="124063" cy="117507"/>
            </a:xfrm>
            <a:custGeom>
              <a:avLst/>
              <a:gdLst>
                <a:gd name="T0" fmla="*/ 20 w 38"/>
                <a:gd name="T1" fmla="*/ 2 h 39"/>
                <a:gd name="T2" fmla="*/ 38 w 38"/>
                <a:gd name="T3" fmla="*/ 19 h 39"/>
                <a:gd name="T4" fmla="*/ 20 w 38"/>
                <a:gd name="T5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39">
                  <a:moveTo>
                    <a:pt x="20" y="2"/>
                  </a:moveTo>
                  <a:cubicBezTo>
                    <a:pt x="34" y="0"/>
                    <a:pt x="38" y="8"/>
                    <a:pt x="38" y="19"/>
                  </a:cubicBezTo>
                  <a:cubicBezTo>
                    <a:pt x="24" y="39"/>
                    <a:pt x="0" y="13"/>
                    <a:pt x="20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41">
              <a:extLst>
                <a:ext uri="{FF2B5EF4-FFF2-40B4-BE49-F238E27FC236}">
                  <a16:creationId xmlns:a16="http://schemas.microsoft.com/office/drawing/2014/main" id="{21793E62-B549-4243-B8FA-B143D6B4A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793296" y="6312998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91">
              <a:extLst>
                <a:ext uri="{FF2B5EF4-FFF2-40B4-BE49-F238E27FC236}">
                  <a16:creationId xmlns:a16="http://schemas.microsoft.com/office/drawing/2014/main" id="{43ADD9DB-48ED-4A8C-9A75-0E93AB479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0610793" y="6070034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92">
              <a:extLst>
                <a:ext uri="{FF2B5EF4-FFF2-40B4-BE49-F238E27FC236}">
                  <a16:creationId xmlns:a16="http://schemas.microsoft.com/office/drawing/2014/main" id="{E7C72DF4-E774-4605-971D-0840BD069C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0932685" y="6069309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93">
              <a:extLst>
                <a:ext uri="{FF2B5EF4-FFF2-40B4-BE49-F238E27FC236}">
                  <a16:creationId xmlns:a16="http://schemas.microsoft.com/office/drawing/2014/main" id="{23BFA407-416B-4086-A635-1FB860F0EB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0086396" y="6078286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94">
              <a:extLst>
                <a:ext uri="{FF2B5EF4-FFF2-40B4-BE49-F238E27FC236}">
                  <a16:creationId xmlns:a16="http://schemas.microsoft.com/office/drawing/2014/main" id="{7C8F4B70-75FD-4457-A219-00E8F9862E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7987068" y="6106031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95">
              <a:extLst>
                <a:ext uri="{FF2B5EF4-FFF2-40B4-BE49-F238E27FC236}">
                  <a16:creationId xmlns:a16="http://schemas.microsoft.com/office/drawing/2014/main" id="{8B19E2D0-7290-4EC0-AB6B-7F7AD87BDE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0319459" y="6108479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96">
              <a:extLst>
                <a:ext uri="{FF2B5EF4-FFF2-40B4-BE49-F238E27FC236}">
                  <a16:creationId xmlns:a16="http://schemas.microsoft.com/office/drawing/2014/main" id="{A19B4676-7AC8-4F42-A34D-1A39433EE8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9771808" y="6115007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97">
              <a:extLst>
                <a:ext uri="{FF2B5EF4-FFF2-40B4-BE49-F238E27FC236}">
                  <a16:creationId xmlns:a16="http://schemas.microsoft.com/office/drawing/2014/main" id="{8B7FE908-80E4-483B-A777-C7B4EC4787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8534717" y="6117455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98">
              <a:extLst>
                <a:ext uri="{FF2B5EF4-FFF2-40B4-BE49-F238E27FC236}">
                  <a16:creationId xmlns:a16="http://schemas.microsoft.com/office/drawing/2014/main" id="{2681A8C9-F444-4E8C-B844-9F7949428C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9095661" y="6117455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99">
              <a:extLst>
                <a:ext uri="{FF2B5EF4-FFF2-40B4-BE49-F238E27FC236}">
                  <a16:creationId xmlns:a16="http://schemas.microsoft.com/office/drawing/2014/main" id="{D20ADAA4-D2A2-4685-98BF-248A08AE1C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8830696" y="6117453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00">
              <a:extLst>
                <a:ext uri="{FF2B5EF4-FFF2-40B4-BE49-F238E27FC236}">
                  <a16:creationId xmlns:a16="http://schemas.microsoft.com/office/drawing/2014/main" id="{341DD6EA-CF88-4A3C-BAEE-5010427636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9469623" y="6117454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01">
              <a:extLst>
                <a:ext uri="{FF2B5EF4-FFF2-40B4-BE49-F238E27FC236}">
                  <a16:creationId xmlns:a16="http://schemas.microsoft.com/office/drawing/2014/main" id="{3D241D69-1838-4786-A9A3-E92867ABFB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8262664" y="6123984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02">
              <a:extLst>
                <a:ext uri="{FF2B5EF4-FFF2-40B4-BE49-F238E27FC236}">
                  <a16:creationId xmlns:a16="http://schemas.microsoft.com/office/drawing/2014/main" id="{7A7396BB-7045-4151-AACC-8B8AF1ABD9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7701721" y="6127247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03">
              <a:extLst>
                <a:ext uri="{FF2B5EF4-FFF2-40B4-BE49-F238E27FC236}">
                  <a16:creationId xmlns:a16="http://schemas.microsoft.com/office/drawing/2014/main" id="{83B1DF51-D55B-4AE2-A489-6922F6959B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7419919" y="6132959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04">
              <a:extLst>
                <a:ext uri="{FF2B5EF4-FFF2-40B4-BE49-F238E27FC236}">
                  <a16:creationId xmlns:a16="http://schemas.microsoft.com/office/drawing/2014/main" id="{E41D6AEB-5E2A-4A68-9632-4AE137F1FD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1004466" y="6132959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13">
              <a:extLst>
                <a:ext uri="{FF2B5EF4-FFF2-40B4-BE49-F238E27FC236}">
                  <a16:creationId xmlns:a16="http://schemas.microsoft.com/office/drawing/2014/main" id="{BA517482-AC50-4901-A826-FBA4B1FC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8613586" y="6178656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14">
              <a:extLst>
                <a:ext uri="{FF2B5EF4-FFF2-40B4-BE49-F238E27FC236}">
                  <a16:creationId xmlns:a16="http://schemas.microsoft.com/office/drawing/2014/main" id="{2A95EDEC-E641-4466-9ADD-86C263F3B4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9850675" y="6178656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15">
              <a:extLst>
                <a:ext uri="{FF2B5EF4-FFF2-40B4-BE49-F238E27FC236}">
                  <a16:creationId xmlns:a16="http://schemas.microsoft.com/office/drawing/2014/main" id="{330903BB-74EF-422B-A451-76F6988AC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9187821" y="6184369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17">
              <a:extLst>
                <a:ext uri="{FF2B5EF4-FFF2-40B4-BE49-F238E27FC236}">
                  <a16:creationId xmlns:a16="http://schemas.microsoft.com/office/drawing/2014/main" id="{24CE6A5E-8D30-4EA3-BC99-FFDDD534E0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7491700" y="6196610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18">
              <a:extLst>
                <a:ext uri="{FF2B5EF4-FFF2-40B4-BE49-F238E27FC236}">
                  <a16:creationId xmlns:a16="http://schemas.microsoft.com/office/drawing/2014/main" id="{9DA5CEEA-CCF3-470C-9F26-89B2E06916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6806692" y="6199873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19">
              <a:extLst>
                <a:ext uri="{FF2B5EF4-FFF2-40B4-BE49-F238E27FC236}">
                  <a16:creationId xmlns:a16="http://schemas.microsoft.com/office/drawing/2014/main" id="{99C33A0E-8550-4F20-BDDC-C85558B2E4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7049502" y="6187634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20">
              <a:extLst>
                <a:ext uri="{FF2B5EF4-FFF2-40B4-BE49-F238E27FC236}">
                  <a16:creationId xmlns:a16="http://schemas.microsoft.com/office/drawing/2014/main" id="{08AB78FF-9221-4AC7-B053-CBFD5EC5E8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9521908" y="6365526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21">
              <a:extLst>
                <a:ext uri="{FF2B5EF4-FFF2-40B4-BE49-F238E27FC236}">
                  <a16:creationId xmlns:a16="http://schemas.microsoft.com/office/drawing/2014/main" id="{D78AC1AB-3499-4D82-9A7A-D2991E6CD7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9729270" y="6372055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25">
              <a:extLst>
                <a:ext uri="{FF2B5EF4-FFF2-40B4-BE49-F238E27FC236}">
                  <a16:creationId xmlns:a16="http://schemas.microsoft.com/office/drawing/2014/main" id="{59E3CCFE-3C59-4B4D-A526-1DF92E8894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0926858" y="6375726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26">
              <a:extLst>
                <a:ext uri="{FF2B5EF4-FFF2-40B4-BE49-F238E27FC236}">
                  <a16:creationId xmlns:a16="http://schemas.microsoft.com/office/drawing/2014/main" id="{53464886-46EA-497B-9720-6F6857F6A6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0073104" y="6395720"/>
              <a:ext cx="151535" cy="79154"/>
            </a:xfrm>
            <a:custGeom>
              <a:avLst/>
              <a:gdLst>
                <a:gd name="T0" fmla="*/ 23 w 46"/>
                <a:gd name="T1" fmla="*/ 0 h 26"/>
                <a:gd name="T2" fmla="*/ 29 w 46"/>
                <a:gd name="T3" fmla="*/ 26 h 26"/>
                <a:gd name="T4" fmla="*/ 23 w 4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6">
                  <a:moveTo>
                    <a:pt x="23" y="0"/>
                  </a:moveTo>
                  <a:cubicBezTo>
                    <a:pt x="32" y="2"/>
                    <a:pt x="46" y="22"/>
                    <a:pt x="29" y="26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27">
              <a:extLst>
                <a:ext uri="{FF2B5EF4-FFF2-40B4-BE49-F238E27FC236}">
                  <a16:creationId xmlns:a16="http://schemas.microsoft.com/office/drawing/2014/main" id="{7A5A5F60-422F-473E-9599-2EFA5B2AE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9112498" y="6395719"/>
              <a:ext cx="137356" cy="79154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28">
              <a:extLst>
                <a:ext uri="{FF2B5EF4-FFF2-40B4-BE49-F238E27FC236}">
                  <a16:creationId xmlns:a16="http://schemas.microsoft.com/office/drawing/2014/main" id="{F39522BC-A79E-4F47-8082-198FBEA11E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0591511" y="6398982"/>
              <a:ext cx="131153" cy="78339"/>
            </a:xfrm>
            <a:custGeom>
              <a:avLst/>
              <a:gdLst>
                <a:gd name="T0" fmla="*/ 18 w 40"/>
                <a:gd name="T1" fmla="*/ 0 h 26"/>
                <a:gd name="T2" fmla="*/ 7 w 40"/>
                <a:gd name="T3" fmla="*/ 20 h 26"/>
                <a:gd name="T4" fmla="*/ 18 w 40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6">
                  <a:moveTo>
                    <a:pt x="18" y="0"/>
                  </a:moveTo>
                  <a:cubicBezTo>
                    <a:pt x="40" y="9"/>
                    <a:pt x="28" y="26"/>
                    <a:pt x="7" y="20"/>
                  </a:cubicBezTo>
                  <a:cubicBezTo>
                    <a:pt x="0" y="8"/>
                    <a:pt x="6" y="1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29">
              <a:extLst>
                <a:ext uri="{FF2B5EF4-FFF2-40B4-BE49-F238E27FC236}">
                  <a16:creationId xmlns:a16="http://schemas.microsoft.com/office/drawing/2014/main" id="{9D335F47-2A7F-4268-8DD0-80CDB1470F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8626878" y="6398982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33">
              <a:extLst>
                <a:ext uri="{FF2B5EF4-FFF2-40B4-BE49-F238E27FC236}">
                  <a16:creationId xmlns:a16="http://schemas.microsoft.com/office/drawing/2014/main" id="{783022F1-11AE-45F8-B3C3-E7C3FACF3D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8830697" y="6407960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136">
              <a:extLst>
                <a:ext uri="{FF2B5EF4-FFF2-40B4-BE49-F238E27FC236}">
                  <a16:creationId xmlns:a16="http://schemas.microsoft.com/office/drawing/2014/main" id="{C3BE7C45-A2E8-42A0-87FE-EDFBC1D52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7741599" y="6420199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137">
              <a:extLst>
                <a:ext uri="{FF2B5EF4-FFF2-40B4-BE49-F238E27FC236}">
                  <a16:creationId xmlns:a16="http://schemas.microsoft.com/office/drawing/2014/main" id="{0FBF3533-1FB0-420E-844F-94A37EE1CB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8079229" y="6423464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138">
              <a:extLst>
                <a:ext uri="{FF2B5EF4-FFF2-40B4-BE49-F238E27FC236}">
                  <a16:creationId xmlns:a16="http://schemas.microsoft.com/office/drawing/2014/main" id="{1CCB36DC-B5BF-46A0-A742-E9B5DC245B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8341533" y="6425913"/>
              <a:ext cx="117860" cy="79154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139">
              <a:extLst>
                <a:ext uri="{FF2B5EF4-FFF2-40B4-BE49-F238E27FC236}">
                  <a16:creationId xmlns:a16="http://schemas.microsoft.com/office/drawing/2014/main" id="{E454EFCE-AA31-4C57-979D-FF28DF95B8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6806692" y="6432440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140">
              <a:extLst>
                <a:ext uri="{FF2B5EF4-FFF2-40B4-BE49-F238E27FC236}">
                  <a16:creationId xmlns:a16="http://schemas.microsoft.com/office/drawing/2014/main" id="{34821773-2B56-4CA4-923A-DFCFA76B55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10342498" y="6435704"/>
              <a:ext cx="137356" cy="96290"/>
            </a:xfrm>
            <a:custGeom>
              <a:avLst/>
              <a:gdLst>
                <a:gd name="T0" fmla="*/ 25 w 42"/>
                <a:gd name="T1" fmla="*/ 0 h 32"/>
                <a:gd name="T2" fmla="*/ 4 w 42"/>
                <a:gd name="T3" fmla="*/ 18 h 32"/>
                <a:gd name="T4" fmla="*/ 25 w 42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2">
                  <a:moveTo>
                    <a:pt x="25" y="0"/>
                  </a:moveTo>
                  <a:cubicBezTo>
                    <a:pt x="42" y="13"/>
                    <a:pt x="15" y="32"/>
                    <a:pt x="4" y="18"/>
                  </a:cubicBezTo>
                  <a:cubicBezTo>
                    <a:pt x="0" y="5"/>
                    <a:pt x="16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142">
              <a:extLst>
                <a:ext uri="{FF2B5EF4-FFF2-40B4-BE49-F238E27FC236}">
                  <a16:creationId xmlns:a16="http://schemas.microsoft.com/office/drawing/2014/main" id="{B2A8D553-3CE0-48ED-ABA4-B1CA42EC43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8705749" y="6462633"/>
              <a:ext cx="3545" cy="571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143">
              <a:extLst>
                <a:ext uri="{FF2B5EF4-FFF2-40B4-BE49-F238E27FC236}">
                  <a16:creationId xmlns:a16="http://schemas.microsoft.com/office/drawing/2014/main" id="{AD6A1162-54E5-4A41-8F41-F2BF3A37EB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7490088" y="6418187"/>
              <a:ext cx="121406" cy="78339"/>
            </a:xfrm>
            <a:custGeom>
              <a:avLst/>
              <a:gdLst>
                <a:gd name="T0" fmla="*/ 21 w 37"/>
                <a:gd name="T1" fmla="*/ 0 h 26"/>
                <a:gd name="T2" fmla="*/ 22 w 37"/>
                <a:gd name="T3" fmla="*/ 26 h 26"/>
                <a:gd name="T4" fmla="*/ 21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21" y="0"/>
                  </a:moveTo>
                  <a:cubicBezTo>
                    <a:pt x="32" y="2"/>
                    <a:pt x="37" y="23"/>
                    <a:pt x="22" y="26"/>
                  </a:cubicBezTo>
                  <a:cubicBezTo>
                    <a:pt x="3" y="26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144">
              <a:extLst>
                <a:ext uri="{FF2B5EF4-FFF2-40B4-BE49-F238E27FC236}">
                  <a16:creationId xmlns:a16="http://schemas.microsoft.com/office/drawing/2014/main" id="{13309420-D249-4ED4-AA5D-2975B4877A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7271930" y="6462633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145">
              <a:extLst>
                <a:ext uri="{FF2B5EF4-FFF2-40B4-BE49-F238E27FC236}">
                  <a16:creationId xmlns:a16="http://schemas.microsoft.com/office/drawing/2014/main" id="{A23E00F9-EAE7-4D6B-A0B2-067A1FE49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7082289" y="6468346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8">
              <a:extLst>
                <a:ext uri="{FF2B5EF4-FFF2-40B4-BE49-F238E27FC236}">
                  <a16:creationId xmlns:a16="http://schemas.microsoft.com/office/drawing/2014/main" id="{8D5F0F75-672C-4716-AAC5-D39F2B937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6617051" y="6426321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">
              <a:extLst>
                <a:ext uri="{FF2B5EF4-FFF2-40B4-BE49-F238E27FC236}">
                  <a16:creationId xmlns:a16="http://schemas.microsoft.com/office/drawing/2014/main" id="{349E3A15-73B7-4F07-A44E-7B75BF6010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873610" y="6350050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43">
              <a:extLst>
                <a:ext uri="{FF2B5EF4-FFF2-40B4-BE49-F238E27FC236}">
                  <a16:creationId xmlns:a16="http://schemas.microsoft.com/office/drawing/2014/main" id="{B460F882-3C95-44B1-AB26-6759DD5975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52535" y="5479237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51">
              <a:extLst>
                <a:ext uri="{FF2B5EF4-FFF2-40B4-BE49-F238E27FC236}">
                  <a16:creationId xmlns:a16="http://schemas.microsoft.com/office/drawing/2014/main" id="{3AEE145B-46F9-445A-9E7E-716173BCFA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28881" y="5512695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52">
              <a:extLst>
                <a:ext uri="{FF2B5EF4-FFF2-40B4-BE49-F238E27FC236}">
                  <a16:creationId xmlns:a16="http://schemas.microsoft.com/office/drawing/2014/main" id="{C559D3E2-0DBC-4547-BC00-60A83E47A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8190" y="5518405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53">
              <a:extLst>
                <a:ext uri="{FF2B5EF4-FFF2-40B4-BE49-F238E27FC236}">
                  <a16:creationId xmlns:a16="http://schemas.microsoft.com/office/drawing/2014/main" id="{F3E7B8C7-7DC7-468C-91CC-824961A285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5739" y="5524118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54">
              <a:extLst>
                <a:ext uri="{FF2B5EF4-FFF2-40B4-BE49-F238E27FC236}">
                  <a16:creationId xmlns:a16="http://schemas.microsoft.com/office/drawing/2014/main" id="{9D2B31BB-A3AC-4292-B4E5-BC5F52749C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5674" y="5521671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55">
              <a:extLst>
                <a:ext uri="{FF2B5EF4-FFF2-40B4-BE49-F238E27FC236}">
                  <a16:creationId xmlns:a16="http://schemas.microsoft.com/office/drawing/2014/main" id="{32DB1E7E-4833-41CC-AC87-6BAEAFE9C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58671" y="5527382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56">
              <a:extLst>
                <a:ext uri="{FF2B5EF4-FFF2-40B4-BE49-F238E27FC236}">
                  <a16:creationId xmlns:a16="http://schemas.microsoft.com/office/drawing/2014/main" id="{1B674A26-49C7-4604-95D1-894A5AD1B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91669" y="5527383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57">
              <a:extLst>
                <a:ext uri="{FF2B5EF4-FFF2-40B4-BE49-F238E27FC236}">
                  <a16:creationId xmlns:a16="http://schemas.microsoft.com/office/drawing/2014/main" id="{7D981404-4D96-4A9E-BD2F-2B1C82E9FB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75783" y="5524118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59">
              <a:extLst>
                <a:ext uri="{FF2B5EF4-FFF2-40B4-BE49-F238E27FC236}">
                  <a16:creationId xmlns:a16="http://schemas.microsoft.com/office/drawing/2014/main" id="{5C545757-0463-4AF1-9BB2-6865E44FFE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5259" y="5527905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60">
              <a:extLst>
                <a:ext uri="{FF2B5EF4-FFF2-40B4-BE49-F238E27FC236}">
                  <a16:creationId xmlns:a16="http://schemas.microsoft.com/office/drawing/2014/main" id="{00459AAE-3011-4F89-8A4E-613D2A733F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98210" y="5566552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61">
              <a:extLst>
                <a:ext uri="{FF2B5EF4-FFF2-40B4-BE49-F238E27FC236}">
                  <a16:creationId xmlns:a16="http://schemas.microsoft.com/office/drawing/2014/main" id="{8C4AD92E-B314-45C4-80D2-85C7334ABC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44565" y="5582057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8">
              <a:extLst>
                <a:ext uri="{FF2B5EF4-FFF2-40B4-BE49-F238E27FC236}">
                  <a16:creationId xmlns:a16="http://schemas.microsoft.com/office/drawing/2014/main" id="{0EE8973D-C3A8-4492-8BF8-E1BD5214D7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34600" y="5769742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79">
              <a:extLst>
                <a:ext uri="{FF2B5EF4-FFF2-40B4-BE49-F238E27FC236}">
                  <a16:creationId xmlns:a16="http://schemas.microsoft.com/office/drawing/2014/main" id="{940E1ED8-E032-4984-86EB-711F132CDD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74752" y="5772190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0">
              <a:extLst>
                <a:ext uri="{FF2B5EF4-FFF2-40B4-BE49-F238E27FC236}">
                  <a16:creationId xmlns:a16="http://schemas.microsoft.com/office/drawing/2014/main" id="{1E148223-D795-405C-B94F-5CD18996E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0471" y="5778719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1">
              <a:extLst>
                <a:ext uri="{FF2B5EF4-FFF2-40B4-BE49-F238E27FC236}">
                  <a16:creationId xmlns:a16="http://schemas.microsoft.com/office/drawing/2014/main" id="{20A65903-767B-4F42-9D6D-CBEF7B55D8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27791" y="5775453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2">
              <a:extLst>
                <a:ext uri="{FF2B5EF4-FFF2-40B4-BE49-F238E27FC236}">
                  <a16:creationId xmlns:a16="http://schemas.microsoft.com/office/drawing/2014/main" id="{CFF03BAF-5274-4D27-873A-CA3947FADB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00932" y="5784429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3">
              <a:extLst>
                <a:ext uri="{FF2B5EF4-FFF2-40B4-BE49-F238E27FC236}">
                  <a16:creationId xmlns:a16="http://schemas.microsoft.com/office/drawing/2014/main" id="{39912D23-7400-475C-B7BC-051E378954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528881" y="5766477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4">
              <a:extLst>
                <a:ext uri="{FF2B5EF4-FFF2-40B4-BE49-F238E27FC236}">
                  <a16:creationId xmlns:a16="http://schemas.microsoft.com/office/drawing/2014/main" id="{53EA24FB-6C37-4094-89BE-BC9F277FC0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44960" y="5790143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6">
              <a:extLst>
                <a:ext uri="{FF2B5EF4-FFF2-40B4-BE49-F238E27FC236}">
                  <a16:creationId xmlns:a16="http://schemas.microsoft.com/office/drawing/2014/main" id="{090DA882-3E5F-47E2-A901-ED33177FB5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192" y="5767933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9">
              <a:extLst>
                <a:ext uri="{FF2B5EF4-FFF2-40B4-BE49-F238E27FC236}">
                  <a16:creationId xmlns:a16="http://schemas.microsoft.com/office/drawing/2014/main" id="{13DAF9D2-C10F-4FA0-8AAA-EF033FD234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2525" y="5821150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90">
              <a:extLst>
                <a:ext uri="{FF2B5EF4-FFF2-40B4-BE49-F238E27FC236}">
                  <a16:creationId xmlns:a16="http://schemas.microsoft.com/office/drawing/2014/main" id="{1DCE6699-4F41-4E6C-B4B4-116F564515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29428" y="5851342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105">
              <a:extLst>
                <a:ext uri="{FF2B5EF4-FFF2-40B4-BE49-F238E27FC236}">
                  <a16:creationId xmlns:a16="http://schemas.microsoft.com/office/drawing/2014/main" id="{0D5DA8DB-8A13-4D6E-9F40-E24A7F8F7E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08023" y="6026789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106">
              <a:extLst>
                <a:ext uri="{FF2B5EF4-FFF2-40B4-BE49-F238E27FC236}">
                  <a16:creationId xmlns:a16="http://schemas.microsoft.com/office/drawing/2014/main" id="{00E93E64-19B4-465D-85DE-FD45DFAD5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0286" y="6038214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107">
              <a:extLst>
                <a:ext uri="{FF2B5EF4-FFF2-40B4-BE49-F238E27FC236}">
                  <a16:creationId xmlns:a16="http://schemas.microsoft.com/office/drawing/2014/main" id="{9E00DA49-033D-45D2-8D7C-0DE5BC6EAB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82735" y="6050453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108">
              <a:extLst>
                <a:ext uri="{FF2B5EF4-FFF2-40B4-BE49-F238E27FC236}">
                  <a16:creationId xmlns:a16="http://schemas.microsoft.com/office/drawing/2014/main" id="{C9BB8FB7-501F-4EF7-811C-DFC36C697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33512" y="6050453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109">
              <a:extLst>
                <a:ext uri="{FF2B5EF4-FFF2-40B4-BE49-F238E27FC236}">
                  <a16:creationId xmlns:a16="http://schemas.microsoft.com/office/drawing/2014/main" id="{70F631DA-C640-4FC1-A59E-F133F83BAA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515587" y="6053719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110">
              <a:extLst>
                <a:ext uri="{FF2B5EF4-FFF2-40B4-BE49-F238E27FC236}">
                  <a16:creationId xmlns:a16="http://schemas.microsoft.com/office/drawing/2014/main" id="{C0C246D6-738C-4854-BDD0-6669E99D6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6714" y="6053700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111">
              <a:extLst>
                <a:ext uri="{FF2B5EF4-FFF2-40B4-BE49-F238E27FC236}">
                  <a16:creationId xmlns:a16="http://schemas.microsoft.com/office/drawing/2014/main" id="{2B88D097-4630-4514-BD1C-D1FC57D059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56827" y="6065959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112">
              <a:extLst>
                <a:ext uri="{FF2B5EF4-FFF2-40B4-BE49-F238E27FC236}">
                  <a16:creationId xmlns:a16="http://schemas.microsoft.com/office/drawing/2014/main" id="{895172E5-4D7B-4E9E-9DC0-7AC40AFE2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963" y="6065959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122">
              <a:extLst>
                <a:ext uri="{FF2B5EF4-FFF2-40B4-BE49-F238E27FC236}">
                  <a16:creationId xmlns:a16="http://schemas.microsoft.com/office/drawing/2014/main" id="{E16BE8D6-8745-46D3-BB8C-7D9F905F24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63305" y="6298524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123">
              <a:extLst>
                <a:ext uri="{FF2B5EF4-FFF2-40B4-BE49-F238E27FC236}">
                  <a16:creationId xmlns:a16="http://schemas.microsoft.com/office/drawing/2014/main" id="{B21B0D38-9A6B-4C03-9C68-BFCDD0CE3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120" y="6277308"/>
              <a:ext cx="140901" cy="93843"/>
            </a:xfrm>
            <a:custGeom>
              <a:avLst/>
              <a:gdLst>
                <a:gd name="T0" fmla="*/ 26 w 43"/>
                <a:gd name="T1" fmla="*/ 3 h 31"/>
                <a:gd name="T2" fmla="*/ 40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130">
              <a:extLst>
                <a:ext uri="{FF2B5EF4-FFF2-40B4-BE49-F238E27FC236}">
                  <a16:creationId xmlns:a16="http://schemas.microsoft.com/office/drawing/2014/main" id="{BD88B61E-A1B6-4C3F-9CDA-F14697C394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6243" y="6277308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32">
              <a:extLst>
                <a:ext uri="{FF2B5EF4-FFF2-40B4-BE49-F238E27FC236}">
                  <a16:creationId xmlns:a16="http://schemas.microsoft.com/office/drawing/2014/main" id="{7F412678-E91D-445B-B569-92A65FE4F2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58397" y="6307501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34">
              <a:extLst>
                <a:ext uri="{FF2B5EF4-FFF2-40B4-BE49-F238E27FC236}">
                  <a16:creationId xmlns:a16="http://schemas.microsoft.com/office/drawing/2014/main" id="{D5C03A86-E86B-4343-BE21-5E5D4DF2F2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16135" y="6305053"/>
              <a:ext cx="124063" cy="117507"/>
            </a:xfrm>
            <a:custGeom>
              <a:avLst/>
              <a:gdLst>
                <a:gd name="T0" fmla="*/ 20 w 38"/>
                <a:gd name="T1" fmla="*/ 2 h 39"/>
                <a:gd name="T2" fmla="*/ 38 w 38"/>
                <a:gd name="T3" fmla="*/ 19 h 39"/>
                <a:gd name="T4" fmla="*/ 20 w 38"/>
                <a:gd name="T5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39">
                  <a:moveTo>
                    <a:pt x="20" y="2"/>
                  </a:moveTo>
                  <a:cubicBezTo>
                    <a:pt x="34" y="0"/>
                    <a:pt x="38" y="8"/>
                    <a:pt x="38" y="19"/>
                  </a:cubicBezTo>
                  <a:cubicBezTo>
                    <a:pt x="24" y="39"/>
                    <a:pt x="0" y="13"/>
                    <a:pt x="20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35">
              <a:extLst>
                <a:ext uri="{FF2B5EF4-FFF2-40B4-BE49-F238E27FC236}">
                  <a16:creationId xmlns:a16="http://schemas.microsoft.com/office/drawing/2014/main" id="{7E23784D-2CA3-4407-A29D-F04954A443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65185" y="6314931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41">
              <a:extLst>
                <a:ext uri="{FF2B5EF4-FFF2-40B4-BE49-F238E27FC236}">
                  <a16:creationId xmlns:a16="http://schemas.microsoft.com/office/drawing/2014/main" id="{9B6ED33F-264E-4FE0-BB23-5923775E24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1625" y="6331981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32">
              <a:extLst>
                <a:ext uri="{FF2B5EF4-FFF2-40B4-BE49-F238E27FC236}">
                  <a16:creationId xmlns:a16="http://schemas.microsoft.com/office/drawing/2014/main" id="{CE917B1B-8131-4DE5-AD2C-71A079AA4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03161" y="5553203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37">
              <a:extLst>
                <a:ext uri="{FF2B5EF4-FFF2-40B4-BE49-F238E27FC236}">
                  <a16:creationId xmlns:a16="http://schemas.microsoft.com/office/drawing/2014/main" id="{5E8CF6E6-E598-4397-91BA-6C2A426A8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89595" y="5546674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40">
              <a:extLst>
                <a:ext uri="{FF2B5EF4-FFF2-40B4-BE49-F238E27FC236}">
                  <a16:creationId xmlns:a16="http://schemas.microsoft.com/office/drawing/2014/main" id="{4B4D2234-D9B8-4F69-A88F-BAC7242940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97773" y="55621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44">
              <a:extLst>
                <a:ext uri="{FF2B5EF4-FFF2-40B4-BE49-F238E27FC236}">
                  <a16:creationId xmlns:a16="http://schemas.microsoft.com/office/drawing/2014/main" id="{FAC6F190-5E32-4356-8ACA-C8D84EBD79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848018" y="5576868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46">
              <a:extLst>
                <a:ext uri="{FF2B5EF4-FFF2-40B4-BE49-F238E27FC236}">
                  <a16:creationId xmlns:a16="http://schemas.microsoft.com/office/drawing/2014/main" id="{05549845-8416-4013-9839-D79CB20AB6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37038" y="5556465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47">
              <a:extLst>
                <a:ext uri="{FF2B5EF4-FFF2-40B4-BE49-F238E27FC236}">
                  <a16:creationId xmlns:a16="http://schemas.microsoft.com/office/drawing/2014/main" id="{467A23A5-6422-47E9-9190-43A9501C87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641065" y="5586660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48">
              <a:extLst>
                <a:ext uri="{FF2B5EF4-FFF2-40B4-BE49-F238E27FC236}">
                  <a16:creationId xmlns:a16="http://schemas.microsoft.com/office/drawing/2014/main" id="{AA5E43AB-DA6B-477B-94EF-BF73ACCE3E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415091" y="5598084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62">
              <a:extLst>
                <a:ext uri="{FF2B5EF4-FFF2-40B4-BE49-F238E27FC236}">
                  <a16:creationId xmlns:a16="http://schemas.microsoft.com/office/drawing/2014/main" id="{90CBC3ED-5170-4805-987F-F3964917F0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762801" y="5801274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63">
              <a:extLst>
                <a:ext uri="{FF2B5EF4-FFF2-40B4-BE49-F238E27FC236}">
                  <a16:creationId xmlns:a16="http://schemas.microsoft.com/office/drawing/2014/main" id="{C14C5E5E-6018-4BB4-8238-A6B217328E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940515" y="5780056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64">
              <a:extLst>
                <a:ext uri="{FF2B5EF4-FFF2-40B4-BE49-F238E27FC236}">
                  <a16:creationId xmlns:a16="http://schemas.microsoft.com/office/drawing/2014/main" id="{A1D002AF-6CBB-4688-B6CC-623D057EAA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787" y="5815963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65">
              <a:extLst>
                <a:ext uri="{FF2B5EF4-FFF2-40B4-BE49-F238E27FC236}">
                  <a16:creationId xmlns:a16="http://schemas.microsoft.com/office/drawing/2014/main" id="{A3BCCB11-25A2-4C56-96AC-E8B384E20D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655168" y="5833915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68">
              <a:extLst>
                <a:ext uri="{FF2B5EF4-FFF2-40B4-BE49-F238E27FC236}">
                  <a16:creationId xmlns:a16="http://schemas.microsoft.com/office/drawing/2014/main" id="{48470416-A7F5-4041-B3E7-BF525DD8BD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00429" y="5819226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75">
              <a:extLst>
                <a:ext uri="{FF2B5EF4-FFF2-40B4-BE49-F238E27FC236}">
                  <a16:creationId xmlns:a16="http://schemas.microsoft.com/office/drawing/2014/main" id="{6763146B-0E01-4BC3-A3E6-5736905584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67433" y="5780057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77">
              <a:extLst>
                <a:ext uri="{FF2B5EF4-FFF2-40B4-BE49-F238E27FC236}">
                  <a16:creationId xmlns:a16="http://schemas.microsoft.com/office/drawing/2014/main" id="{C324338F-04C1-419D-90C1-D83AA1B76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418564" y="5864923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91">
              <a:extLst>
                <a:ext uri="{FF2B5EF4-FFF2-40B4-BE49-F238E27FC236}">
                  <a16:creationId xmlns:a16="http://schemas.microsoft.com/office/drawing/2014/main" id="{77835AED-A441-4532-AF89-B3FF7CFD55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5527" y="6064758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92">
              <a:extLst>
                <a:ext uri="{FF2B5EF4-FFF2-40B4-BE49-F238E27FC236}">
                  <a16:creationId xmlns:a16="http://schemas.microsoft.com/office/drawing/2014/main" id="{F2B6F66E-9B92-42DA-9FA1-35F0ECE1AB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51481" y="6064033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93">
              <a:extLst>
                <a:ext uri="{FF2B5EF4-FFF2-40B4-BE49-F238E27FC236}">
                  <a16:creationId xmlns:a16="http://schemas.microsoft.com/office/drawing/2014/main" id="{AB5426E1-AAC8-413F-8343-E690D35765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11063" y="6073010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94">
              <a:extLst>
                <a:ext uri="{FF2B5EF4-FFF2-40B4-BE49-F238E27FC236}">
                  <a16:creationId xmlns:a16="http://schemas.microsoft.com/office/drawing/2014/main" id="{6EDE8D39-527D-48EC-A60E-822896A70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9758" y="6100755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95">
              <a:extLst>
                <a:ext uri="{FF2B5EF4-FFF2-40B4-BE49-F238E27FC236}">
                  <a16:creationId xmlns:a16="http://schemas.microsoft.com/office/drawing/2014/main" id="{63CA0069-4DAE-4E19-9375-30664E1367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87749" y="6103203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96">
              <a:extLst>
                <a:ext uri="{FF2B5EF4-FFF2-40B4-BE49-F238E27FC236}">
                  <a16:creationId xmlns:a16="http://schemas.microsoft.com/office/drawing/2014/main" id="{EE4F3DAA-A482-4317-AC07-D9EACF4ABD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406156" y="6109731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97">
              <a:extLst>
                <a:ext uri="{FF2B5EF4-FFF2-40B4-BE49-F238E27FC236}">
                  <a16:creationId xmlns:a16="http://schemas.microsoft.com/office/drawing/2014/main" id="{C4558B65-3D1B-4341-9469-54BDB407DA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599824" y="6112179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98">
              <a:extLst>
                <a:ext uri="{FF2B5EF4-FFF2-40B4-BE49-F238E27FC236}">
                  <a16:creationId xmlns:a16="http://schemas.microsoft.com/office/drawing/2014/main" id="{8A11C831-3A34-41C8-BF81-577F36D3BF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81416" y="6112179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99">
              <a:extLst>
                <a:ext uri="{FF2B5EF4-FFF2-40B4-BE49-F238E27FC236}">
                  <a16:creationId xmlns:a16="http://schemas.microsoft.com/office/drawing/2014/main" id="{3BAA8579-0187-4116-9506-0798BD48B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74601" y="6112177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00">
              <a:extLst>
                <a:ext uri="{FF2B5EF4-FFF2-40B4-BE49-F238E27FC236}">
                  <a16:creationId xmlns:a16="http://schemas.microsoft.com/office/drawing/2014/main" id="{B66832E9-B0E5-4132-99E9-2286FE26CB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26949" y="6112178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01">
              <a:extLst>
                <a:ext uri="{FF2B5EF4-FFF2-40B4-BE49-F238E27FC236}">
                  <a16:creationId xmlns:a16="http://schemas.microsoft.com/office/drawing/2014/main" id="{1F5F17DC-C7BC-4D44-BFD1-1D5002D670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924162" y="6118708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02">
              <a:extLst>
                <a:ext uri="{FF2B5EF4-FFF2-40B4-BE49-F238E27FC236}">
                  <a16:creationId xmlns:a16="http://schemas.microsoft.com/office/drawing/2014/main" id="{AAD24A6B-1C15-45BF-A44D-C5DCFDF7CC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501940" y="6121971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103">
              <a:extLst>
                <a:ext uri="{FF2B5EF4-FFF2-40B4-BE49-F238E27FC236}">
                  <a16:creationId xmlns:a16="http://schemas.microsoft.com/office/drawing/2014/main" id="{B2B7773D-7624-4799-8DC2-2125C7B588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64247" y="6127683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04">
              <a:extLst>
                <a:ext uri="{FF2B5EF4-FFF2-40B4-BE49-F238E27FC236}">
                  <a16:creationId xmlns:a16="http://schemas.microsoft.com/office/drawing/2014/main" id="{43BDB876-DF8F-473C-94AD-3B85C7D0D0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13513" y="6127683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113">
              <a:extLst>
                <a:ext uri="{FF2B5EF4-FFF2-40B4-BE49-F238E27FC236}">
                  <a16:creationId xmlns:a16="http://schemas.microsoft.com/office/drawing/2014/main" id="{E7BAEA9F-0A15-4A6A-9DE3-17E52616DF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01734" y="6173380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14">
              <a:extLst>
                <a:ext uri="{FF2B5EF4-FFF2-40B4-BE49-F238E27FC236}">
                  <a16:creationId xmlns:a16="http://schemas.microsoft.com/office/drawing/2014/main" id="{F44C7BB7-3BF8-4B57-8300-B074761B6F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468188" y="6173380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115">
              <a:extLst>
                <a:ext uri="{FF2B5EF4-FFF2-40B4-BE49-F238E27FC236}">
                  <a16:creationId xmlns:a16="http://schemas.microsoft.com/office/drawing/2014/main" id="{5C9E2587-EA6E-4862-835F-7E8AC5DFC8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31042" y="6179093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117">
              <a:extLst>
                <a:ext uri="{FF2B5EF4-FFF2-40B4-BE49-F238E27FC236}">
                  <a16:creationId xmlns:a16="http://schemas.microsoft.com/office/drawing/2014/main" id="{9FDF4C88-B02F-4199-9B67-75901180B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6279" y="6191334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118">
              <a:extLst>
                <a:ext uri="{FF2B5EF4-FFF2-40B4-BE49-F238E27FC236}">
                  <a16:creationId xmlns:a16="http://schemas.microsoft.com/office/drawing/2014/main" id="{5640818D-9BF5-4056-A10A-B26AE54949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87223" y="6194597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19">
              <a:extLst>
                <a:ext uri="{FF2B5EF4-FFF2-40B4-BE49-F238E27FC236}">
                  <a16:creationId xmlns:a16="http://schemas.microsoft.com/office/drawing/2014/main" id="{DCBD257A-A1D2-4931-9090-48B1E21D5E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47958" y="6182358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120">
              <a:extLst>
                <a:ext uri="{FF2B5EF4-FFF2-40B4-BE49-F238E27FC236}">
                  <a16:creationId xmlns:a16="http://schemas.microsoft.com/office/drawing/2014/main" id="{EF75A49A-C910-4E27-B0E0-AF15C2B3D4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681754" y="6360250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21">
              <a:extLst>
                <a:ext uri="{FF2B5EF4-FFF2-40B4-BE49-F238E27FC236}">
                  <a16:creationId xmlns:a16="http://schemas.microsoft.com/office/drawing/2014/main" id="{09175BB4-78AB-4F07-9A7C-195C9FF508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461985" y="6366779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25">
              <a:extLst>
                <a:ext uri="{FF2B5EF4-FFF2-40B4-BE49-F238E27FC236}">
                  <a16:creationId xmlns:a16="http://schemas.microsoft.com/office/drawing/2014/main" id="{E4647752-F098-4C74-8685-415ADC8BFF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50219" y="6370450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126">
              <a:extLst>
                <a:ext uri="{FF2B5EF4-FFF2-40B4-BE49-F238E27FC236}">
                  <a16:creationId xmlns:a16="http://schemas.microsoft.com/office/drawing/2014/main" id="{AF23AEF6-4648-479D-9E57-75D4087D05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00429" y="6390444"/>
              <a:ext cx="151535" cy="79154"/>
            </a:xfrm>
            <a:custGeom>
              <a:avLst/>
              <a:gdLst>
                <a:gd name="T0" fmla="*/ 23 w 46"/>
                <a:gd name="T1" fmla="*/ 0 h 26"/>
                <a:gd name="T2" fmla="*/ 29 w 46"/>
                <a:gd name="T3" fmla="*/ 26 h 26"/>
                <a:gd name="T4" fmla="*/ 23 w 4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6">
                  <a:moveTo>
                    <a:pt x="23" y="0"/>
                  </a:moveTo>
                  <a:cubicBezTo>
                    <a:pt x="32" y="2"/>
                    <a:pt x="46" y="22"/>
                    <a:pt x="29" y="26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27">
              <a:extLst>
                <a:ext uri="{FF2B5EF4-FFF2-40B4-BE49-F238E27FC236}">
                  <a16:creationId xmlns:a16="http://schemas.microsoft.com/office/drawing/2014/main" id="{A85CD8C4-1E33-42C9-BCBB-91B9CDE9E7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75213" y="6390443"/>
              <a:ext cx="137356" cy="79154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128">
              <a:extLst>
                <a:ext uri="{FF2B5EF4-FFF2-40B4-BE49-F238E27FC236}">
                  <a16:creationId xmlns:a16="http://schemas.microsoft.com/office/drawing/2014/main" id="{32D2257B-0B7A-4918-A6B3-74552983CE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02403" y="6393706"/>
              <a:ext cx="131153" cy="78339"/>
            </a:xfrm>
            <a:custGeom>
              <a:avLst/>
              <a:gdLst>
                <a:gd name="T0" fmla="*/ 18 w 40"/>
                <a:gd name="T1" fmla="*/ 0 h 26"/>
                <a:gd name="T2" fmla="*/ 7 w 40"/>
                <a:gd name="T3" fmla="*/ 20 h 26"/>
                <a:gd name="T4" fmla="*/ 18 w 40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6">
                  <a:moveTo>
                    <a:pt x="18" y="0"/>
                  </a:moveTo>
                  <a:cubicBezTo>
                    <a:pt x="40" y="9"/>
                    <a:pt x="28" y="26"/>
                    <a:pt x="7" y="20"/>
                  </a:cubicBezTo>
                  <a:cubicBezTo>
                    <a:pt x="0" y="8"/>
                    <a:pt x="6" y="1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129">
              <a:extLst>
                <a:ext uri="{FF2B5EF4-FFF2-40B4-BE49-F238E27FC236}">
                  <a16:creationId xmlns:a16="http://schemas.microsoft.com/office/drawing/2014/main" id="{B6E8A044-F3AC-48ED-B8A6-D2EDD3F694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550199" y="6393706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133">
              <a:extLst>
                <a:ext uri="{FF2B5EF4-FFF2-40B4-BE49-F238E27FC236}">
                  <a16:creationId xmlns:a16="http://schemas.microsoft.com/office/drawing/2014/main" id="{248AF2CF-3B97-49B3-8E08-2820E763B5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357015" y="6402684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136">
              <a:extLst>
                <a:ext uri="{FF2B5EF4-FFF2-40B4-BE49-F238E27FC236}">
                  <a16:creationId xmlns:a16="http://schemas.microsoft.com/office/drawing/2014/main" id="{B5BEC596-B534-44B2-B1B8-78C1FBBA36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55860" y="6414923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137">
              <a:extLst>
                <a:ext uri="{FF2B5EF4-FFF2-40B4-BE49-F238E27FC236}">
                  <a16:creationId xmlns:a16="http://schemas.microsoft.com/office/drawing/2014/main" id="{F45F86F4-28DB-49BC-8B6B-B703086F43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18231" y="6418188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138">
              <a:extLst>
                <a:ext uri="{FF2B5EF4-FFF2-40B4-BE49-F238E27FC236}">
                  <a16:creationId xmlns:a16="http://schemas.microsoft.com/office/drawing/2014/main" id="{2932A0BD-C987-4A93-91DC-E277DC89CC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65674" y="6420637"/>
              <a:ext cx="117860" cy="79154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139">
              <a:extLst>
                <a:ext uri="{FF2B5EF4-FFF2-40B4-BE49-F238E27FC236}">
                  <a16:creationId xmlns:a16="http://schemas.microsoft.com/office/drawing/2014/main" id="{DD6B3E88-4337-44F0-80CD-D96F69C2F1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87222" y="6427164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140">
              <a:extLst>
                <a:ext uri="{FF2B5EF4-FFF2-40B4-BE49-F238E27FC236}">
                  <a16:creationId xmlns:a16="http://schemas.microsoft.com/office/drawing/2014/main" id="{2A481A9C-8E49-4886-B0B8-B391B54DE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45213" y="6430428"/>
              <a:ext cx="137356" cy="96290"/>
            </a:xfrm>
            <a:custGeom>
              <a:avLst/>
              <a:gdLst>
                <a:gd name="T0" fmla="*/ 25 w 42"/>
                <a:gd name="T1" fmla="*/ 0 h 32"/>
                <a:gd name="T2" fmla="*/ 4 w 42"/>
                <a:gd name="T3" fmla="*/ 18 h 32"/>
                <a:gd name="T4" fmla="*/ 25 w 42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2">
                  <a:moveTo>
                    <a:pt x="25" y="0"/>
                  </a:moveTo>
                  <a:cubicBezTo>
                    <a:pt x="42" y="13"/>
                    <a:pt x="15" y="32"/>
                    <a:pt x="4" y="18"/>
                  </a:cubicBezTo>
                  <a:cubicBezTo>
                    <a:pt x="0" y="5"/>
                    <a:pt x="16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142">
              <a:extLst>
                <a:ext uri="{FF2B5EF4-FFF2-40B4-BE49-F238E27FC236}">
                  <a16:creationId xmlns:a16="http://schemas.microsoft.com/office/drawing/2014/main" id="{F74D151E-F322-43E1-AAAA-39C16A828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615774" y="6457357"/>
              <a:ext cx="3545" cy="571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143">
              <a:extLst>
                <a:ext uri="{FF2B5EF4-FFF2-40B4-BE49-F238E27FC236}">
                  <a16:creationId xmlns:a16="http://schemas.microsoft.com/office/drawing/2014/main" id="{BF3063F9-CB9B-4822-865E-5BFC90AF98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42843" y="6460620"/>
              <a:ext cx="121406" cy="78339"/>
            </a:xfrm>
            <a:custGeom>
              <a:avLst/>
              <a:gdLst>
                <a:gd name="T0" fmla="*/ 21 w 37"/>
                <a:gd name="T1" fmla="*/ 0 h 26"/>
                <a:gd name="T2" fmla="*/ 22 w 37"/>
                <a:gd name="T3" fmla="*/ 26 h 26"/>
                <a:gd name="T4" fmla="*/ 21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21" y="0"/>
                  </a:moveTo>
                  <a:cubicBezTo>
                    <a:pt x="32" y="2"/>
                    <a:pt x="37" y="23"/>
                    <a:pt x="22" y="26"/>
                  </a:cubicBezTo>
                  <a:cubicBezTo>
                    <a:pt x="3" y="26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144">
              <a:extLst>
                <a:ext uri="{FF2B5EF4-FFF2-40B4-BE49-F238E27FC236}">
                  <a16:creationId xmlns:a16="http://schemas.microsoft.com/office/drawing/2014/main" id="{F541B440-1CE7-46DE-8E58-B472C9E62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11352" y="6457357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145">
              <a:extLst>
                <a:ext uri="{FF2B5EF4-FFF2-40B4-BE49-F238E27FC236}">
                  <a16:creationId xmlns:a16="http://schemas.microsoft.com/office/drawing/2014/main" id="{25E18B25-35CB-4DFC-B428-063F245D0B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1373" y="6463070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8">
              <a:extLst>
                <a:ext uri="{FF2B5EF4-FFF2-40B4-BE49-F238E27FC236}">
                  <a16:creationId xmlns:a16="http://schemas.microsoft.com/office/drawing/2014/main" id="{AC3EF75E-9D39-42A1-8744-0314BE64AB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576864" y="6421045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129">
              <a:extLst>
                <a:ext uri="{FF2B5EF4-FFF2-40B4-BE49-F238E27FC236}">
                  <a16:creationId xmlns:a16="http://schemas.microsoft.com/office/drawing/2014/main" id="{5B830616-AB5F-4414-891C-D7D65A1C2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20744" y="5781063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133">
              <a:extLst>
                <a:ext uri="{FF2B5EF4-FFF2-40B4-BE49-F238E27FC236}">
                  <a16:creationId xmlns:a16="http://schemas.microsoft.com/office/drawing/2014/main" id="{B84FCDC4-EB04-49F6-83E1-AE030D9139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459809" y="5814737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129">
              <a:extLst>
                <a:ext uri="{FF2B5EF4-FFF2-40B4-BE49-F238E27FC236}">
                  <a16:creationId xmlns:a16="http://schemas.microsoft.com/office/drawing/2014/main" id="{297CFE06-B273-4E3A-828B-7F2391E723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50782" y="5569170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133">
              <a:extLst>
                <a:ext uri="{FF2B5EF4-FFF2-40B4-BE49-F238E27FC236}">
                  <a16:creationId xmlns:a16="http://schemas.microsoft.com/office/drawing/2014/main" id="{3DB916FA-F738-4FDC-856A-EC97DEA0FA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04120" y="5598084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144">
              <a:extLst>
                <a:ext uri="{FF2B5EF4-FFF2-40B4-BE49-F238E27FC236}">
                  <a16:creationId xmlns:a16="http://schemas.microsoft.com/office/drawing/2014/main" id="{84355883-FB7A-47AA-BA56-AF9F915525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457282" y="5553207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391D45AF-C949-5944-617A-FA00B1AEDABD}"/>
              </a:ext>
            </a:extLst>
          </p:cNvPr>
          <p:cNvSpPr/>
          <p:nvPr/>
        </p:nvSpPr>
        <p:spPr>
          <a:xfrm>
            <a:off x="5387594" y="1161100"/>
            <a:ext cx="5750139" cy="1190927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ES" sz="140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r>
              <a:rPr lang="es-ES" sz="1400">
                <a:latin typeface="Verdana" panose="020B0604030504040204" pitchFamily="34" charset="0"/>
                <a:ea typeface="Verdana" panose="020B0604030504040204" pitchFamily="34" charset="0"/>
              </a:rPr>
              <a:t>L</a:t>
            </a:r>
            <a:r>
              <a:rPr lang="es-ES" sz="1400" b="0" i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os estudiantes han ido incorporando a su práctica educativa el uso de las redes sociales y relacionarla con su estilo de aprendizaje y canal de percepción, su determinación en el uso de las herramientas que la Web 2.0 les proporciona, así como el manejo que hacen de ellas.</a:t>
            </a:r>
          </a:p>
          <a:p>
            <a:pPr algn="ctr"/>
            <a:endParaRPr lang="es-MX"/>
          </a:p>
        </p:txBody>
      </p:sp>
      <p:sp>
        <p:nvSpPr>
          <p:cNvPr id="164" name="Freeform 142">
            <a:extLst>
              <a:ext uri="{FF2B5EF4-FFF2-40B4-BE49-F238E27FC236}">
                <a16:creationId xmlns:a16="http://schemas.microsoft.com/office/drawing/2014/main" id="{869C3428-7E23-4E31-828E-09F276DAC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20574" y="6762157"/>
            <a:ext cx="3545" cy="5712"/>
          </a:xfrm>
          <a:custGeom>
            <a:avLst/>
            <a:gdLst>
              <a:gd name="T0" fmla="*/ 0 w 1"/>
              <a:gd name="T1" fmla="*/ 0 h 2"/>
              <a:gd name="T2" fmla="*/ 1 w 1"/>
              <a:gd name="T3" fmla="*/ 2 h 2"/>
              <a:gd name="T4" fmla="*/ 0 w 1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">
                <a:moveTo>
                  <a:pt x="0" y="0"/>
                </a:moveTo>
                <a:cubicBezTo>
                  <a:pt x="1" y="1"/>
                  <a:pt x="1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6B3102C1-8332-E463-F33A-0BCB3C3F0BE1}"/>
              </a:ext>
            </a:extLst>
          </p:cNvPr>
          <p:cNvSpPr/>
          <p:nvPr/>
        </p:nvSpPr>
        <p:spPr>
          <a:xfrm>
            <a:off x="5411710" y="2464560"/>
            <a:ext cx="5750139" cy="112518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ES" sz="140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r>
              <a:rPr lang="es-ES" sz="1400">
                <a:latin typeface="Verdana" panose="020B0604030504040204" pitchFamily="34" charset="0"/>
                <a:ea typeface="Verdana" panose="020B0604030504040204" pitchFamily="34" charset="0"/>
              </a:rPr>
              <a:t>Permiten establecer contacto con especialistas en algunas materias y con profesionales dedicados a un campo específico de conocimiento. De esta forma se promueve la iniciativa personal del alumno.</a:t>
            </a:r>
          </a:p>
          <a:p>
            <a:pPr algn="ctr"/>
            <a:endParaRPr lang="es-MX"/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BD69E144-B3C8-2B7B-CC0A-BE6338A9A282}"/>
              </a:ext>
            </a:extLst>
          </p:cNvPr>
          <p:cNvSpPr/>
          <p:nvPr/>
        </p:nvSpPr>
        <p:spPr>
          <a:xfrm>
            <a:off x="5411710" y="3716893"/>
            <a:ext cx="5750139" cy="96307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ES" sz="140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es-ES" sz="140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r>
              <a:rPr lang="es-ES" sz="1400">
                <a:latin typeface="Verdana" panose="020B0604030504040204" pitchFamily="34" charset="0"/>
                <a:ea typeface="Verdana" panose="020B0604030504040204" pitchFamily="34" charset="0"/>
              </a:rPr>
              <a:t>Facilitan la interacción entre los alumnos, que ven el aprendizaje como una labor común, de grupo, en lugar de cómo un trabajo individual.</a:t>
            </a:r>
          </a:p>
          <a:p>
            <a:pPr algn="just"/>
            <a:endParaRPr lang="es-ES" sz="1400" b="0" i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s-MX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B649F636-26B6-508A-6308-B3223DFDE719}"/>
              </a:ext>
            </a:extLst>
          </p:cNvPr>
          <p:cNvSpPr/>
          <p:nvPr/>
        </p:nvSpPr>
        <p:spPr>
          <a:xfrm>
            <a:off x="5435498" y="4771173"/>
            <a:ext cx="5750139" cy="9630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ES" sz="140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r>
              <a:rPr lang="es-ES" sz="1400">
                <a:latin typeface="Verdana" panose="020B0604030504040204" pitchFamily="34" charset="0"/>
                <a:ea typeface="Verdana" panose="020B0604030504040204" pitchFamily="34" charset="0"/>
              </a:rPr>
              <a:t>Los profesores pueden completar sus clases con actividades o debates en las redes sociales mediante la creación de grupos cerrados.</a:t>
            </a:r>
          </a:p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44083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1" name="Rectangle 8">
            <a:extLst>
              <a:ext uri="{FF2B5EF4-FFF2-40B4-BE49-F238E27FC236}">
                <a16:creationId xmlns:a16="http://schemas.microsoft.com/office/drawing/2014/main" id="{9FF4A234-29BA-4B70-BFC0-64FBB64F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D3AD13D-8C5B-1D20-AFFE-696CDD927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399" y="701749"/>
            <a:ext cx="9343065" cy="999460"/>
          </a:xfrm>
        </p:spPr>
        <p:txBody>
          <a:bodyPr>
            <a:normAutofit/>
          </a:bodyPr>
          <a:lstStyle/>
          <a:p>
            <a:pPr algn="ctr"/>
            <a:r>
              <a:rPr lang="es-ES"/>
              <a:t>Desventajas</a:t>
            </a:r>
            <a:endParaRPr lang="es-MX"/>
          </a:p>
        </p:txBody>
      </p:sp>
      <p:sp>
        <p:nvSpPr>
          <p:cNvPr id="172" name="Rectangle 10">
            <a:extLst>
              <a:ext uri="{FF2B5EF4-FFF2-40B4-BE49-F238E27FC236}">
                <a16:creationId xmlns:a16="http://schemas.microsoft.com/office/drawing/2014/main" id="{CDA16EB2-8F47-4759-A206-DA4D0FF38E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66901"/>
            <a:ext cx="12192000" cy="49911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3" name="Marcador de contenido 2">
            <a:extLst>
              <a:ext uri="{FF2B5EF4-FFF2-40B4-BE49-F238E27FC236}">
                <a16:creationId xmlns:a16="http://schemas.microsoft.com/office/drawing/2014/main" id="{C2F3AFE3-D826-FF21-FDD3-8AEF3F5086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6534974"/>
              </p:ext>
            </p:extLst>
          </p:nvPr>
        </p:nvGraphicFramePr>
        <p:xfrm>
          <a:off x="571500" y="2372659"/>
          <a:ext cx="11049000" cy="3901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54831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73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FF4A234-29BA-4B70-BFC0-64FBB64F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10">
            <a:extLst>
              <a:ext uri="{FF2B5EF4-FFF2-40B4-BE49-F238E27FC236}">
                <a16:creationId xmlns:a16="http://schemas.microsoft.com/office/drawing/2014/main" id="{2B94DB80-B7D1-4170-88A2-6E4EC55246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889217" y="117633"/>
            <a:ext cx="138242" cy="88130"/>
          </a:xfrm>
          <a:custGeom>
            <a:avLst/>
            <a:gdLst>
              <a:gd name="T0" fmla="*/ 22 w 42"/>
              <a:gd name="T1" fmla="*/ 0 h 29"/>
              <a:gd name="T2" fmla="*/ 14 w 42"/>
              <a:gd name="T3" fmla="*/ 25 h 29"/>
              <a:gd name="T4" fmla="*/ 22 w 42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29">
                <a:moveTo>
                  <a:pt x="22" y="0"/>
                </a:moveTo>
                <a:cubicBezTo>
                  <a:pt x="42" y="7"/>
                  <a:pt x="28" y="29"/>
                  <a:pt x="14" y="25"/>
                </a:cubicBezTo>
                <a:cubicBezTo>
                  <a:pt x="0" y="18"/>
                  <a:pt x="8" y="1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18">
            <a:extLst>
              <a:ext uri="{FF2B5EF4-FFF2-40B4-BE49-F238E27FC236}">
                <a16:creationId xmlns:a16="http://schemas.microsoft.com/office/drawing/2014/main" id="{22F566CA-D7F1-40DD-A2DC-740587F592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896561" y="375087"/>
            <a:ext cx="138242" cy="78339"/>
          </a:xfrm>
          <a:custGeom>
            <a:avLst/>
            <a:gdLst>
              <a:gd name="T0" fmla="*/ 6 w 42"/>
              <a:gd name="T1" fmla="*/ 6 h 26"/>
              <a:gd name="T2" fmla="*/ 21 w 42"/>
              <a:gd name="T3" fmla="*/ 26 h 26"/>
              <a:gd name="T4" fmla="*/ 6 w 42"/>
              <a:gd name="T5" fmla="*/ 6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26">
                <a:moveTo>
                  <a:pt x="6" y="6"/>
                </a:moveTo>
                <a:cubicBezTo>
                  <a:pt x="25" y="0"/>
                  <a:pt x="42" y="17"/>
                  <a:pt x="21" y="26"/>
                </a:cubicBezTo>
                <a:cubicBezTo>
                  <a:pt x="9" y="26"/>
                  <a:pt x="0" y="16"/>
                  <a:pt x="6" y="6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15">
            <a:extLst>
              <a:ext uri="{FF2B5EF4-FFF2-40B4-BE49-F238E27FC236}">
                <a16:creationId xmlns:a16="http://schemas.microsoft.com/office/drawing/2014/main" id="{2F8AE45B-8CBB-4DA9-8248-23615828CE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893147" y="631830"/>
            <a:ext cx="121406" cy="72626"/>
          </a:xfrm>
          <a:custGeom>
            <a:avLst/>
            <a:gdLst>
              <a:gd name="T0" fmla="*/ 16 w 37"/>
              <a:gd name="T1" fmla="*/ 0 h 24"/>
              <a:gd name="T2" fmla="*/ 11 w 37"/>
              <a:gd name="T3" fmla="*/ 24 h 24"/>
              <a:gd name="T4" fmla="*/ 16 w 37"/>
              <a:gd name="T5" fmla="*/ 0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4">
                <a:moveTo>
                  <a:pt x="16" y="0"/>
                </a:moveTo>
                <a:cubicBezTo>
                  <a:pt x="37" y="6"/>
                  <a:pt x="30" y="20"/>
                  <a:pt x="11" y="24"/>
                </a:cubicBezTo>
                <a:cubicBezTo>
                  <a:pt x="0" y="17"/>
                  <a:pt x="5" y="3"/>
                  <a:pt x="1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5C1F4D8-9670-4B56-BD70-732561AD0B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3072"/>
            <a:ext cx="11315700" cy="509739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096FC9-5FC5-3BC3-BBE0-DBEDF42F1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300" y="1615012"/>
            <a:ext cx="4072948" cy="3707003"/>
          </a:xfrm>
        </p:spPr>
        <p:txBody>
          <a:bodyPr>
            <a:normAutofit/>
          </a:bodyPr>
          <a:lstStyle/>
          <a:p>
            <a:r>
              <a:rPr lang="en-US"/>
              <a:t>El </a:t>
            </a:r>
            <a:r>
              <a:rPr lang="en-US" err="1"/>
              <a:t>papel</a:t>
            </a:r>
            <a:r>
              <a:rPr lang="en-US"/>
              <a:t> del docente en el uso de las redes sociales para el aprendizaje.</a:t>
            </a:r>
          </a:p>
        </p:txBody>
      </p:sp>
      <p:sp>
        <p:nvSpPr>
          <p:cNvPr id="18" name="Freeform 22">
            <a:extLst>
              <a:ext uri="{FF2B5EF4-FFF2-40B4-BE49-F238E27FC236}">
                <a16:creationId xmlns:a16="http://schemas.microsoft.com/office/drawing/2014/main" id="{C127F179-C992-4D40-B186-06818A77CB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840581" y="1089364"/>
            <a:ext cx="150648" cy="99554"/>
          </a:xfrm>
          <a:custGeom>
            <a:avLst/>
            <a:gdLst>
              <a:gd name="T0" fmla="*/ 26 w 46"/>
              <a:gd name="T1" fmla="*/ 0 h 33"/>
              <a:gd name="T2" fmla="*/ 38 w 46"/>
              <a:gd name="T3" fmla="*/ 22 h 33"/>
              <a:gd name="T4" fmla="*/ 26 w 46"/>
              <a:gd name="T5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6" h="33">
                <a:moveTo>
                  <a:pt x="26" y="0"/>
                </a:moveTo>
                <a:cubicBezTo>
                  <a:pt x="29" y="0"/>
                  <a:pt x="46" y="16"/>
                  <a:pt x="38" y="22"/>
                </a:cubicBezTo>
                <a:cubicBezTo>
                  <a:pt x="16" y="33"/>
                  <a:pt x="0" y="5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92F43-BD4F-A77D-A16D-CC68F1F01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6513" y="1648887"/>
            <a:ext cx="5240874" cy="367312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en-US" sz="1900">
                <a:ea typeface="+mn-lt"/>
                <a:cs typeface="+mn-lt"/>
              </a:rPr>
              <a:t>El </a:t>
            </a:r>
            <a:r>
              <a:rPr lang="en-US" sz="1900" err="1">
                <a:ea typeface="+mn-lt"/>
                <a:cs typeface="+mn-lt"/>
              </a:rPr>
              <a:t>esfuerzo</a:t>
            </a:r>
            <a:r>
              <a:rPr lang="en-US" sz="1900">
                <a:ea typeface="+mn-lt"/>
                <a:cs typeface="+mn-lt"/>
              </a:rPr>
              <a:t> del </a:t>
            </a:r>
            <a:r>
              <a:rPr lang="en-US" sz="1900" err="1">
                <a:ea typeface="+mn-lt"/>
                <a:cs typeface="+mn-lt"/>
              </a:rPr>
              <a:t>profesor</a:t>
            </a:r>
            <a:r>
              <a:rPr lang="en-US" sz="1900">
                <a:ea typeface="+mn-lt"/>
                <a:cs typeface="+mn-lt"/>
              </a:rPr>
              <a:t> </a:t>
            </a:r>
            <a:r>
              <a:rPr lang="en-US" sz="1900" err="1">
                <a:ea typeface="+mn-lt"/>
                <a:cs typeface="+mn-lt"/>
              </a:rPr>
              <a:t>está</a:t>
            </a:r>
            <a:r>
              <a:rPr lang="en-US" sz="1900">
                <a:ea typeface="+mn-lt"/>
                <a:cs typeface="+mn-lt"/>
              </a:rPr>
              <a:t> </a:t>
            </a:r>
            <a:r>
              <a:rPr lang="en-US" sz="1900" err="1">
                <a:ea typeface="+mn-lt"/>
                <a:cs typeface="+mn-lt"/>
              </a:rPr>
              <a:t>centrado</a:t>
            </a:r>
            <a:r>
              <a:rPr lang="en-US" sz="1900">
                <a:ea typeface="+mn-lt"/>
                <a:cs typeface="+mn-lt"/>
              </a:rPr>
              <a:t> </a:t>
            </a:r>
            <a:r>
              <a:rPr lang="en-US" sz="1900" err="1">
                <a:ea typeface="+mn-lt"/>
                <a:cs typeface="+mn-lt"/>
              </a:rPr>
              <a:t>en</a:t>
            </a:r>
            <a:r>
              <a:rPr lang="en-US" sz="1900">
                <a:ea typeface="+mn-lt"/>
                <a:cs typeface="+mn-lt"/>
              </a:rPr>
              <a:t> </a:t>
            </a:r>
            <a:r>
              <a:rPr lang="en-US" sz="1900" err="1">
                <a:ea typeface="+mn-lt"/>
                <a:cs typeface="+mn-lt"/>
              </a:rPr>
              <a:t>ayudar</a:t>
            </a:r>
            <a:r>
              <a:rPr lang="en-US" sz="1900">
                <a:ea typeface="+mn-lt"/>
                <a:cs typeface="+mn-lt"/>
              </a:rPr>
              <a:t> al </a:t>
            </a:r>
            <a:r>
              <a:rPr lang="en-US" sz="1900" err="1">
                <a:ea typeface="+mn-lt"/>
                <a:cs typeface="+mn-lt"/>
              </a:rPr>
              <a:t>estudiante</a:t>
            </a:r>
            <a:r>
              <a:rPr lang="en-US" sz="1900">
                <a:ea typeface="+mn-lt"/>
                <a:cs typeface="+mn-lt"/>
              </a:rPr>
              <a:t> a </a:t>
            </a:r>
            <a:r>
              <a:rPr lang="en-US" sz="1900" err="1">
                <a:ea typeface="+mn-lt"/>
                <a:cs typeface="+mn-lt"/>
              </a:rPr>
              <a:t>desarrollar</a:t>
            </a:r>
            <a:r>
              <a:rPr lang="en-US" sz="1900">
                <a:ea typeface="+mn-lt"/>
                <a:cs typeface="+mn-lt"/>
              </a:rPr>
              <a:t> </a:t>
            </a:r>
            <a:r>
              <a:rPr lang="en-US" sz="1900" err="1">
                <a:ea typeface="+mn-lt"/>
                <a:cs typeface="+mn-lt"/>
              </a:rPr>
              <a:t>talentos</a:t>
            </a:r>
            <a:r>
              <a:rPr lang="en-US" sz="1900">
                <a:ea typeface="+mn-lt"/>
                <a:cs typeface="+mn-lt"/>
              </a:rPr>
              <a:t> y </a:t>
            </a:r>
            <a:r>
              <a:rPr lang="en-US" sz="1900" err="1">
                <a:ea typeface="+mn-lt"/>
                <a:cs typeface="+mn-lt"/>
              </a:rPr>
              <a:t>competencias</a:t>
            </a:r>
            <a:r>
              <a:rPr lang="en-US" sz="1900">
                <a:ea typeface="+mn-lt"/>
                <a:cs typeface="+mn-lt"/>
              </a:rPr>
              <a:t> </a:t>
            </a:r>
            <a:r>
              <a:rPr lang="en-US" sz="1900" err="1">
                <a:ea typeface="+mn-lt"/>
                <a:cs typeface="+mn-lt"/>
              </a:rPr>
              <a:t>utilizando</a:t>
            </a:r>
            <a:r>
              <a:rPr lang="en-US" sz="1900">
                <a:ea typeface="+mn-lt"/>
                <a:cs typeface="+mn-lt"/>
              </a:rPr>
              <a:t> </a:t>
            </a:r>
            <a:r>
              <a:rPr lang="en-US" sz="1900" err="1">
                <a:ea typeface="+mn-lt"/>
                <a:cs typeface="+mn-lt"/>
              </a:rPr>
              <a:t>nuevos</a:t>
            </a:r>
            <a:r>
              <a:rPr lang="en-US" sz="1900">
                <a:ea typeface="+mn-lt"/>
                <a:cs typeface="+mn-lt"/>
              </a:rPr>
              <a:t> </a:t>
            </a:r>
            <a:r>
              <a:rPr lang="en-US" sz="1900" err="1">
                <a:ea typeface="+mn-lt"/>
                <a:cs typeface="+mn-lt"/>
              </a:rPr>
              <a:t>esquemas</a:t>
            </a:r>
            <a:r>
              <a:rPr lang="en-US" sz="1900">
                <a:ea typeface="+mn-lt"/>
                <a:cs typeface="+mn-lt"/>
              </a:rPr>
              <a:t> de </a:t>
            </a:r>
            <a:r>
              <a:rPr lang="en-US" sz="1900" err="1">
                <a:ea typeface="+mn-lt"/>
                <a:cs typeface="+mn-lt"/>
              </a:rPr>
              <a:t>enseñanza</a:t>
            </a:r>
            <a:r>
              <a:rPr lang="en-US" sz="1900">
                <a:ea typeface="+mn-lt"/>
                <a:cs typeface="+mn-lt"/>
              </a:rPr>
              <a:t>, lo </a:t>
            </a:r>
            <a:r>
              <a:rPr lang="en-US" sz="1900" err="1">
                <a:ea typeface="+mn-lt"/>
                <a:cs typeface="+mn-lt"/>
              </a:rPr>
              <a:t>cual</a:t>
            </a:r>
            <a:r>
              <a:rPr lang="en-US" sz="1900">
                <a:ea typeface="+mn-lt"/>
                <a:cs typeface="+mn-lt"/>
              </a:rPr>
              <a:t> lo </a:t>
            </a:r>
            <a:r>
              <a:rPr lang="en-US" sz="1900" err="1">
                <a:ea typeface="+mn-lt"/>
                <a:cs typeface="+mn-lt"/>
              </a:rPr>
              <a:t>convierte</a:t>
            </a:r>
            <a:r>
              <a:rPr lang="en-US" sz="1900">
                <a:ea typeface="+mn-lt"/>
                <a:cs typeface="+mn-lt"/>
              </a:rPr>
              <a:t> </a:t>
            </a:r>
            <a:r>
              <a:rPr lang="en-US" sz="1900" err="1">
                <a:ea typeface="+mn-lt"/>
                <a:cs typeface="+mn-lt"/>
              </a:rPr>
              <a:t>en</a:t>
            </a:r>
            <a:r>
              <a:rPr lang="en-US" sz="1900">
                <a:ea typeface="+mn-lt"/>
                <a:cs typeface="+mn-lt"/>
              </a:rPr>
              <a:t> un </a:t>
            </a:r>
            <a:r>
              <a:rPr lang="en-US" sz="1900" err="1">
                <a:ea typeface="+mn-lt"/>
                <a:cs typeface="+mn-lt"/>
              </a:rPr>
              <a:t>guía</a:t>
            </a:r>
            <a:r>
              <a:rPr lang="en-US" sz="1900">
                <a:ea typeface="+mn-lt"/>
                <a:cs typeface="+mn-lt"/>
              </a:rPr>
              <a:t> del </a:t>
            </a:r>
            <a:r>
              <a:rPr lang="en-US" sz="1900" err="1">
                <a:ea typeface="+mn-lt"/>
                <a:cs typeface="+mn-lt"/>
              </a:rPr>
              <a:t>proceso</a:t>
            </a:r>
            <a:r>
              <a:rPr lang="en-US" sz="1900">
                <a:ea typeface="+mn-lt"/>
                <a:cs typeface="+mn-lt"/>
              </a:rPr>
              <a:t> de </a:t>
            </a:r>
            <a:r>
              <a:rPr lang="en-US" sz="1900" err="1">
                <a:ea typeface="+mn-lt"/>
                <a:cs typeface="+mn-lt"/>
              </a:rPr>
              <a:t>enseñanza-aprendizaje</a:t>
            </a:r>
            <a:r>
              <a:rPr lang="en-US" sz="1900">
                <a:ea typeface="+mn-lt"/>
                <a:cs typeface="+mn-lt"/>
              </a:rPr>
              <a:t>. </a:t>
            </a:r>
            <a:endParaRPr lang="en-US" sz="1900"/>
          </a:p>
          <a:p>
            <a:pPr marL="0" indent="0">
              <a:lnSpc>
                <a:spcPct val="140000"/>
              </a:lnSpc>
              <a:buNone/>
            </a:pPr>
            <a:r>
              <a:rPr lang="en-US" sz="1900">
                <a:ea typeface="+mn-lt"/>
                <a:cs typeface="+mn-lt"/>
              </a:rPr>
              <a:t>A la par, </a:t>
            </a:r>
            <a:r>
              <a:rPr lang="en-US" sz="1900" err="1">
                <a:ea typeface="+mn-lt"/>
                <a:cs typeface="+mn-lt"/>
              </a:rPr>
              <a:t>el</a:t>
            </a:r>
            <a:r>
              <a:rPr lang="en-US" sz="1900">
                <a:ea typeface="+mn-lt"/>
                <a:cs typeface="+mn-lt"/>
              </a:rPr>
              <a:t> </a:t>
            </a:r>
            <a:r>
              <a:rPr lang="en-US" sz="1900" err="1">
                <a:ea typeface="+mn-lt"/>
                <a:cs typeface="+mn-lt"/>
              </a:rPr>
              <a:t>estudiante</a:t>
            </a:r>
            <a:r>
              <a:rPr lang="en-US" sz="1900">
                <a:ea typeface="+mn-lt"/>
                <a:cs typeface="+mn-lt"/>
              </a:rPr>
              <a:t> se </a:t>
            </a:r>
            <a:r>
              <a:rPr lang="en-US" sz="1900" err="1">
                <a:ea typeface="+mn-lt"/>
                <a:cs typeface="+mn-lt"/>
              </a:rPr>
              <a:t>vuelve</a:t>
            </a:r>
            <a:r>
              <a:rPr lang="en-US" sz="1900">
                <a:ea typeface="+mn-lt"/>
                <a:cs typeface="+mn-lt"/>
              </a:rPr>
              <a:t> un ser </a:t>
            </a:r>
            <a:r>
              <a:rPr lang="en-US" sz="1900" err="1">
                <a:ea typeface="+mn-lt"/>
                <a:cs typeface="+mn-lt"/>
              </a:rPr>
              <a:t>más</a:t>
            </a:r>
            <a:r>
              <a:rPr lang="en-US" sz="1900">
                <a:ea typeface="+mn-lt"/>
                <a:cs typeface="+mn-lt"/>
              </a:rPr>
              <a:t> </a:t>
            </a:r>
            <a:r>
              <a:rPr lang="en-US" sz="1900" err="1">
                <a:ea typeface="+mn-lt"/>
                <a:cs typeface="+mn-lt"/>
              </a:rPr>
              <a:t>autónomo</a:t>
            </a:r>
            <a:r>
              <a:rPr lang="en-US" sz="1900">
                <a:ea typeface="+mn-lt"/>
                <a:cs typeface="+mn-lt"/>
              </a:rPr>
              <a:t> y </a:t>
            </a:r>
            <a:r>
              <a:rPr lang="en-US" sz="1900" err="1">
                <a:ea typeface="+mn-lt"/>
                <a:cs typeface="+mn-lt"/>
              </a:rPr>
              <a:t>autosuficiente</a:t>
            </a:r>
            <a:r>
              <a:rPr lang="en-US" sz="1900">
                <a:ea typeface="+mn-lt"/>
                <a:cs typeface="+mn-lt"/>
              </a:rPr>
              <a:t> que </a:t>
            </a:r>
            <a:r>
              <a:rPr lang="en-US" sz="1900" err="1">
                <a:ea typeface="+mn-lt"/>
                <a:cs typeface="+mn-lt"/>
              </a:rPr>
              <a:t>construye</a:t>
            </a:r>
            <a:r>
              <a:rPr lang="en-US" sz="1900">
                <a:ea typeface="+mn-lt"/>
                <a:cs typeface="+mn-lt"/>
              </a:rPr>
              <a:t> sus </a:t>
            </a:r>
            <a:r>
              <a:rPr lang="en-US" sz="1900" err="1">
                <a:ea typeface="+mn-lt"/>
                <a:cs typeface="+mn-lt"/>
              </a:rPr>
              <a:t>propios</a:t>
            </a:r>
            <a:r>
              <a:rPr lang="en-US" sz="1900">
                <a:ea typeface="+mn-lt"/>
                <a:cs typeface="+mn-lt"/>
              </a:rPr>
              <a:t> </a:t>
            </a:r>
            <a:r>
              <a:rPr lang="en-US" sz="1900" err="1">
                <a:ea typeface="+mn-lt"/>
                <a:cs typeface="+mn-lt"/>
              </a:rPr>
              <a:t>conocimientos</a:t>
            </a:r>
            <a:r>
              <a:rPr lang="en-US" sz="1900">
                <a:ea typeface="+mn-lt"/>
                <a:cs typeface="+mn-lt"/>
              </a:rPr>
              <a:t>.</a:t>
            </a:r>
            <a:endParaRPr lang="en-US" sz="1900"/>
          </a:p>
          <a:p>
            <a:pPr>
              <a:lnSpc>
                <a:spcPct val="140000"/>
              </a:lnSpc>
              <a:buClr>
                <a:srgbClr val="C3B2A7"/>
              </a:buClr>
            </a:pPr>
            <a:endParaRPr lang="en-US" sz="1900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25703CD1-3965-43FB-8408-77151BBD2C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886479" y="2061963"/>
            <a:ext cx="124951" cy="69362"/>
          </a:xfrm>
          <a:custGeom>
            <a:avLst/>
            <a:gdLst>
              <a:gd name="T0" fmla="*/ 16 w 38"/>
              <a:gd name="T1" fmla="*/ 0 h 23"/>
              <a:gd name="T2" fmla="*/ 10 w 38"/>
              <a:gd name="T3" fmla="*/ 23 h 23"/>
              <a:gd name="T4" fmla="*/ 16 w 38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" h="23">
                <a:moveTo>
                  <a:pt x="16" y="0"/>
                </a:moveTo>
                <a:cubicBezTo>
                  <a:pt x="38" y="8"/>
                  <a:pt x="31" y="18"/>
                  <a:pt x="10" y="23"/>
                </a:cubicBezTo>
                <a:cubicBezTo>
                  <a:pt x="0" y="16"/>
                  <a:pt x="4" y="3"/>
                  <a:pt x="1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20">
            <a:extLst>
              <a:ext uri="{FF2B5EF4-FFF2-40B4-BE49-F238E27FC236}">
                <a16:creationId xmlns:a16="http://schemas.microsoft.com/office/drawing/2014/main" id="{8236AF27-E29A-4BE1-835F-3E58632F5A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11871242" y="2259521"/>
            <a:ext cx="128495" cy="78339"/>
          </a:xfrm>
          <a:custGeom>
            <a:avLst/>
            <a:gdLst>
              <a:gd name="T0" fmla="*/ 24 w 39"/>
              <a:gd name="T1" fmla="*/ 0 h 26"/>
              <a:gd name="T2" fmla="*/ 20 w 39"/>
              <a:gd name="T3" fmla="*/ 26 h 26"/>
              <a:gd name="T4" fmla="*/ 24 w 39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6">
                <a:moveTo>
                  <a:pt x="24" y="0"/>
                </a:moveTo>
                <a:cubicBezTo>
                  <a:pt x="39" y="3"/>
                  <a:pt x="36" y="26"/>
                  <a:pt x="20" y="26"/>
                </a:cubicBezTo>
                <a:cubicBezTo>
                  <a:pt x="0" y="18"/>
                  <a:pt x="3" y="3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7E576E3-1896-4383-AFF8-4192A4D6E8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12125" y="46007"/>
            <a:ext cx="4152218" cy="6802515"/>
            <a:chOff x="7812125" y="-35029"/>
            <a:chExt cx="4152218" cy="6883552"/>
          </a:xfrm>
        </p:grpSpPr>
        <p:sp>
          <p:nvSpPr>
            <p:cNvPr id="25" name="Freeform 8">
              <a:extLst>
                <a:ext uri="{FF2B5EF4-FFF2-40B4-BE49-F238E27FC236}">
                  <a16:creationId xmlns:a16="http://schemas.microsoft.com/office/drawing/2014/main" id="{CFEBBA01-5D63-4547-B01C-06446F8EA7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195128" y="6718997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0">
              <a:extLst>
                <a:ext uri="{FF2B5EF4-FFF2-40B4-BE49-F238E27FC236}">
                  <a16:creationId xmlns:a16="http://schemas.microsoft.com/office/drawing/2014/main" id="{B151F0C2-EB37-4394-85D8-631C639D6E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484461" y="152662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5">
              <a:extLst>
                <a:ext uri="{FF2B5EF4-FFF2-40B4-BE49-F238E27FC236}">
                  <a16:creationId xmlns:a16="http://schemas.microsoft.com/office/drawing/2014/main" id="{16BA0741-61D0-4B78-99A2-84727B154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485544" y="739526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8">
              <a:extLst>
                <a:ext uri="{FF2B5EF4-FFF2-40B4-BE49-F238E27FC236}">
                  <a16:creationId xmlns:a16="http://schemas.microsoft.com/office/drawing/2014/main" id="{608BEE1D-8947-4860-92E2-DF5E726176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491805" y="410116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52">
              <a:extLst>
                <a:ext uri="{FF2B5EF4-FFF2-40B4-BE49-F238E27FC236}">
                  <a16:creationId xmlns:a16="http://schemas.microsoft.com/office/drawing/2014/main" id="{23477C11-8260-4FBB-821B-620D7E4C72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173512" y="451020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54">
              <a:extLst>
                <a:ext uri="{FF2B5EF4-FFF2-40B4-BE49-F238E27FC236}">
                  <a16:creationId xmlns:a16="http://schemas.microsoft.com/office/drawing/2014/main" id="{E1B67178-0C14-4601-BF94-91DCCCD9EC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150440" y="614648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59">
              <a:extLst>
                <a:ext uri="{FF2B5EF4-FFF2-40B4-BE49-F238E27FC236}">
                  <a16:creationId xmlns:a16="http://schemas.microsoft.com/office/drawing/2014/main" id="{EDEB60C8-CA29-46D3-9AA7-9F7A1252D5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130052" y="255923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78">
              <a:extLst>
                <a:ext uri="{FF2B5EF4-FFF2-40B4-BE49-F238E27FC236}">
                  <a16:creationId xmlns:a16="http://schemas.microsoft.com/office/drawing/2014/main" id="{9E5C2B83-454B-4951-8B08-3D617778E7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910818" y="721463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79">
              <a:extLst>
                <a:ext uri="{FF2B5EF4-FFF2-40B4-BE49-F238E27FC236}">
                  <a16:creationId xmlns:a16="http://schemas.microsoft.com/office/drawing/2014/main" id="{AFAD21A0-BC8E-4635-AFFB-E87CD92C8F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657583" y="742705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84">
              <a:extLst>
                <a:ext uri="{FF2B5EF4-FFF2-40B4-BE49-F238E27FC236}">
                  <a16:creationId xmlns:a16="http://schemas.microsoft.com/office/drawing/2014/main" id="{4B01379C-61AE-4191-B726-E8A6D84B9C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92308" y="516877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86">
              <a:extLst>
                <a:ext uri="{FF2B5EF4-FFF2-40B4-BE49-F238E27FC236}">
                  <a16:creationId xmlns:a16="http://schemas.microsoft.com/office/drawing/2014/main" id="{38F67446-9956-4CD9-B003-A772F21589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902277" y="170868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106">
              <a:extLst>
                <a:ext uri="{FF2B5EF4-FFF2-40B4-BE49-F238E27FC236}">
                  <a16:creationId xmlns:a16="http://schemas.microsoft.com/office/drawing/2014/main" id="{FBA47277-EA28-45EB-80A0-64DA80757D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637976" y="589486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110">
              <a:extLst>
                <a:ext uri="{FF2B5EF4-FFF2-40B4-BE49-F238E27FC236}">
                  <a16:creationId xmlns:a16="http://schemas.microsoft.com/office/drawing/2014/main" id="{F74A8421-8E72-4D0B-A55B-E4EC1DCAC5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615700" y="341651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123">
              <a:extLst>
                <a:ext uri="{FF2B5EF4-FFF2-40B4-BE49-F238E27FC236}">
                  <a16:creationId xmlns:a16="http://schemas.microsoft.com/office/drawing/2014/main" id="{779CF57F-496E-4365-8D91-7326A2120B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397412" y="214054"/>
              <a:ext cx="140901" cy="93843"/>
            </a:xfrm>
            <a:custGeom>
              <a:avLst/>
              <a:gdLst>
                <a:gd name="T0" fmla="*/ 26 w 43"/>
                <a:gd name="T1" fmla="*/ 3 h 31"/>
                <a:gd name="T2" fmla="*/ 40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30">
              <a:extLst>
                <a:ext uri="{FF2B5EF4-FFF2-40B4-BE49-F238E27FC236}">
                  <a16:creationId xmlns:a16="http://schemas.microsoft.com/office/drawing/2014/main" id="{160F21FA-063A-4C1C-A5D4-60AD79CB2E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370633" y="503303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35">
              <a:extLst>
                <a:ext uri="{FF2B5EF4-FFF2-40B4-BE49-F238E27FC236}">
                  <a16:creationId xmlns:a16="http://schemas.microsoft.com/office/drawing/2014/main" id="{8FABF168-1906-4AE6-B3F5-15EEE8CADF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375569" y="709436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25">
              <a:extLst>
                <a:ext uri="{FF2B5EF4-FFF2-40B4-BE49-F238E27FC236}">
                  <a16:creationId xmlns:a16="http://schemas.microsoft.com/office/drawing/2014/main" id="{72F9124E-1C2B-47FD-84F9-256BBABDF2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411214" y="6498682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1">
              <a:extLst>
                <a:ext uri="{FF2B5EF4-FFF2-40B4-BE49-F238E27FC236}">
                  <a16:creationId xmlns:a16="http://schemas.microsoft.com/office/drawing/2014/main" id="{F8E5A5B8-608D-41E9-80D8-30354569FC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390137" y="6281545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36">
              <a:extLst>
                <a:ext uri="{FF2B5EF4-FFF2-40B4-BE49-F238E27FC236}">
                  <a16:creationId xmlns:a16="http://schemas.microsoft.com/office/drawing/2014/main" id="{F359FC54-371A-45E1-BC00-CC4B391E9D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192949" y="6047123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92CACDFB-D6E2-43E1-AD6A-8DEF07D6F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192949" y="6279131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9">
              <a:extLst>
                <a:ext uri="{FF2B5EF4-FFF2-40B4-BE49-F238E27FC236}">
                  <a16:creationId xmlns:a16="http://schemas.microsoft.com/office/drawing/2014/main" id="{369D6F1B-277E-4BFA-802A-DBB2994A19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163831" y="6508346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70">
              <a:extLst>
                <a:ext uri="{FF2B5EF4-FFF2-40B4-BE49-F238E27FC236}">
                  <a16:creationId xmlns:a16="http://schemas.microsoft.com/office/drawing/2014/main" id="{D5434E53-B08F-4ACA-91A1-72DD4A438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74409" y="6247124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85">
              <a:extLst>
                <a:ext uri="{FF2B5EF4-FFF2-40B4-BE49-F238E27FC236}">
                  <a16:creationId xmlns:a16="http://schemas.microsoft.com/office/drawing/2014/main" id="{31AA32B8-ECA1-4652-A7F6-C64A164836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77815" y="6435018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87">
              <a:extLst>
                <a:ext uri="{FF2B5EF4-FFF2-40B4-BE49-F238E27FC236}">
                  <a16:creationId xmlns:a16="http://schemas.microsoft.com/office/drawing/2014/main" id="{D5A98D8E-922A-450B-BAC7-624373E873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65294" y="6658052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17">
              <a:extLst>
                <a:ext uri="{FF2B5EF4-FFF2-40B4-BE49-F238E27FC236}">
                  <a16:creationId xmlns:a16="http://schemas.microsoft.com/office/drawing/2014/main" id="{1AAA8D66-0CB7-4E6F-A817-5DA6D1D9E0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672050" y="5977372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18">
              <a:extLst>
                <a:ext uri="{FF2B5EF4-FFF2-40B4-BE49-F238E27FC236}">
                  <a16:creationId xmlns:a16="http://schemas.microsoft.com/office/drawing/2014/main" id="{7B8A3B09-BC97-4F21-94E9-5C5952669B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561466" y="6555059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19">
              <a:extLst>
                <a:ext uri="{FF2B5EF4-FFF2-40B4-BE49-F238E27FC236}">
                  <a16:creationId xmlns:a16="http://schemas.microsoft.com/office/drawing/2014/main" id="{3E575223-DEC9-4512-ACB3-7EF79DFE8F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548140" y="6286684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39">
              <a:extLst>
                <a:ext uri="{FF2B5EF4-FFF2-40B4-BE49-F238E27FC236}">
                  <a16:creationId xmlns:a16="http://schemas.microsoft.com/office/drawing/2014/main" id="{A2F60DB8-8105-41B6-A657-59AC8FAD41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333386" y="6545898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44">
              <a:extLst>
                <a:ext uri="{FF2B5EF4-FFF2-40B4-BE49-F238E27FC236}">
                  <a16:creationId xmlns:a16="http://schemas.microsoft.com/office/drawing/2014/main" id="{8E5C413D-130F-40EF-986E-3803AA20D9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296245" y="6087360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45">
              <a:extLst>
                <a:ext uri="{FF2B5EF4-FFF2-40B4-BE49-F238E27FC236}">
                  <a16:creationId xmlns:a16="http://schemas.microsoft.com/office/drawing/2014/main" id="{AA0BCB10-8327-484F-A6E0-A2BBA90B1D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312555" y="6299024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8">
              <a:extLst>
                <a:ext uri="{FF2B5EF4-FFF2-40B4-BE49-F238E27FC236}">
                  <a16:creationId xmlns:a16="http://schemas.microsoft.com/office/drawing/2014/main" id="{42BBD930-764C-4A48-9EFE-3D7BD59D26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339098" y="673513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8">
              <a:extLst>
                <a:ext uri="{FF2B5EF4-FFF2-40B4-BE49-F238E27FC236}">
                  <a16:creationId xmlns:a16="http://schemas.microsoft.com/office/drawing/2014/main" id="{81F2F622-5B4D-47DB-8E8E-C6C5090133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151280" y="35327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8">
              <a:extLst>
                <a:ext uri="{FF2B5EF4-FFF2-40B4-BE49-F238E27FC236}">
                  <a16:creationId xmlns:a16="http://schemas.microsoft.com/office/drawing/2014/main" id="{D11F209F-C153-40EF-9687-AC9B7EDC3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651457" y="97529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06">
              <a:extLst>
                <a:ext uri="{FF2B5EF4-FFF2-40B4-BE49-F238E27FC236}">
                  <a16:creationId xmlns:a16="http://schemas.microsoft.com/office/drawing/2014/main" id="{F2C892FE-0BCC-436C-A56C-75F22A5326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430707" y="18795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106">
              <a:extLst>
                <a:ext uri="{FF2B5EF4-FFF2-40B4-BE49-F238E27FC236}">
                  <a16:creationId xmlns:a16="http://schemas.microsoft.com/office/drawing/2014/main" id="{C04D8270-78E5-442F-A13E-8F36B46DA9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388303" y="6714519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8">
              <a:extLst>
                <a:ext uri="{FF2B5EF4-FFF2-40B4-BE49-F238E27FC236}">
                  <a16:creationId xmlns:a16="http://schemas.microsoft.com/office/drawing/2014/main" id="{2364C396-D32B-4204-BE3D-7978AEC4A4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829013" y="6692155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10">
              <a:extLst>
                <a:ext uri="{FF2B5EF4-FFF2-40B4-BE49-F238E27FC236}">
                  <a16:creationId xmlns:a16="http://schemas.microsoft.com/office/drawing/2014/main" id="{94890050-B99A-49B3-AA43-B907D7BC40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118346" y="125820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15">
              <a:extLst>
                <a:ext uri="{FF2B5EF4-FFF2-40B4-BE49-F238E27FC236}">
                  <a16:creationId xmlns:a16="http://schemas.microsoft.com/office/drawing/2014/main" id="{4F10F360-2A8A-47C7-97F1-39C21A3E0D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122276" y="640017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18">
              <a:extLst>
                <a:ext uri="{FF2B5EF4-FFF2-40B4-BE49-F238E27FC236}">
                  <a16:creationId xmlns:a16="http://schemas.microsoft.com/office/drawing/2014/main" id="{B941FB0E-BF49-4CEF-8D20-36B788D3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125690" y="383274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52">
              <a:extLst>
                <a:ext uri="{FF2B5EF4-FFF2-40B4-BE49-F238E27FC236}">
                  <a16:creationId xmlns:a16="http://schemas.microsoft.com/office/drawing/2014/main" id="{162B6B81-4CA7-440F-8815-60920B960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807397" y="424178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54">
              <a:extLst>
                <a:ext uri="{FF2B5EF4-FFF2-40B4-BE49-F238E27FC236}">
                  <a16:creationId xmlns:a16="http://schemas.microsoft.com/office/drawing/2014/main" id="{D5ECC74F-C23A-4D14-8843-30C85D26D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782340" y="684468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59">
              <a:extLst>
                <a:ext uri="{FF2B5EF4-FFF2-40B4-BE49-F238E27FC236}">
                  <a16:creationId xmlns:a16="http://schemas.microsoft.com/office/drawing/2014/main" id="{169EAE32-FA5D-417A-9E3D-ED5FC3A9C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763937" y="229081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78">
              <a:extLst>
                <a:ext uri="{FF2B5EF4-FFF2-40B4-BE49-F238E27FC236}">
                  <a16:creationId xmlns:a16="http://schemas.microsoft.com/office/drawing/2014/main" id="{81E3B909-6FF7-4890-B0F9-AF9949309C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544703" y="694621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84">
              <a:extLst>
                <a:ext uri="{FF2B5EF4-FFF2-40B4-BE49-F238E27FC236}">
                  <a16:creationId xmlns:a16="http://schemas.microsoft.com/office/drawing/2014/main" id="{8A143A49-AE2E-4E58-80F5-ED3669450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526193" y="490035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86">
              <a:extLst>
                <a:ext uri="{FF2B5EF4-FFF2-40B4-BE49-F238E27FC236}">
                  <a16:creationId xmlns:a16="http://schemas.microsoft.com/office/drawing/2014/main" id="{CABDA8BE-A80E-4A04-8F32-5125E97D05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536162" y="144026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106">
              <a:extLst>
                <a:ext uri="{FF2B5EF4-FFF2-40B4-BE49-F238E27FC236}">
                  <a16:creationId xmlns:a16="http://schemas.microsoft.com/office/drawing/2014/main" id="{F6679A4D-9FFD-4D03-9A13-3A08FDCE9B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271861" y="562644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110">
              <a:extLst>
                <a:ext uri="{FF2B5EF4-FFF2-40B4-BE49-F238E27FC236}">
                  <a16:creationId xmlns:a16="http://schemas.microsoft.com/office/drawing/2014/main" id="{F8AE33DF-4319-45F4-A184-8C61154F1F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249585" y="314809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123">
              <a:extLst>
                <a:ext uri="{FF2B5EF4-FFF2-40B4-BE49-F238E27FC236}">
                  <a16:creationId xmlns:a16="http://schemas.microsoft.com/office/drawing/2014/main" id="{203B12AA-A3BD-4B7B-B036-18BB77234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031297" y="187212"/>
              <a:ext cx="140901" cy="93843"/>
            </a:xfrm>
            <a:custGeom>
              <a:avLst/>
              <a:gdLst>
                <a:gd name="T0" fmla="*/ 26 w 43"/>
                <a:gd name="T1" fmla="*/ 3 h 31"/>
                <a:gd name="T2" fmla="*/ 40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130">
              <a:extLst>
                <a:ext uri="{FF2B5EF4-FFF2-40B4-BE49-F238E27FC236}">
                  <a16:creationId xmlns:a16="http://schemas.microsoft.com/office/drawing/2014/main" id="{8B3AB77A-1475-48E6-B794-BAFBE891FF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004518" y="476461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135">
              <a:extLst>
                <a:ext uri="{FF2B5EF4-FFF2-40B4-BE49-F238E27FC236}">
                  <a16:creationId xmlns:a16="http://schemas.microsoft.com/office/drawing/2014/main" id="{799215C2-6C9A-474F-A5A4-C0B64A7F8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005326" y="743978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25">
              <a:extLst>
                <a:ext uri="{FF2B5EF4-FFF2-40B4-BE49-F238E27FC236}">
                  <a16:creationId xmlns:a16="http://schemas.microsoft.com/office/drawing/2014/main" id="{4CE3BA64-0E28-4234-BB1F-291B79709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045099" y="6471840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31">
              <a:extLst>
                <a:ext uri="{FF2B5EF4-FFF2-40B4-BE49-F238E27FC236}">
                  <a16:creationId xmlns:a16="http://schemas.microsoft.com/office/drawing/2014/main" id="{67D91C73-C376-4277-9EFD-9FD0470AD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024022" y="6254703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41">
              <a:extLst>
                <a:ext uri="{FF2B5EF4-FFF2-40B4-BE49-F238E27FC236}">
                  <a16:creationId xmlns:a16="http://schemas.microsoft.com/office/drawing/2014/main" id="{3B663AEA-3170-47F1-999C-74A61A961D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811455" y="6124455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49">
              <a:extLst>
                <a:ext uri="{FF2B5EF4-FFF2-40B4-BE49-F238E27FC236}">
                  <a16:creationId xmlns:a16="http://schemas.microsoft.com/office/drawing/2014/main" id="{D1A61960-42E0-4162-9516-2A7EC18F97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797716" y="6481504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0">
              <a:extLst>
                <a:ext uri="{FF2B5EF4-FFF2-40B4-BE49-F238E27FC236}">
                  <a16:creationId xmlns:a16="http://schemas.microsoft.com/office/drawing/2014/main" id="{409D0999-B4C1-4806-8388-89F9DA6CB1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508294" y="6220282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85">
              <a:extLst>
                <a:ext uri="{FF2B5EF4-FFF2-40B4-BE49-F238E27FC236}">
                  <a16:creationId xmlns:a16="http://schemas.microsoft.com/office/drawing/2014/main" id="{D281BE1A-6972-4D40-B89F-7D3B35E0AB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511700" y="6408176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87">
              <a:extLst>
                <a:ext uri="{FF2B5EF4-FFF2-40B4-BE49-F238E27FC236}">
                  <a16:creationId xmlns:a16="http://schemas.microsoft.com/office/drawing/2014/main" id="{101325E8-3735-4D9E-AD4A-940C5B14F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499179" y="6631210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103">
              <a:extLst>
                <a:ext uri="{FF2B5EF4-FFF2-40B4-BE49-F238E27FC236}">
                  <a16:creationId xmlns:a16="http://schemas.microsoft.com/office/drawing/2014/main" id="{0B6F7609-A46F-495F-ACA3-C299FBDD27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234692" y="6726663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117">
              <a:extLst>
                <a:ext uri="{FF2B5EF4-FFF2-40B4-BE49-F238E27FC236}">
                  <a16:creationId xmlns:a16="http://schemas.microsoft.com/office/drawing/2014/main" id="{A0A8F5DC-6AEA-4EE6-B393-417DA1EDA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305935" y="5950530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118">
              <a:extLst>
                <a:ext uri="{FF2B5EF4-FFF2-40B4-BE49-F238E27FC236}">
                  <a16:creationId xmlns:a16="http://schemas.microsoft.com/office/drawing/2014/main" id="{7EEFD3A9-D993-4A34-849E-2CC00645F7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195351" y="6528217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119">
              <a:extLst>
                <a:ext uri="{FF2B5EF4-FFF2-40B4-BE49-F238E27FC236}">
                  <a16:creationId xmlns:a16="http://schemas.microsoft.com/office/drawing/2014/main" id="{5C65C06C-6AE3-4741-A0B0-AB4626AA8D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182025" y="6215534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139">
              <a:extLst>
                <a:ext uri="{FF2B5EF4-FFF2-40B4-BE49-F238E27FC236}">
                  <a16:creationId xmlns:a16="http://schemas.microsoft.com/office/drawing/2014/main" id="{E1086A18-29F9-4452-B314-8C41598338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967271" y="6532704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144">
              <a:extLst>
                <a:ext uri="{FF2B5EF4-FFF2-40B4-BE49-F238E27FC236}">
                  <a16:creationId xmlns:a16="http://schemas.microsoft.com/office/drawing/2014/main" id="{04F4D575-818F-4EDA-8D6F-4FB2DE6749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930130" y="6060518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145">
              <a:extLst>
                <a:ext uri="{FF2B5EF4-FFF2-40B4-BE49-F238E27FC236}">
                  <a16:creationId xmlns:a16="http://schemas.microsoft.com/office/drawing/2014/main" id="{0E161E48-85EB-4A49-BC06-364995C517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946440" y="6272182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">
              <a:extLst>
                <a:ext uri="{FF2B5EF4-FFF2-40B4-BE49-F238E27FC236}">
                  <a16:creationId xmlns:a16="http://schemas.microsoft.com/office/drawing/2014/main" id="{12412E23-0A88-4F9B-93D5-83AB1CBD47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972983" y="6721938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">
              <a:extLst>
                <a:ext uri="{FF2B5EF4-FFF2-40B4-BE49-F238E27FC236}">
                  <a16:creationId xmlns:a16="http://schemas.microsoft.com/office/drawing/2014/main" id="{35CA5C8C-D72C-482D-9453-B29DFEEE42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785165" y="8485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">
              <a:extLst>
                <a:ext uri="{FF2B5EF4-FFF2-40B4-BE49-F238E27FC236}">
                  <a16:creationId xmlns:a16="http://schemas.microsoft.com/office/drawing/2014/main" id="{9A71EDCD-24BC-4A17-9B64-DC1E2858A8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285342" y="70687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106">
              <a:extLst>
                <a:ext uri="{FF2B5EF4-FFF2-40B4-BE49-F238E27FC236}">
                  <a16:creationId xmlns:a16="http://schemas.microsoft.com/office/drawing/2014/main" id="{A50F6063-95E3-4BDF-B880-F33DCD1E2C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010400" y="45862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106">
              <a:extLst>
                <a:ext uri="{FF2B5EF4-FFF2-40B4-BE49-F238E27FC236}">
                  <a16:creationId xmlns:a16="http://schemas.microsoft.com/office/drawing/2014/main" id="{E1FA8E71-2DDE-4E51-9875-B964A69346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022188" y="6687677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10">
              <a:extLst>
                <a:ext uri="{FF2B5EF4-FFF2-40B4-BE49-F238E27FC236}">
                  <a16:creationId xmlns:a16="http://schemas.microsoft.com/office/drawing/2014/main" id="{199A2DF2-B31D-408E-8626-2C40CC0B2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787069" y="166477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15">
              <a:extLst>
                <a:ext uri="{FF2B5EF4-FFF2-40B4-BE49-F238E27FC236}">
                  <a16:creationId xmlns:a16="http://schemas.microsoft.com/office/drawing/2014/main" id="{38277593-F182-4499-B80F-3E529D8D08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790999" y="680674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18">
              <a:extLst>
                <a:ext uri="{FF2B5EF4-FFF2-40B4-BE49-F238E27FC236}">
                  <a16:creationId xmlns:a16="http://schemas.microsoft.com/office/drawing/2014/main" id="{C83EF657-5D67-4019-9E20-17CCD4C58E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7794413" y="423931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8">
              <a:extLst>
                <a:ext uri="{FF2B5EF4-FFF2-40B4-BE49-F238E27FC236}">
                  <a16:creationId xmlns:a16="http://schemas.microsoft.com/office/drawing/2014/main" id="{3B992048-CE4D-4C79-8265-F49ACF10D0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22192" y="6683968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23">
              <a:extLst>
                <a:ext uri="{FF2B5EF4-FFF2-40B4-BE49-F238E27FC236}">
                  <a16:creationId xmlns:a16="http://schemas.microsoft.com/office/drawing/2014/main" id="{6B0E5B35-D3B7-4BEB-839F-D258E79A0F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54268" y="87679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26">
              <a:extLst>
                <a:ext uri="{FF2B5EF4-FFF2-40B4-BE49-F238E27FC236}">
                  <a16:creationId xmlns:a16="http://schemas.microsoft.com/office/drawing/2014/main" id="{0A5309F9-3D88-4474-ABD7-B61C20EEAA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41492" y="136050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27">
              <a:extLst>
                <a:ext uri="{FF2B5EF4-FFF2-40B4-BE49-F238E27FC236}">
                  <a16:creationId xmlns:a16="http://schemas.microsoft.com/office/drawing/2014/main" id="{C4D0EC36-D809-4017-A7B7-70EF532505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31968" y="1797607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28">
              <a:extLst>
                <a:ext uri="{FF2B5EF4-FFF2-40B4-BE49-F238E27FC236}">
                  <a16:creationId xmlns:a16="http://schemas.microsoft.com/office/drawing/2014/main" id="{FBDEBED8-29DF-4480-8174-2215AF3EDB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19052" y="157501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30">
              <a:extLst>
                <a:ext uri="{FF2B5EF4-FFF2-40B4-BE49-F238E27FC236}">
                  <a16:creationId xmlns:a16="http://schemas.microsoft.com/office/drawing/2014/main" id="{3444EF1F-615A-46FF-ABD9-F8C3E27AF1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94302" y="111811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43">
              <a:extLst>
                <a:ext uri="{FF2B5EF4-FFF2-40B4-BE49-F238E27FC236}">
                  <a16:creationId xmlns:a16="http://schemas.microsoft.com/office/drawing/2014/main" id="{47063C05-57F6-44CA-9FD0-6206D1A0C4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08294" y="826006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51">
              <a:extLst>
                <a:ext uri="{FF2B5EF4-FFF2-40B4-BE49-F238E27FC236}">
                  <a16:creationId xmlns:a16="http://schemas.microsoft.com/office/drawing/2014/main" id="{73C07EAB-D311-4701-AF3F-FB2F55FEC8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81263" y="980422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52">
              <a:extLst>
                <a:ext uri="{FF2B5EF4-FFF2-40B4-BE49-F238E27FC236}">
                  <a16:creationId xmlns:a16="http://schemas.microsoft.com/office/drawing/2014/main" id="{26072D6D-FE3B-47A4-8F9D-711D9F617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78268" y="415991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53">
              <a:extLst>
                <a:ext uri="{FF2B5EF4-FFF2-40B4-BE49-F238E27FC236}">
                  <a16:creationId xmlns:a16="http://schemas.microsoft.com/office/drawing/2014/main" id="{0FAA55A3-30BC-408E-8D76-63F4A114E3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69349" y="1219195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54">
              <a:extLst>
                <a:ext uri="{FF2B5EF4-FFF2-40B4-BE49-F238E27FC236}">
                  <a16:creationId xmlns:a16="http://schemas.microsoft.com/office/drawing/2014/main" id="{94A75CDE-F5FD-4343-800E-D6683426D7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55196" y="579619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55">
              <a:extLst>
                <a:ext uri="{FF2B5EF4-FFF2-40B4-BE49-F238E27FC236}">
                  <a16:creationId xmlns:a16="http://schemas.microsoft.com/office/drawing/2014/main" id="{BDB3210B-EBD6-49C4-B615-F17B281B02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69209" y="1428796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56">
              <a:extLst>
                <a:ext uri="{FF2B5EF4-FFF2-40B4-BE49-F238E27FC236}">
                  <a16:creationId xmlns:a16="http://schemas.microsoft.com/office/drawing/2014/main" id="{D85BCAD4-3F0F-401D-8253-E514BE040D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68905" y="2258832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57">
              <a:extLst>
                <a:ext uri="{FF2B5EF4-FFF2-40B4-BE49-F238E27FC236}">
                  <a16:creationId xmlns:a16="http://schemas.microsoft.com/office/drawing/2014/main" id="{176EC456-36D0-4751-86EE-E8E5D48EBB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55358" y="1638541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59">
              <a:extLst>
                <a:ext uri="{FF2B5EF4-FFF2-40B4-BE49-F238E27FC236}">
                  <a16:creationId xmlns:a16="http://schemas.microsoft.com/office/drawing/2014/main" id="{E6CC98B0-1624-48FE-98C5-66620ECF7D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4808" y="220894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60">
              <a:extLst>
                <a:ext uri="{FF2B5EF4-FFF2-40B4-BE49-F238E27FC236}">
                  <a16:creationId xmlns:a16="http://schemas.microsoft.com/office/drawing/2014/main" id="{8D98D9B3-C3C3-42B4-A836-2FDAAF9F24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0039" y="1868335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61">
              <a:extLst>
                <a:ext uri="{FF2B5EF4-FFF2-40B4-BE49-F238E27FC236}">
                  <a16:creationId xmlns:a16="http://schemas.microsoft.com/office/drawing/2014/main" id="{A203AABB-A7B2-4544-88FB-2DB3A7CCC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96336" y="2102695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78">
              <a:extLst>
                <a:ext uri="{FF2B5EF4-FFF2-40B4-BE49-F238E27FC236}">
                  <a16:creationId xmlns:a16="http://schemas.microsoft.com/office/drawing/2014/main" id="{680D5D17-AC96-4E0F-ADB9-FCE1FF4CE7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73739" y="686434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84">
              <a:extLst>
                <a:ext uri="{FF2B5EF4-FFF2-40B4-BE49-F238E27FC236}">
                  <a16:creationId xmlns:a16="http://schemas.microsoft.com/office/drawing/2014/main" id="{BF0C7978-F9E2-4005-9574-15B3FB5538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55229" y="481848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86">
              <a:extLst>
                <a:ext uri="{FF2B5EF4-FFF2-40B4-BE49-F238E27FC236}">
                  <a16:creationId xmlns:a16="http://schemas.microsoft.com/office/drawing/2014/main" id="{9CC06248-C521-4E65-9620-07D06F8933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65198" y="135839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06">
              <a:extLst>
                <a:ext uri="{FF2B5EF4-FFF2-40B4-BE49-F238E27FC236}">
                  <a16:creationId xmlns:a16="http://schemas.microsoft.com/office/drawing/2014/main" id="{705B6C10-6A43-4BBE-A52C-DC2DAECAF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00897" y="554457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10">
              <a:extLst>
                <a:ext uri="{FF2B5EF4-FFF2-40B4-BE49-F238E27FC236}">
                  <a16:creationId xmlns:a16="http://schemas.microsoft.com/office/drawing/2014/main" id="{5BA4A0DD-7264-46BB-8644-3C50941C9A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78621" y="306622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12">
              <a:extLst>
                <a:ext uri="{FF2B5EF4-FFF2-40B4-BE49-F238E27FC236}">
                  <a16:creationId xmlns:a16="http://schemas.microsoft.com/office/drawing/2014/main" id="{B452AC30-E9F4-4529-BD6E-5ADCDA5339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88915" y="757169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23">
              <a:extLst>
                <a:ext uri="{FF2B5EF4-FFF2-40B4-BE49-F238E27FC236}">
                  <a16:creationId xmlns:a16="http://schemas.microsoft.com/office/drawing/2014/main" id="{68EDA7F2-4EE5-4AEC-A504-CB08F6B9A7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760333" y="179025"/>
              <a:ext cx="140901" cy="93843"/>
            </a:xfrm>
            <a:custGeom>
              <a:avLst/>
              <a:gdLst>
                <a:gd name="T0" fmla="*/ 26 w 43"/>
                <a:gd name="T1" fmla="*/ 3 h 31"/>
                <a:gd name="T2" fmla="*/ 40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30">
              <a:extLst>
                <a:ext uri="{FF2B5EF4-FFF2-40B4-BE49-F238E27FC236}">
                  <a16:creationId xmlns:a16="http://schemas.microsoft.com/office/drawing/2014/main" id="{5E189D22-8F54-46F8-9611-4F1FCC31B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733554" y="468274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35">
              <a:extLst>
                <a:ext uri="{FF2B5EF4-FFF2-40B4-BE49-F238E27FC236}">
                  <a16:creationId xmlns:a16="http://schemas.microsoft.com/office/drawing/2014/main" id="{B761794A-7FCE-4DAA-B710-803CA99FAA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735160" y="688450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5">
              <a:extLst>
                <a:ext uri="{FF2B5EF4-FFF2-40B4-BE49-F238E27FC236}">
                  <a16:creationId xmlns:a16="http://schemas.microsoft.com/office/drawing/2014/main" id="{20995D3A-FC68-4B79-9632-2BB10ECA87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57127" y="2790354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6">
              <a:extLst>
                <a:ext uri="{FF2B5EF4-FFF2-40B4-BE49-F238E27FC236}">
                  <a16:creationId xmlns:a16="http://schemas.microsoft.com/office/drawing/2014/main" id="{49C159BB-7257-4A09-8C12-6AF61D7117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58654" y="5074748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7">
              <a:extLst>
                <a:ext uri="{FF2B5EF4-FFF2-40B4-BE49-F238E27FC236}">
                  <a16:creationId xmlns:a16="http://schemas.microsoft.com/office/drawing/2014/main" id="{F5CD4467-A569-43CF-86A0-79473F5807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27084" y="2504041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8">
              <a:extLst>
                <a:ext uri="{FF2B5EF4-FFF2-40B4-BE49-F238E27FC236}">
                  <a16:creationId xmlns:a16="http://schemas.microsoft.com/office/drawing/2014/main" id="{E4FC1A14-AE5B-4899-95DD-9C56237DA5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15532" y="477570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9">
              <a:extLst>
                <a:ext uri="{FF2B5EF4-FFF2-40B4-BE49-F238E27FC236}">
                  <a16:creationId xmlns:a16="http://schemas.microsoft.com/office/drawing/2014/main" id="{EC77E2DE-CC58-4107-A404-885D2613A5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23670" y="449523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1">
              <a:extLst>
                <a:ext uri="{FF2B5EF4-FFF2-40B4-BE49-F238E27FC236}">
                  <a16:creationId xmlns:a16="http://schemas.microsoft.com/office/drawing/2014/main" id="{0E497A22-C9CB-4ADE-AE43-9E6768B22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84031" y="423399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2">
              <a:extLst>
                <a:ext uri="{FF2B5EF4-FFF2-40B4-BE49-F238E27FC236}">
                  <a16:creationId xmlns:a16="http://schemas.microsoft.com/office/drawing/2014/main" id="{64056CC8-26C8-4739-B9F7-0F23B778AB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5807" y="373151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3">
              <a:extLst>
                <a:ext uri="{FF2B5EF4-FFF2-40B4-BE49-F238E27FC236}">
                  <a16:creationId xmlns:a16="http://schemas.microsoft.com/office/drawing/2014/main" id="{CABABB06-E976-4F92-836D-60FC8F8D1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00272" y="3135487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4">
              <a:extLst>
                <a:ext uri="{FF2B5EF4-FFF2-40B4-BE49-F238E27FC236}">
                  <a16:creationId xmlns:a16="http://schemas.microsoft.com/office/drawing/2014/main" id="{FD9DF2A8-9AFC-48B4-BF3A-14B73A84FB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0912" y="337541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16">
              <a:extLst>
                <a:ext uri="{FF2B5EF4-FFF2-40B4-BE49-F238E27FC236}">
                  <a16:creationId xmlns:a16="http://schemas.microsoft.com/office/drawing/2014/main" id="{C8825D2E-6C88-42BD-9C25-F3B9B332E1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4647" y="397454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7">
              <a:extLst>
                <a:ext uri="{FF2B5EF4-FFF2-40B4-BE49-F238E27FC236}">
                  <a16:creationId xmlns:a16="http://schemas.microsoft.com/office/drawing/2014/main" id="{DE603ADB-B4D2-4A70-B88F-260F1D318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09626" y="538723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21">
              <a:extLst>
                <a:ext uri="{FF2B5EF4-FFF2-40B4-BE49-F238E27FC236}">
                  <a16:creationId xmlns:a16="http://schemas.microsoft.com/office/drawing/2014/main" id="{C2878743-161E-4A64-8B65-B4FCBF7B1B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7617" y="569839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29">
              <a:extLst>
                <a:ext uri="{FF2B5EF4-FFF2-40B4-BE49-F238E27FC236}">
                  <a16:creationId xmlns:a16="http://schemas.microsoft.com/office/drawing/2014/main" id="{0C654FE1-36CF-4690-9309-DABBF02F3B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8500" y="593709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31">
              <a:extLst>
                <a:ext uri="{FF2B5EF4-FFF2-40B4-BE49-F238E27FC236}">
                  <a16:creationId xmlns:a16="http://schemas.microsoft.com/office/drawing/2014/main" id="{7D6AB6E9-0118-49A0-8EBF-B42E9F738F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4887" y="629616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32">
              <a:extLst>
                <a:ext uri="{FF2B5EF4-FFF2-40B4-BE49-F238E27FC236}">
                  <a16:creationId xmlns:a16="http://schemas.microsoft.com/office/drawing/2014/main" id="{69778DD7-B38B-4E4F-8202-45BA1DC3B4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8381" y="3261571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33">
              <a:extLst>
                <a:ext uri="{FF2B5EF4-FFF2-40B4-BE49-F238E27FC236}">
                  <a16:creationId xmlns:a16="http://schemas.microsoft.com/office/drawing/2014/main" id="{BD9887A7-6930-4D93-9DFD-01CA3CFB84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48294" y="4352882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34">
              <a:extLst>
                <a:ext uri="{FF2B5EF4-FFF2-40B4-BE49-F238E27FC236}">
                  <a16:creationId xmlns:a16="http://schemas.microsoft.com/office/drawing/2014/main" id="{4052AE48-583B-48C9-A247-060CA2896F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52224" y="5350205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35">
              <a:extLst>
                <a:ext uri="{FF2B5EF4-FFF2-40B4-BE49-F238E27FC236}">
                  <a16:creationId xmlns:a16="http://schemas.microsoft.com/office/drawing/2014/main" id="{9FD5A422-7830-4B7A-A2ED-CA92A12C93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47876" y="4561109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36">
              <a:extLst>
                <a:ext uri="{FF2B5EF4-FFF2-40B4-BE49-F238E27FC236}">
                  <a16:creationId xmlns:a16="http://schemas.microsoft.com/office/drawing/2014/main" id="{F9916F67-3F6A-4C0C-A067-87AF502B9B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20013" y="6012094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37">
              <a:extLst>
                <a:ext uri="{FF2B5EF4-FFF2-40B4-BE49-F238E27FC236}">
                  <a16:creationId xmlns:a16="http://schemas.microsoft.com/office/drawing/2014/main" id="{F0CE1BEA-482A-497E-B5E5-8285D2A281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1779" y="3025631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38">
              <a:extLst>
                <a:ext uri="{FF2B5EF4-FFF2-40B4-BE49-F238E27FC236}">
                  <a16:creationId xmlns:a16="http://schemas.microsoft.com/office/drawing/2014/main" id="{183BC246-BF63-4530-91A0-7BC015C6FC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9448" y="4865727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39">
              <a:extLst>
                <a:ext uri="{FF2B5EF4-FFF2-40B4-BE49-F238E27FC236}">
                  <a16:creationId xmlns:a16="http://schemas.microsoft.com/office/drawing/2014/main" id="{9377B4B9-6ED2-4872-9CFB-829BA2BEB4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1556" y="5106848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40">
              <a:extLst>
                <a:ext uri="{FF2B5EF4-FFF2-40B4-BE49-F238E27FC236}">
                  <a16:creationId xmlns:a16="http://schemas.microsoft.com/office/drawing/2014/main" id="{0247E12E-39D9-4F0A-9185-30B9196F1F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26520" y="2563549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41">
              <a:extLst>
                <a:ext uri="{FF2B5EF4-FFF2-40B4-BE49-F238E27FC236}">
                  <a16:creationId xmlns:a16="http://schemas.microsoft.com/office/drawing/2014/main" id="{BFEB6B5F-CFDA-4E9B-9679-E2FE14DCCD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20013" y="6244102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42">
              <a:extLst>
                <a:ext uri="{FF2B5EF4-FFF2-40B4-BE49-F238E27FC236}">
                  <a16:creationId xmlns:a16="http://schemas.microsoft.com/office/drawing/2014/main" id="{C7748D9D-4952-4BDA-A2D2-79CCCEBF3B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08181" y="5562118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44">
              <a:extLst>
                <a:ext uri="{FF2B5EF4-FFF2-40B4-BE49-F238E27FC236}">
                  <a16:creationId xmlns:a16="http://schemas.microsoft.com/office/drawing/2014/main" id="{EEB14017-87F5-46EA-991E-69B78C60FD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1971" y="4046246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45">
              <a:extLst>
                <a:ext uri="{FF2B5EF4-FFF2-40B4-BE49-F238E27FC236}">
                  <a16:creationId xmlns:a16="http://schemas.microsoft.com/office/drawing/2014/main" id="{0289F161-F1B2-45F1-9E6E-79B9FB2CD8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9820" y="5802072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46">
              <a:extLst>
                <a:ext uri="{FF2B5EF4-FFF2-40B4-BE49-F238E27FC236}">
                  <a16:creationId xmlns:a16="http://schemas.microsoft.com/office/drawing/2014/main" id="{22AEAE03-AEFB-44B9-84C4-4108C54D95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8879" y="2796168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47">
              <a:extLst>
                <a:ext uri="{FF2B5EF4-FFF2-40B4-BE49-F238E27FC236}">
                  <a16:creationId xmlns:a16="http://schemas.microsoft.com/office/drawing/2014/main" id="{AC29BBAF-F380-49E2-A981-6892986B8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97024" y="3815119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48">
              <a:extLst>
                <a:ext uri="{FF2B5EF4-FFF2-40B4-BE49-F238E27FC236}">
                  <a16:creationId xmlns:a16="http://schemas.microsoft.com/office/drawing/2014/main" id="{AA66B5C6-6339-49B7-B4DD-55A23AE244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92281" y="3581649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49">
              <a:extLst>
                <a:ext uri="{FF2B5EF4-FFF2-40B4-BE49-F238E27FC236}">
                  <a16:creationId xmlns:a16="http://schemas.microsoft.com/office/drawing/2014/main" id="{914C6C7D-5E58-4233-8DDA-A30F9CCCDB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90895" y="6473317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70">
              <a:extLst>
                <a:ext uri="{FF2B5EF4-FFF2-40B4-BE49-F238E27FC236}">
                  <a16:creationId xmlns:a16="http://schemas.microsoft.com/office/drawing/2014/main" id="{F714D64F-6362-4339-A494-157C35F1B3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37330" y="6212095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85">
              <a:extLst>
                <a:ext uri="{FF2B5EF4-FFF2-40B4-BE49-F238E27FC236}">
                  <a16:creationId xmlns:a16="http://schemas.microsoft.com/office/drawing/2014/main" id="{291AFE89-581C-4100-9E75-FBFE3B3CAA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40736" y="6399989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87">
              <a:extLst>
                <a:ext uri="{FF2B5EF4-FFF2-40B4-BE49-F238E27FC236}">
                  <a16:creationId xmlns:a16="http://schemas.microsoft.com/office/drawing/2014/main" id="{AD4A100C-BD8A-47B9-98DF-A89593D4B8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28215" y="6623023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103">
              <a:extLst>
                <a:ext uri="{FF2B5EF4-FFF2-40B4-BE49-F238E27FC236}">
                  <a16:creationId xmlns:a16="http://schemas.microsoft.com/office/drawing/2014/main" id="{67CF13AE-D393-4F1F-A0D4-CB4EF09D64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94939" y="6039992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117">
              <a:extLst>
                <a:ext uri="{FF2B5EF4-FFF2-40B4-BE49-F238E27FC236}">
                  <a16:creationId xmlns:a16="http://schemas.microsoft.com/office/drawing/2014/main" id="{1C40F757-52FD-4397-8D3B-BAAE3CAA85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34971" y="5942343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118">
              <a:extLst>
                <a:ext uri="{FF2B5EF4-FFF2-40B4-BE49-F238E27FC236}">
                  <a16:creationId xmlns:a16="http://schemas.microsoft.com/office/drawing/2014/main" id="{AFB44554-A46E-4ABF-985F-9F1373F4FB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24271" y="6615464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119">
              <a:extLst>
                <a:ext uri="{FF2B5EF4-FFF2-40B4-BE49-F238E27FC236}">
                  <a16:creationId xmlns:a16="http://schemas.microsoft.com/office/drawing/2014/main" id="{9D73DFC7-DA1B-4BB7-BEED-58964E7C4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11378" y="6356828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139">
              <a:extLst>
                <a:ext uri="{FF2B5EF4-FFF2-40B4-BE49-F238E27FC236}">
                  <a16:creationId xmlns:a16="http://schemas.microsoft.com/office/drawing/2014/main" id="{7A79C604-3A80-4307-8135-1E598DE8D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696307" y="6524517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144">
              <a:extLst>
                <a:ext uri="{FF2B5EF4-FFF2-40B4-BE49-F238E27FC236}">
                  <a16:creationId xmlns:a16="http://schemas.microsoft.com/office/drawing/2014/main" id="{4BA84D6B-68D3-4CB8-B469-DE762E2A85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659166" y="6052331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145">
              <a:extLst>
                <a:ext uri="{FF2B5EF4-FFF2-40B4-BE49-F238E27FC236}">
                  <a16:creationId xmlns:a16="http://schemas.microsoft.com/office/drawing/2014/main" id="{7E545DE1-7FB2-4352-B269-221E9F9B0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675476" y="6263995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8">
              <a:extLst>
                <a:ext uri="{FF2B5EF4-FFF2-40B4-BE49-F238E27FC236}">
                  <a16:creationId xmlns:a16="http://schemas.microsoft.com/office/drawing/2014/main" id="{0C828C7E-B8E1-49AA-B347-6718A2E594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702019" y="6713751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8">
              <a:extLst>
                <a:ext uri="{FF2B5EF4-FFF2-40B4-BE49-F238E27FC236}">
                  <a16:creationId xmlns:a16="http://schemas.microsoft.com/office/drawing/2014/main" id="{C9F0AA56-EBC6-4DFF-B579-0C273C4EC7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56036" y="298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8">
              <a:extLst>
                <a:ext uri="{FF2B5EF4-FFF2-40B4-BE49-F238E27FC236}">
                  <a16:creationId xmlns:a16="http://schemas.microsoft.com/office/drawing/2014/main" id="{525179BD-87FA-498D-B2FA-1D9E181B49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14378" y="62500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106">
              <a:extLst>
                <a:ext uri="{FF2B5EF4-FFF2-40B4-BE49-F238E27FC236}">
                  <a16:creationId xmlns:a16="http://schemas.microsoft.com/office/drawing/2014/main" id="{E2B5DFEF-C92E-4975-982C-D4504C5464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793628" y="-16234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106">
              <a:extLst>
                <a:ext uri="{FF2B5EF4-FFF2-40B4-BE49-F238E27FC236}">
                  <a16:creationId xmlns:a16="http://schemas.microsoft.com/office/drawing/2014/main" id="{5D39FC93-96CA-4E79-A082-390E743ABF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6962" y="6732126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49">
              <a:extLst>
                <a:ext uri="{FF2B5EF4-FFF2-40B4-BE49-F238E27FC236}">
                  <a16:creationId xmlns:a16="http://schemas.microsoft.com/office/drawing/2014/main" id="{59433BE7-B138-4615-8446-988E3A0D0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564941" y="6041460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85">
              <a:extLst>
                <a:ext uri="{FF2B5EF4-FFF2-40B4-BE49-F238E27FC236}">
                  <a16:creationId xmlns:a16="http://schemas.microsoft.com/office/drawing/2014/main" id="{F57507B9-AAE3-428E-BFF3-3FDB15C379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197122" y="6010850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85">
              <a:extLst>
                <a:ext uri="{FF2B5EF4-FFF2-40B4-BE49-F238E27FC236}">
                  <a16:creationId xmlns:a16="http://schemas.microsoft.com/office/drawing/2014/main" id="{B059686E-1D2A-4E16-8241-4E4673F4F7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305754" y="813699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84033152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8">
            <a:extLst>
              <a:ext uri="{FF2B5EF4-FFF2-40B4-BE49-F238E27FC236}">
                <a16:creationId xmlns:a16="http://schemas.microsoft.com/office/drawing/2014/main" id="{11AC88F6-55CB-496B-8AD8-9ABD2E6E3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10">
            <a:extLst>
              <a:ext uri="{FF2B5EF4-FFF2-40B4-BE49-F238E27FC236}">
                <a16:creationId xmlns:a16="http://schemas.microsoft.com/office/drawing/2014/main" id="{6F53D3C3-F24F-4317-98B6-A05ECD304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" y="1713"/>
            <a:ext cx="5289354" cy="686618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7" name="Picture 4" descr="Enlaces de cable con clavos">
            <a:extLst>
              <a:ext uri="{FF2B5EF4-FFF2-40B4-BE49-F238E27FC236}">
                <a16:creationId xmlns:a16="http://schemas.microsoft.com/office/drawing/2014/main" id="{26AF46E4-E3EA-6D30-739D-2EFD4AAA872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l="47125" r="506" b="1"/>
          <a:stretch/>
        </p:blipFill>
        <p:spPr>
          <a:xfrm>
            <a:off x="-1" y="1"/>
            <a:ext cx="5295331" cy="687583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91C85AF-78DE-994C-5B51-C81316B25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681" y="1869869"/>
            <a:ext cx="4223965" cy="4111831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b="1">
                <a:solidFill>
                  <a:srgbClr val="FFFFFF"/>
                </a:solidFill>
              </a:rPr>
              <a:t>Usos y aplicaciones de las redes sociales en el aula</a:t>
            </a:r>
            <a:endParaRPr lang="en-US">
              <a:solidFill>
                <a:srgbClr val="FFFFFF"/>
              </a:solidFill>
            </a:endParaRPr>
          </a:p>
          <a:p>
            <a:pPr algn="ctr">
              <a:lnSpc>
                <a:spcPct val="90000"/>
              </a:lnSpc>
            </a:pPr>
            <a:br>
              <a:rPr lang="en-US">
                <a:solidFill>
                  <a:srgbClr val="FFFFFF"/>
                </a:solidFill>
              </a:rPr>
            </a:b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B53F7-2A10-A4D6-A18C-DADCE4A225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76300"/>
            <a:ext cx="5219700" cy="5105400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40000"/>
              </a:lnSpc>
            </a:pPr>
            <a:r>
              <a:rPr lang="en-US" sz="1700">
                <a:ea typeface="+mn-lt"/>
                <a:cs typeface="+mn-lt"/>
              </a:rPr>
              <a:t>Gracias a las redes </a:t>
            </a:r>
            <a:r>
              <a:rPr lang="en-US" sz="1700" err="1">
                <a:ea typeface="+mn-lt"/>
                <a:cs typeface="+mn-lt"/>
              </a:rPr>
              <a:t>sociales</a:t>
            </a:r>
            <a:r>
              <a:rPr lang="en-US" sz="1700">
                <a:ea typeface="+mn-lt"/>
                <a:cs typeface="+mn-lt"/>
              </a:rPr>
              <a:t>, </a:t>
            </a:r>
            <a:r>
              <a:rPr lang="en-US" sz="1700" err="1">
                <a:ea typeface="+mn-lt"/>
                <a:cs typeface="+mn-lt"/>
              </a:rPr>
              <a:t>los</a:t>
            </a:r>
            <a:r>
              <a:rPr lang="en-US" sz="1700">
                <a:ea typeface="+mn-lt"/>
                <a:cs typeface="+mn-lt"/>
              </a:rPr>
              <a:t> </a:t>
            </a:r>
            <a:r>
              <a:rPr lang="en-US" sz="1700" err="1">
                <a:ea typeface="+mn-lt"/>
                <a:cs typeface="+mn-lt"/>
              </a:rPr>
              <a:t>profesores</a:t>
            </a:r>
            <a:r>
              <a:rPr lang="en-US" sz="1700">
                <a:ea typeface="+mn-lt"/>
                <a:cs typeface="+mn-lt"/>
              </a:rPr>
              <a:t> </a:t>
            </a:r>
            <a:r>
              <a:rPr lang="en-US" sz="1700" err="1">
                <a:ea typeface="+mn-lt"/>
                <a:cs typeface="+mn-lt"/>
              </a:rPr>
              <a:t>pueden</a:t>
            </a:r>
            <a:r>
              <a:rPr lang="en-US" sz="1700">
                <a:ea typeface="+mn-lt"/>
                <a:cs typeface="+mn-lt"/>
              </a:rPr>
              <a:t> </a:t>
            </a:r>
            <a:r>
              <a:rPr lang="en-US" sz="1700" err="1">
                <a:ea typeface="+mn-lt"/>
                <a:cs typeface="+mn-lt"/>
              </a:rPr>
              <a:t>compartir</a:t>
            </a:r>
            <a:r>
              <a:rPr lang="en-US" sz="1700">
                <a:ea typeface="+mn-lt"/>
                <a:cs typeface="+mn-lt"/>
              </a:rPr>
              <a:t> </a:t>
            </a:r>
            <a:r>
              <a:rPr lang="en-US" sz="1700" err="1">
                <a:ea typeface="+mn-lt"/>
                <a:cs typeface="+mn-lt"/>
              </a:rPr>
              <a:t>diferentes</a:t>
            </a:r>
            <a:r>
              <a:rPr lang="en-US" sz="1700">
                <a:ea typeface="+mn-lt"/>
                <a:cs typeface="+mn-lt"/>
              </a:rPr>
              <a:t> </a:t>
            </a:r>
            <a:r>
              <a:rPr lang="en-US" sz="1700" err="1">
                <a:ea typeface="+mn-lt"/>
                <a:cs typeface="+mn-lt"/>
              </a:rPr>
              <a:t>recursos</a:t>
            </a:r>
            <a:r>
              <a:rPr lang="en-US" sz="1700">
                <a:ea typeface="+mn-lt"/>
                <a:cs typeface="+mn-lt"/>
              </a:rPr>
              <a:t> </a:t>
            </a:r>
            <a:r>
              <a:rPr lang="en-US" sz="1700" err="1">
                <a:ea typeface="+mn-lt"/>
                <a:cs typeface="+mn-lt"/>
              </a:rPr>
              <a:t>educativos</a:t>
            </a:r>
            <a:r>
              <a:rPr lang="en-US" sz="1700">
                <a:ea typeface="+mn-lt"/>
                <a:cs typeface="+mn-lt"/>
              </a:rPr>
              <a:t>, ideas de </a:t>
            </a:r>
            <a:r>
              <a:rPr lang="en-US" sz="1700" err="1">
                <a:ea typeface="+mn-lt"/>
                <a:cs typeface="+mn-lt"/>
              </a:rPr>
              <a:t>actividades</a:t>
            </a:r>
            <a:r>
              <a:rPr lang="en-US" sz="1700">
                <a:ea typeface="+mn-lt"/>
                <a:cs typeface="+mn-lt"/>
              </a:rPr>
              <a:t>, </a:t>
            </a:r>
            <a:r>
              <a:rPr lang="en-US" sz="1700" err="1">
                <a:ea typeface="+mn-lt"/>
                <a:cs typeface="+mn-lt"/>
              </a:rPr>
              <a:t>proyectos</a:t>
            </a:r>
            <a:r>
              <a:rPr lang="en-US" sz="1700">
                <a:ea typeface="+mn-lt"/>
                <a:cs typeface="+mn-lt"/>
              </a:rPr>
              <a:t>, </a:t>
            </a:r>
            <a:r>
              <a:rPr lang="en-US" sz="1700" err="1">
                <a:ea typeface="+mn-lt"/>
                <a:cs typeface="+mn-lt"/>
              </a:rPr>
              <a:t>materiales</a:t>
            </a:r>
            <a:r>
              <a:rPr lang="en-US" sz="1700">
                <a:ea typeface="+mn-lt"/>
                <a:cs typeface="+mn-lt"/>
              </a:rPr>
              <a:t>. </a:t>
            </a:r>
            <a:r>
              <a:rPr lang="en-US" sz="1700" err="1">
                <a:ea typeface="+mn-lt"/>
                <a:cs typeface="+mn-lt"/>
              </a:rPr>
              <a:t>Estas</a:t>
            </a:r>
            <a:r>
              <a:rPr lang="en-US" sz="1700">
                <a:ea typeface="+mn-lt"/>
                <a:cs typeface="+mn-lt"/>
              </a:rPr>
              <a:t> </a:t>
            </a:r>
            <a:r>
              <a:rPr lang="en-US" sz="1700" err="1">
                <a:ea typeface="+mn-lt"/>
                <a:cs typeface="+mn-lt"/>
              </a:rPr>
              <a:t>herramientas</a:t>
            </a:r>
            <a:r>
              <a:rPr lang="en-US" sz="1700">
                <a:ea typeface="+mn-lt"/>
                <a:cs typeface="+mn-lt"/>
              </a:rPr>
              <a:t> son </a:t>
            </a:r>
            <a:r>
              <a:rPr lang="en-US" sz="1700" b="1">
                <a:ea typeface="+mn-lt"/>
                <a:cs typeface="+mn-lt"/>
              </a:rPr>
              <a:t>un </a:t>
            </a:r>
            <a:r>
              <a:rPr lang="en-US" sz="1700" b="1" err="1">
                <a:ea typeface="+mn-lt"/>
                <a:cs typeface="+mn-lt"/>
              </a:rPr>
              <a:t>recurso</a:t>
            </a:r>
            <a:r>
              <a:rPr lang="en-US" sz="1700" b="1">
                <a:ea typeface="+mn-lt"/>
                <a:cs typeface="+mn-lt"/>
              </a:rPr>
              <a:t> </a:t>
            </a:r>
            <a:r>
              <a:rPr lang="en-US" sz="1700" b="1" err="1">
                <a:ea typeface="+mn-lt"/>
                <a:cs typeface="+mn-lt"/>
              </a:rPr>
              <a:t>más</a:t>
            </a:r>
            <a:r>
              <a:rPr lang="en-US" sz="1700" b="1">
                <a:ea typeface="+mn-lt"/>
                <a:cs typeface="+mn-lt"/>
              </a:rPr>
              <a:t> </a:t>
            </a:r>
            <a:r>
              <a:rPr lang="en-US" sz="1700" b="1" err="1">
                <a:ea typeface="+mn-lt"/>
                <a:cs typeface="+mn-lt"/>
              </a:rPr>
              <a:t>en</a:t>
            </a:r>
            <a:r>
              <a:rPr lang="en-US" sz="1700" b="1">
                <a:ea typeface="+mn-lt"/>
                <a:cs typeface="+mn-lt"/>
              </a:rPr>
              <a:t> la </a:t>
            </a:r>
            <a:r>
              <a:rPr lang="en-US" sz="1700" b="1" err="1">
                <a:ea typeface="+mn-lt"/>
                <a:cs typeface="+mn-lt"/>
              </a:rPr>
              <a:t>tarea</a:t>
            </a:r>
            <a:r>
              <a:rPr lang="en-US" sz="1700" b="1">
                <a:ea typeface="+mn-lt"/>
                <a:cs typeface="+mn-lt"/>
              </a:rPr>
              <a:t> de </a:t>
            </a:r>
            <a:r>
              <a:rPr lang="en-US" sz="1700" b="1" err="1">
                <a:ea typeface="+mn-lt"/>
                <a:cs typeface="+mn-lt"/>
              </a:rPr>
              <a:t>enseñar</a:t>
            </a:r>
            <a:r>
              <a:rPr lang="en-US" sz="1700" b="1">
                <a:ea typeface="+mn-lt"/>
                <a:cs typeface="+mn-lt"/>
              </a:rPr>
              <a:t> y </a:t>
            </a:r>
            <a:r>
              <a:rPr lang="en-US" sz="1700" b="1" err="1">
                <a:ea typeface="+mn-lt"/>
                <a:cs typeface="+mn-lt"/>
              </a:rPr>
              <a:t>aprender</a:t>
            </a:r>
            <a:r>
              <a:rPr lang="en-US" sz="1700">
                <a:ea typeface="+mn-lt"/>
                <a:cs typeface="+mn-lt"/>
              </a:rPr>
              <a:t>.</a:t>
            </a:r>
          </a:p>
          <a:p>
            <a:pPr>
              <a:lnSpc>
                <a:spcPct val="140000"/>
              </a:lnSpc>
              <a:buClr>
                <a:srgbClr val="C3B2A7"/>
              </a:buClr>
            </a:pPr>
            <a:r>
              <a:rPr lang="en-US" sz="1700" err="1"/>
              <a:t>Algunos</a:t>
            </a:r>
            <a:r>
              <a:rPr lang="en-US" sz="1700"/>
              <a:t> </a:t>
            </a:r>
            <a:r>
              <a:rPr lang="en-US" sz="1700" err="1"/>
              <a:t>ejemplos</a:t>
            </a:r>
            <a:r>
              <a:rPr lang="en-US" sz="1700"/>
              <a:t> de redes </a:t>
            </a:r>
            <a:r>
              <a:rPr lang="en-US" sz="1700" err="1"/>
              <a:t>sociales</a:t>
            </a:r>
            <a:r>
              <a:rPr lang="en-US" sz="1700"/>
              <a:t> </a:t>
            </a:r>
            <a:r>
              <a:rPr lang="en-US" sz="1700" err="1"/>
              <a:t>aplicadas</a:t>
            </a:r>
            <a:r>
              <a:rPr lang="en-US" sz="1700"/>
              <a:t> </a:t>
            </a:r>
            <a:r>
              <a:rPr lang="en-US" sz="1700" err="1"/>
              <a:t>en</a:t>
            </a:r>
            <a:r>
              <a:rPr lang="en-US" sz="1700"/>
              <a:t> </a:t>
            </a:r>
            <a:r>
              <a:rPr lang="en-US" sz="1700" err="1"/>
              <a:t>el</a:t>
            </a:r>
            <a:r>
              <a:rPr lang="en-US" sz="1700"/>
              <a:t> aula son:</a:t>
            </a:r>
          </a:p>
          <a:p>
            <a:pPr>
              <a:lnSpc>
                <a:spcPct val="140000"/>
              </a:lnSpc>
              <a:buClr>
                <a:srgbClr val="C3B2A7"/>
              </a:buClr>
            </a:pPr>
            <a:r>
              <a:rPr lang="en-US" sz="1700"/>
              <a:t>Facebook: </a:t>
            </a:r>
            <a:r>
              <a:rPr lang="en-US" sz="1700">
                <a:ea typeface="+mn-lt"/>
                <a:cs typeface="+mn-lt"/>
              </a:rPr>
              <a:t>Permite a </a:t>
            </a:r>
            <a:r>
              <a:rPr lang="en-US" sz="1700" err="1">
                <a:ea typeface="+mn-lt"/>
                <a:cs typeface="+mn-lt"/>
              </a:rPr>
              <a:t>los</a:t>
            </a:r>
            <a:r>
              <a:rPr lang="en-US" sz="1700">
                <a:ea typeface="+mn-lt"/>
                <a:cs typeface="+mn-lt"/>
              </a:rPr>
              <a:t> </a:t>
            </a:r>
            <a:r>
              <a:rPr lang="en-US" sz="1700" err="1">
                <a:ea typeface="+mn-lt"/>
                <a:cs typeface="+mn-lt"/>
              </a:rPr>
              <a:t>usuarios</a:t>
            </a:r>
            <a:r>
              <a:rPr lang="en-US" sz="1700">
                <a:ea typeface="+mn-lt"/>
                <a:cs typeface="+mn-lt"/>
              </a:rPr>
              <a:t> </a:t>
            </a:r>
            <a:r>
              <a:rPr lang="en-US" sz="1700" err="1">
                <a:ea typeface="+mn-lt"/>
                <a:cs typeface="+mn-lt"/>
              </a:rPr>
              <a:t>permite</a:t>
            </a:r>
            <a:r>
              <a:rPr lang="en-US" sz="1700">
                <a:ea typeface="+mn-lt"/>
                <a:cs typeface="+mn-lt"/>
              </a:rPr>
              <a:t> </a:t>
            </a:r>
            <a:r>
              <a:rPr lang="en-US" sz="1700" err="1">
                <a:ea typeface="+mn-lt"/>
                <a:cs typeface="+mn-lt"/>
              </a:rPr>
              <a:t>establecer</a:t>
            </a:r>
            <a:r>
              <a:rPr lang="en-US" sz="1700">
                <a:ea typeface="+mn-lt"/>
                <a:cs typeface="+mn-lt"/>
              </a:rPr>
              <a:t> </a:t>
            </a:r>
            <a:r>
              <a:rPr lang="en-US" sz="1700" err="1">
                <a:ea typeface="+mn-lt"/>
                <a:cs typeface="+mn-lt"/>
              </a:rPr>
              <a:t>conexiones</a:t>
            </a:r>
            <a:r>
              <a:rPr lang="en-US" sz="1700">
                <a:ea typeface="+mn-lt"/>
                <a:cs typeface="+mn-lt"/>
              </a:rPr>
              <a:t> y </a:t>
            </a:r>
            <a:r>
              <a:rPr lang="en-US" sz="1700" err="1">
                <a:ea typeface="+mn-lt"/>
                <a:cs typeface="+mn-lt"/>
              </a:rPr>
              <a:t>mantenerse</a:t>
            </a:r>
            <a:r>
              <a:rPr lang="en-US" sz="1700">
                <a:ea typeface="+mn-lt"/>
                <a:cs typeface="+mn-lt"/>
              </a:rPr>
              <a:t> </a:t>
            </a:r>
            <a:r>
              <a:rPr lang="en-US" sz="1700" err="1">
                <a:ea typeface="+mn-lt"/>
                <a:cs typeface="+mn-lt"/>
              </a:rPr>
              <a:t>en</a:t>
            </a:r>
            <a:r>
              <a:rPr lang="en-US" sz="1700">
                <a:ea typeface="+mn-lt"/>
                <a:cs typeface="+mn-lt"/>
              </a:rPr>
              <a:t> </a:t>
            </a:r>
            <a:r>
              <a:rPr lang="en-US" sz="1700" err="1">
                <a:ea typeface="+mn-lt"/>
                <a:cs typeface="+mn-lt"/>
              </a:rPr>
              <a:t>contacto</a:t>
            </a:r>
            <a:r>
              <a:rPr lang="en-US" sz="1700">
                <a:ea typeface="+mn-lt"/>
                <a:cs typeface="+mn-lt"/>
              </a:rPr>
              <a:t> con </a:t>
            </a:r>
            <a:r>
              <a:rPr lang="en-US" sz="1700" err="1">
                <a:ea typeface="+mn-lt"/>
                <a:cs typeface="+mn-lt"/>
              </a:rPr>
              <a:t>otros</a:t>
            </a:r>
            <a:r>
              <a:rPr lang="en-US" sz="1700">
                <a:ea typeface="+mn-lt"/>
                <a:cs typeface="+mn-lt"/>
              </a:rPr>
              <a:t> </a:t>
            </a:r>
            <a:r>
              <a:rPr lang="en-US" sz="1700" err="1">
                <a:ea typeface="+mn-lt"/>
                <a:cs typeface="+mn-lt"/>
              </a:rPr>
              <a:t>usuarios</a:t>
            </a:r>
            <a:r>
              <a:rPr lang="en-US" sz="1700">
                <a:ea typeface="+mn-lt"/>
                <a:cs typeface="+mn-lt"/>
              </a:rPr>
              <a:t> </a:t>
            </a:r>
            <a:r>
              <a:rPr lang="en-US" sz="1700" err="1">
                <a:ea typeface="+mn-lt"/>
                <a:cs typeface="+mn-lt"/>
              </a:rPr>
              <a:t>Esta</a:t>
            </a:r>
            <a:r>
              <a:rPr lang="en-US" sz="1700">
                <a:ea typeface="+mn-lt"/>
                <a:cs typeface="+mn-lt"/>
              </a:rPr>
              <a:t> </a:t>
            </a:r>
            <a:r>
              <a:rPr lang="en-US" sz="1700" err="1">
                <a:ea typeface="+mn-lt"/>
                <a:cs typeface="+mn-lt"/>
              </a:rPr>
              <a:t>herramienta</a:t>
            </a:r>
            <a:r>
              <a:rPr lang="en-US" sz="1700">
                <a:ea typeface="+mn-lt"/>
                <a:cs typeface="+mn-lt"/>
              </a:rPr>
              <a:t> </a:t>
            </a:r>
            <a:r>
              <a:rPr lang="en-US" sz="1700" err="1">
                <a:ea typeface="+mn-lt"/>
                <a:cs typeface="+mn-lt"/>
              </a:rPr>
              <a:t>puede</a:t>
            </a:r>
            <a:r>
              <a:rPr lang="en-US" sz="1700">
                <a:ea typeface="+mn-lt"/>
                <a:cs typeface="+mn-lt"/>
              </a:rPr>
              <a:t> ser </a:t>
            </a:r>
            <a:r>
              <a:rPr lang="en-US" sz="1700" err="1">
                <a:ea typeface="+mn-lt"/>
                <a:cs typeface="+mn-lt"/>
              </a:rPr>
              <a:t>útil</a:t>
            </a:r>
            <a:r>
              <a:rPr lang="en-US" sz="1700">
                <a:ea typeface="+mn-lt"/>
                <a:cs typeface="+mn-lt"/>
              </a:rPr>
              <a:t> gracias a la </a:t>
            </a:r>
            <a:r>
              <a:rPr lang="en-US" sz="1700" b="1" err="1">
                <a:ea typeface="+mn-lt"/>
                <a:cs typeface="+mn-lt"/>
              </a:rPr>
              <a:t>creación</a:t>
            </a:r>
            <a:r>
              <a:rPr lang="en-US" sz="1700" b="1">
                <a:ea typeface="+mn-lt"/>
                <a:cs typeface="+mn-lt"/>
              </a:rPr>
              <a:t> de </a:t>
            </a:r>
            <a:r>
              <a:rPr lang="en-US" sz="1700" b="1" err="1">
                <a:ea typeface="+mn-lt"/>
                <a:cs typeface="+mn-lt"/>
              </a:rPr>
              <a:t>grupos</a:t>
            </a:r>
            <a:r>
              <a:rPr lang="en-US" sz="1700" b="1">
                <a:ea typeface="+mn-lt"/>
                <a:cs typeface="+mn-lt"/>
              </a:rPr>
              <a:t> privados para </a:t>
            </a:r>
            <a:r>
              <a:rPr lang="en-US" sz="1700" b="1" err="1">
                <a:ea typeface="+mn-lt"/>
                <a:cs typeface="+mn-lt"/>
              </a:rPr>
              <a:t>el</a:t>
            </a:r>
            <a:r>
              <a:rPr lang="en-US" sz="1700" b="1">
                <a:ea typeface="+mn-lt"/>
                <a:cs typeface="+mn-lt"/>
              </a:rPr>
              <a:t> </a:t>
            </a:r>
            <a:r>
              <a:rPr lang="en-US" sz="1700" b="1" err="1">
                <a:ea typeface="+mn-lt"/>
                <a:cs typeface="+mn-lt"/>
              </a:rPr>
              <a:t>entorno</a:t>
            </a:r>
            <a:r>
              <a:rPr lang="en-US" sz="1700" b="1">
                <a:ea typeface="+mn-lt"/>
                <a:cs typeface="+mn-lt"/>
              </a:rPr>
              <a:t> de la clase.</a:t>
            </a:r>
            <a:endParaRPr lang="en-US" sz="1700" err="1"/>
          </a:p>
        </p:txBody>
      </p:sp>
    </p:spTree>
    <p:extLst>
      <p:ext uri="{BB962C8B-B14F-4D97-AF65-F5344CB8AC3E}">
        <p14:creationId xmlns:p14="http://schemas.microsoft.com/office/powerpoint/2010/main" val="6425223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BohemianVTI">
  <a:themeElements>
    <a:clrScheme name="Boho">
      <a:dk1>
        <a:sysClr val="windowText" lastClr="000000"/>
      </a:dk1>
      <a:lt1>
        <a:sysClr val="window" lastClr="FFFFFF"/>
      </a:lt1>
      <a:dk2>
        <a:srgbClr val="323232"/>
      </a:dk2>
      <a:lt2>
        <a:srgbClr val="F4F1EF"/>
      </a:lt2>
      <a:accent1>
        <a:srgbClr val="8F4F58"/>
      </a:accent1>
      <a:accent2>
        <a:srgbClr val="D09182"/>
      </a:accent2>
      <a:accent3>
        <a:srgbClr val="C7A085"/>
      </a:accent3>
      <a:accent4>
        <a:srgbClr val="ADA085"/>
      </a:accent4>
      <a:accent5>
        <a:srgbClr val="5F787F"/>
      </a:accent5>
      <a:accent6>
        <a:srgbClr val="5A6768"/>
      </a:accent6>
      <a:hlink>
        <a:srgbClr val="A25872"/>
      </a:hlink>
      <a:folHlink>
        <a:srgbClr val="667A7E"/>
      </a:folHlink>
    </a:clrScheme>
    <a:fontScheme name="modern love avenir">
      <a:majorFont>
        <a:latin typeface="Modern Love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ohemianVTI" id="{B5E50611-F7C7-47BC-81A6-BE9493DF8677}" vid="{7A26D0DD-A1A5-444B-B0FB-E7DB9E2D047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90a0e5a-f5ad-471e-a5fd-c064fd9a5d8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83A6A2C9B44541A1E7DBA85828869F" ma:contentTypeVersion="8" ma:contentTypeDescription="Create a new document." ma:contentTypeScope="" ma:versionID="4ae314d8aca6902d056c2e8bb6e924f6">
  <xsd:schema xmlns:xsd="http://www.w3.org/2001/XMLSchema" xmlns:xs="http://www.w3.org/2001/XMLSchema" xmlns:p="http://schemas.microsoft.com/office/2006/metadata/properties" xmlns:ns3="190a0e5a-f5ad-471e-a5fd-c064fd9a5d88" targetNamespace="http://schemas.microsoft.com/office/2006/metadata/properties" ma:root="true" ma:fieldsID="607b6497f74ca5364d8082ad6e5b03de" ns3:_="">
    <xsd:import namespace="190a0e5a-f5ad-471e-a5fd-c064fd9a5d8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0a0e5a-f5ad-471e-a5fd-c064fd9a5d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4" nillable="true" ma:displayName="_activity" ma:hidden="true" ma:internalName="_activity">
      <xsd:simpleType>
        <xsd:restriction base="dms:Note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D1F7273-93BC-4583-9070-DFDA829DC06D}">
  <ds:schemaRefs>
    <ds:schemaRef ds:uri="http://schemas.microsoft.com/office/2006/metadata/properties"/>
    <ds:schemaRef ds:uri="http://www.w3.org/2000/xmlns/"/>
    <ds:schemaRef ds:uri="190a0e5a-f5ad-471e-a5fd-c064fd9a5d88"/>
    <ds:schemaRef ds:uri="http://www.w3.org/2001/XMLSchema-instance"/>
  </ds:schemaRefs>
</ds:datastoreItem>
</file>

<file path=customXml/itemProps2.xml><?xml version="1.0" encoding="utf-8"?>
<ds:datastoreItem xmlns:ds="http://schemas.openxmlformats.org/officeDocument/2006/customXml" ds:itemID="{298EF384-869A-47B3-9BFE-035031E6399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190a0e5a-f5ad-471e-a5fd-c064fd9a5d88"/>
  </ds:schemaRefs>
</ds:datastoreItem>
</file>

<file path=customXml/itemProps3.xml><?xml version="1.0" encoding="utf-8"?>
<ds:datastoreItem xmlns:ds="http://schemas.openxmlformats.org/officeDocument/2006/customXml" ds:itemID="{FD830D0F-DA00-4E9B-BAB9-B10909B3C11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Panorámica</PresentationFormat>
  <Slides>8</Slides>
  <Notes>1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BohemianVTI</vt:lpstr>
      <vt:lpstr>Escuela Normal de Educación Preescolar</vt:lpstr>
      <vt:lpstr>¿Qué son las redes sociales?</vt:lpstr>
      <vt:lpstr>¿Es pertinente utilizar Redes Sociales para el trabajo colaborativo en la educación superior?</vt:lpstr>
      <vt:lpstr>Redes Sociales en la Educación </vt:lpstr>
      <vt:lpstr>Ventajas</vt:lpstr>
      <vt:lpstr>Desventajas</vt:lpstr>
      <vt:lpstr>El papel del docente en el uso de las redes sociales para el aprendizaje.</vt:lpstr>
      <vt:lpstr>Usos y aplicaciones de las redes sociales en el aula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REGINA GONZALEZ CASTILLO</dc:creator>
  <cp:lastModifiedBy>ANDREA GAYTAN VILLANUEVA</cp:lastModifiedBy>
  <cp:revision>3</cp:revision>
  <dcterms:created xsi:type="dcterms:W3CDTF">2022-12-01T18:52:23Z</dcterms:created>
  <dcterms:modified xsi:type="dcterms:W3CDTF">2022-12-06T04:51:53Z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0x010100A983A6A2C9B44541A1E7DBA85828869F</vt:lpwstr>
  </property>
</Properties>
</file>