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2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8" r:id="rId9"/>
  </p:sldIdLst>
  <p:sldSz cx="9144000" cy="5143500" type="screen16x9"/>
  <p:notesSz cx="6858000" cy="9144000"/>
  <p:embeddedFontLst>
    <p:embeddedFont>
      <p:font typeface="Anton" pitchFamily="2" charset="0"/>
      <p:regular r:id="rId11"/>
    </p:embeddedFont>
    <p:embeddedFont>
      <p:font typeface="Lato" panose="020F0502020204030203" pitchFamily="34" charset="0"/>
      <p:regular r:id="rId12"/>
      <p:bold r:id="rId13"/>
      <p:italic r:id="rId14"/>
      <p:boldItalic r:id="rId15"/>
    </p:embeddedFont>
    <p:embeddedFont>
      <p:font typeface="Livvic" pitchFamily="2" charset="0"/>
      <p:regular r:id="rId16"/>
      <p:bold r:id="rId17"/>
      <p:italic r:id="rId18"/>
      <p:boldItalic r:id="rId19"/>
    </p:embeddedFont>
    <p:embeddedFont>
      <p:font typeface="Roboto Condensed Light" panose="02000000000000000000" pitchFamily="2" charset="0"/>
      <p:regular r:id="rId20"/>
      <p:italic r:id="rId21"/>
    </p:embeddedFont>
    <p:embeddedFont>
      <p:font typeface="Verdana" panose="020B0604030504040204" pitchFamily="3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0D9EFF0-0269-4D8C-9352-A891189E132B}">
  <a:tblStyle styleId="{80D9EFF0-0269-4D8C-9352-A891189E132B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56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1.fntdata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5" Type="http://schemas.openxmlformats.org/officeDocument/2006/relationships/font" Target="fonts/font15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20" Type="http://schemas.openxmlformats.org/officeDocument/2006/relationships/font" Target="fonts/font10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24" Type="http://schemas.openxmlformats.org/officeDocument/2006/relationships/font" Target="fonts/font14.fntdata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23" Type="http://schemas.openxmlformats.org/officeDocument/2006/relationships/font" Target="fonts/font13.fntdata"/><Relationship Id="rId28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19" Type="http://schemas.openxmlformats.org/officeDocument/2006/relationships/font" Target="fonts/font9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font" Target="fonts/font1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g98bdab699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5" name="Google Shape;235;g98bdab699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6" name="Google Shape;526;g8e5a300efc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7" name="Google Shape;527;g8e5a300efc_0_2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8c143df83b_0_1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8c143df83b_0_1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8c143df83b_0_2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Google Shape;554;g8c143df83b_0_23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" name="Google Shape;638;g8c143df83b_0_29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9" name="Google Shape;639;g8c143df83b_0_29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" name="Google Shape;860;g8f60fbab07_2_1569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1" name="Google Shape;861;g8f60fbab07_2_1569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6" name="Google Shape;656;g9c5ac269ff_0_323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7" name="Google Shape;657;g9c5ac269ff_0_323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 rot="10800000" flipH="1">
            <a:off x="2518702" y="-1920309"/>
            <a:ext cx="2381729" cy="2405580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 rot="10800000" flipH="1">
            <a:off x="4433134" y="4705992"/>
            <a:ext cx="914402" cy="923533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1662404" y="-1765772"/>
            <a:ext cx="2743252" cy="277973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 flipH="1">
            <a:off x="2917838" y="89715"/>
            <a:ext cx="380861" cy="395560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ctrTitle"/>
          </p:nvPr>
        </p:nvSpPr>
        <p:spPr>
          <a:xfrm>
            <a:off x="713225" y="1294950"/>
            <a:ext cx="3218700" cy="25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500"/>
              <a:buNone/>
              <a:defRPr sz="55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500"/>
              <a:buNone/>
              <a:defRPr sz="55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ubTitle" idx="1"/>
          </p:nvPr>
        </p:nvSpPr>
        <p:spPr>
          <a:xfrm>
            <a:off x="713225" y="3682025"/>
            <a:ext cx="2670300" cy="9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ullet list">
  <p:cSld name="TITLE_AND_BODY_1">
    <p:bg>
      <p:bgPr>
        <a:solidFill>
          <a:schemeClr val="accent3"/>
        </a:solidFill>
        <a:effectLst/>
      </p:bgPr>
    </p:bg>
    <p:spTree>
      <p:nvGrpSpPr>
        <p:cNvPr id="1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23"/>
          <p:cNvSpPr txBox="1">
            <a:spLocks noGrp="1"/>
          </p:cNvSpPr>
          <p:nvPr>
            <p:ph type="title"/>
          </p:nvPr>
        </p:nvSpPr>
        <p:spPr>
          <a:xfrm>
            <a:off x="713225" y="1700775"/>
            <a:ext cx="3218700" cy="17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10" name="Google Shape;210;p23"/>
          <p:cNvSpPr txBox="1">
            <a:spLocks noGrp="1"/>
          </p:cNvSpPr>
          <p:nvPr>
            <p:ph type="subTitle" idx="1"/>
          </p:nvPr>
        </p:nvSpPr>
        <p:spPr>
          <a:xfrm>
            <a:off x="3931975" y="541800"/>
            <a:ext cx="4498800" cy="40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11" name="Google Shape;211;p23"/>
          <p:cNvSpPr/>
          <p:nvPr/>
        </p:nvSpPr>
        <p:spPr>
          <a:xfrm>
            <a:off x="3075321" y="-911801"/>
            <a:ext cx="1176938" cy="1185998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23"/>
          <p:cNvSpPr/>
          <p:nvPr/>
        </p:nvSpPr>
        <p:spPr>
          <a:xfrm>
            <a:off x="-671825" y="3063025"/>
            <a:ext cx="897070" cy="90393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3" name="Google Shape;213;p23"/>
          <p:cNvSpPr/>
          <p:nvPr/>
        </p:nvSpPr>
        <p:spPr>
          <a:xfrm>
            <a:off x="-1075954" y="-1983222"/>
            <a:ext cx="2888850" cy="2922221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4" name="Google Shape;214;p23"/>
          <p:cNvSpPr/>
          <p:nvPr/>
        </p:nvSpPr>
        <p:spPr>
          <a:xfrm>
            <a:off x="357128" y="4256972"/>
            <a:ext cx="1815331" cy="1281006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5" name="Google Shape;215;p23"/>
          <p:cNvSpPr/>
          <p:nvPr/>
        </p:nvSpPr>
        <p:spPr>
          <a:xfrm rot="10800000" flipH="1">
            <a:off x="7824100" y="4719346"/>
            <a:ext cx="897070" cy="90393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6" name="Google Shape;216;p23"/>
          <p:cNvSpPr/>
          <p:nvPr/>
        </p:nvSpPr>
        <p:spPr>
          <a:xfrm rot="10800000" flipH="1">
            <a:off x="7737778" y="-264550"/>
            <a:ext cx="1815331" cy="1281006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23"/>
          <p:cNvSpPr/>
          <p:nvPr/>
        </p:nvSpPr>
        <p:spPr>
          <a:xfrm>
            <a:off x="7375698" y="4517425"/>
            <a:ext cx="305994" cy="317818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/>
          <p:nvPr/>
        </p:nvSpPr>
        <p:spPr>
          <a:xfrm flipH="1">
            <a:off x="6015285" y="-809150"/>
            <a:ext cx="1072190" cy="1080385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3"/>
          <p:cNvSpPr/>
          <p:nvPr/>
        </p:nvSpPr>
        <p:spPr>
          <a:xfrm flipH="1">
            <a:off x="8773823" y="2742675"/>
            <a:ext cx="978302" cy="985813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3"/>
          <p:cNvSpPr/>
          <p:nvPr/>
        </p:nvSpPr>
        <p:spPr>
          <a:xfrm flipH="1">
            <a:off x="2112101" y="-2148462"/>
            <a:ext cx="2687786" cy="271883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3"/>
          <p:cNvSpPr/>
          <p:nvPr/>
        </p:nvSpPr>
        <p:spPr>
          <a:xfrm flipH="1">
            <a:off x="4557421" y="4519959"/>
            <a:ext cx="4910588" cy="4949104"/>
          </a:xfrm>
          <a:custGeom>
            <a:avLst/>
            <a:gdLst/>
            <a:ahLst/>
            <a:cxnLst/>
            <a:rect l="l" t="t" r="r" b="b"/>
            <a:pathLst>
              <a:path w="130949" h="130972" extrusionOk="0">
                <a:moveTo>
                  <a:pt x="65623" y="0"/>
                </a:moveTo>
                <a:cubicBezTo>
                  <a:pt x="29376" y="0"/>
                  <a:pt x="0" y="29399"/>
                  <a:pt x="0" y="65349"/>
                </a:cubicBezTo>
                <a:cubicBezTo>
                  <a:pt x="0" y="101573"/>
                  <a:pt x="29376" y="130972"/>
                  <a:pt x="65623" y="130972"/>
                </a:cubicBezTo>
                <a:cubicBezTo>
                  <a:pt x="101573" y="130972"/>
                  <a:pt x="130949" y="101573"/>
                  <a:pt x="130949" y="65349"/>
                </a:cubicBezTo>
                <a:cubicBezTo>
                  <a:pt x="130949" y="29399"/>
                  <a:pt x="101573" y="0"/>
                  <a:pt x="65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3"/>
          <p:cNvSpPr/>
          <p:nvPr/>
        </p:nvSpPr>
        <p:spPr>
          <a:xfrm flipH="1">
            <a:off x="4101471" y="65429"/>
            <a:ext cx="363788" cy="377837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3"/>
          <p:cNvSpPr/>
          <p:nvPr/>
        </p:nvSpPr>
        <p:spPr>
          <a:xfrm flipH="1">
            <a:off x="7087484" y="4394419"/>
            <a:ext cx="1390988" cy="981568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3"/>
          <p:cNvSpPr/>
          <p:nvPr/>
        </p:nvSpPr>
        <p:spPr>
          <a:xfrm>
            <a:off x="144525" y="4519950"/>
            <a:ext cx="363780" cy="36656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title" hasCustomPrompt="1"/>
          </p:nvPr>
        </p:nvSpPr>
        <p:spPr>
          <a:xfrm>
            <a:off x="713225" y="539500"/>
            <a:ext cx="3256800" cy="7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400"/>
              <a:buNone/>
              <a:defRPr>
                <a:solidFill>
                  <a:schemeClr val="accent4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24" name="Google Shape;24;p3"/>
          <p:cNvSpPr txBox="1">
            <a:spLocks noGrp="1"/>
          </p:cNvSpPr>
          <p:nvPr>
            <p:ph type="title" idx="2"/>
          </p:nvPr>
        </p:nvSpPr>
        <p:spPr>
          <a:xfrm>
            <a:off x="713225" y="1207000"/>
            <a:ext cx="3256800" cy="13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subTitle" idx="1"/>
          </p:nvPr>
        </p:nvSpPr>
        <p:spPr>
          <a:xfrm>
            <a:off x="713225" y="2939900"/>
            <a:ext cx="3256800" cy="16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accent3"/>
        </a:solidFill>
        <a:effectLst/>
      </p:bgPr>
    </p:bg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/>
          <p:nvPr/>
        </p:nvSpPr>
        <p:spPr>
          <a:xfrm>
            <a:off x="3075321" y="-911801"/>
            <a:ext cx="1176938" cy="1185998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6"/>
          <p:cNvSpPr/>
          <p:nvPr/>
        </p:nvSpPr>
        <p:spPr>
          <a:xfrm>
            <a:off x="-671825" y="3063025"/>
            <a:ext cx="897070" cy="90393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6"/>
          <p:cNvSpPr/>
          <p:nvPr/>
        </p:nvSpPr>
        <p:spPr>
          <a:xfrm>
            <a:off x="-1075954" y="-1983222"/>
            <a:ext cx="2888850" cy="2922221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6"/>
          <p:cNvSpPr/>
          <p:nvPr/>
        </p:nvSpPr>
        <p:spPr>
          <a:xfrm>
            <a:off x="357128" y="4256972"/>
            <a:ext cx="1815331" cy="1281006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6"/>
          <p:cNvSpPr/>
          <p:nvPr/>
        </p:nvSpPr>
        <p:spPr>
          <a:xfrm>
            <a:off x="1866448" y="4651600"/>
            <a:ext cx="305994" cy="317818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6"/>
          <p:cNvSpPr txBox="1">
            <a:spLocks noGrp="1"/>
          </p:cNvSpPr>
          <p:nvPr>
            <p:ph type="title"/>
          </p:nvPr>
        </p:nvSpPr>
        <p:spPr>
          <a:xfrm>
            <a:off x="713225" y="1700784"/>
            <a:ext cx="3100200" cy="17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  <a:defRPr sz="44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/>
          <p:nvPr/>
        </p:nvSpPr>
        <p:spPr>
          <a:xfrm>
            <a:off x="3075321" y="-911801"/>
            <a:ext cx="1176938" cy="1185998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53;p7"/>
          <p:cNvSpPr/>
          <p:nvPr/>
        </p:nvSpPr>
        <p:spPr>
          <a:xfrm>
            <a:off x="-671825" y="3063025"/>
            <a:ext cx="897070" cy="90393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54;p7"/>
          <p:cNvSpPr/>
          <p:nvPr/>
        </p:nvSpPr>
        <p:spPr>
          <a:xfrm>
            <a:off x="-1075954" y="-1983222"/>
            <a:ext cx="2888850" cy="2922221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55;p7"/>
          <p:cNvSpPr/>
          <p:nvPr/>
        </p:nvSpPr>
        <p:spPr>
          <a:xfrm>
            <a:off x="357128" y="4256972"/>
            <a:ext cx="1815331" cy="1281006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7"/>
          <p:cNvSpPr/>
          <p:nvPr/>
        </p:nvSpPr>
        <p:spPr>
          <a:xfrm>
            <a:off x="1866448" y="4651600"/>
            <a:ext cx="305994" cy="317818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57;p7"/>
          <p:cNvSpPr txBox="1">
            <a:spLocks noGrp="1"/>
          </p:cNvSpPr>
          <p:nvPr>
            <p:ph type="title"/>
          </p:nvPr>
        </p:nvSpPr>
        <p:spPr>
          <a:xfrm>
            <a:off x="713225" y="1704900"/>
            <a:ext cx="2297100" cy="173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58" name="Google Shape;58;p7"/>
          <p:cNvSpPr txBox="1">
            <a:spLocks noGrp="1"/>
          </p:cNvSpPr>
          <p:nvPr>
            <p:ph type="subTitle" idx="1"/>
          </p:nvPr>
        </p:nvSpPr>
        <p:spPr>
          <a:xfrm>
            <a:off x="3383275" y="539500"/>
            <a:ext cx="5177400" cy="40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Livvic"/>
              <a:buAutoNum type="arabicPeriod"/>
              <a:defRPr sz="1100"/>
            </a:lvl1pPr>
            <a:lvl2pPr lvl="1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100"/>
            </a:lvl2pPr>
            <a:lvl3pPr lvl="2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100"/>
            </a:lvl3pPr>
            <a:lvl4pPr lvl="3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100"/>
            </a:lvl4pPr>
            <a:lvl5pPr lvl="4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100"/>
            </a:lvl5pPr>
            <a:lvl6pPr lvl="5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100"/>
            </a:lvl6pPr>
            <a:lvl7pPr lvl="6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rabicPeriod"/>
              <a:defRPr sz="1100"/>
            </a:lvl7pPr>
            <a:lvl8pPr lvl="7">
              <a:spcBef>
                <a:spcPts val="1600"/>
              </a:spcBef>
              <a:spcAft>
                <a:spcPts val="0"/>
              </a:spcAft>
              <a:buClr>
                <a:srgbClr val="434343"/>
              </a:buClr>
              <a:buSzPts val="1200"/>
              <a:buFont typeface="Roboto Condensed Light"/>
              <a:buAutoNum type="alphaLcPeriod"/>
              <a:defRPr sz="1100"/>
            </a:lvl8pPr>
            <a:lvl9pPr lvl="8">
              <a:spcBef>
                <a:spcPts val="1600"/>
              </a:spcBef>
              <a:spcAft>
                <a:spcPts val="1600"/>
              </a:spcAft>
              <a:buClr>
                <a:srgbClr val="434343"/>
              </a:buClr>
              <a:buSzPts val="1200"/>
              <a:buFont typeface="Roboto Condensed Light"/>
              <a:buAutoNum type="romanLcPeriod"/>
              <a:defRPr sz="11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9"/>
          <p:cNvSpPr/>
          <p:nvPr/>
        </p:nvSpPr>
        <p:spPr>
          <a:xfrm>
            <a:off x="2047175" y="-809150"/>
            <a:ext cx="1072190" cy="1080385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9"/>
          <p:cNvSpPr/>
          <p:nvPr/>
        </p:nvSpPr>
        <p:spPr>
          <a:xfrm>
            <a:off x="-617475" y="2742675"/>
            <a:ext cx="978302" cy="985813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9"/>
          <p:cNvSpPr/>
          <p:nvPr/>
        </p:nvSpPr>
        <p:spPr>
          <a:xfrm>
            <a:off x="4334763" y="-2148462"/>
            <a:ext cx="2687786" cy="271883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9"/>
          <p:cNvSpPr/>
          <p:nvPr/>
        </p:nvSpPr>
        <p:spPr>
          <a:xfrm>
            <a:off x="-333359" y="4519959"/>
            <a:ext cx="4910588" cy="4949104"/>
          </a:xfrm>
          <a:custGeom>
            <a:avLst/>
            <a:gdLst/>
            <a:ahLst/>
            <a:cxnLst/>
            <a:rect l="l" t="t" r="r" b="b"/>
            <a:pathLst>
              <a:path w="130949" h="130972" extrusionOk="0">
                <a:moveTo>
                  <a:pt x="65623" y="0"/>
                </a:moveTo>
                <a:cubicBezTo>
                  <a:pt x="29376" y="0"/>
                  <a:pt x="0" y="29399"/>
                  <a:pt x="0" y="65349"/>
                </a:cubicBezTo>
                <a:cubicBezTo>
                  <a:pt x="0" y="101573"/>
                  <a:pt x="29376" y="130972"/>
                  <a:pt x="65623" y="130972"/>
                </a:cubicBezTo>
                <a:cubicBezTo>
                  <a:pt x="101573" y="130972"/>
                  <a:pt x="130949" y="101573"/>
                  <a:pt x="130949" y="65349"/>
                </a:cubicBezTo>
                <a:cubicBezTo>
                  <a:pt x="130949" y="29399"/>
                  <a:pt x="101573" y="0"/>
                  <a:pt x="65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9"/>
          <p:cNvSpPr/>
          <p:nvPr/>
        </p:nvSpPr>
        <p:spPr>
          <a:xfrm>
            <a:off x="4669391" y="65429"/>
            <a:ext cx="363788" cy="377837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9"/>
          <p:cNvSpPr/>
          <p:nvPr/>
        </p:nvSpPr>
        <p:spPr>
          <a:xfrm>
            <a:off x="656179" y="4394419"/>
            <a:ext cx="1390988" cy="981568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9"/>
          <p:cNvSpPr/>
          <p:nvPr/>
        </p:nvSpPr>
        <p:spPr>
          <a:xfrm flipH="1">
            <a:off x="8626345" y="4519950"/>
            <a:ext cx="363780" cy="36656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9"/>
          <p:cNvSpPr txBox="1">
            <a:spLocks noGrp="1"/>
          </p:cNvSpPr>
          <p:nvPr>
            <p:ph type="title" hasCustomPrompt="1"/>
          </p:nvPr>
        </p:nvSpPr>
        <p:spPr>
          <a:xfrm flipH="1">
            <a:off x="5155675" y="539500"/>
            <a:ext cx="3256800" cy="736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4400"/>
              <a:buNone/>
              <a:defRPr>
                <a:solidFill>
                  <a:schemeClr val="accent4"/>
                </a:solidFill>
              </a:defRPr>
            </a:lvl1pPr>
            <a:lvl2pPr lvl="1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7000"/>
              <a:buFont typeface="Anton"/>
              <a:buNone/>
              <a:defRPr sz="7000">
                <a:solidFill>
                  <a:schemeClr val="accent4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72" name="Google Shape;72;p9"/>
          <p:cNvSpPr txBox="1">
            <a:spLocks noGrp="1"/>
          </p:cNvSpPr>
          <p:nvPr>
            <p:ph type="title" idx="2"/>
          </p:nvPr>
        </p:nvSpPr>
        <p:spPr>
          <a:xfrm flipH="1">
            <a:off x="5155675" y="1207000"/>
            <a:ext cx="3256800" cy="13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400"/>
              <a:buNone/>
              <a:defRPr/>
            </a:lvl1pPr>
            <a:lvl2pPr lvl="1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2pPr>
            <a:lvl3pPr lvl="2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3pPr>
            <a:lvl4pPr lvl="3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4pPr>
            <a:lvl5pPr lvl="4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5pPr>
            <a:lvl6pPr lvl="5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6pPr>
            <a:lvl7pPr lvl="6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7pPr>
            <a:lvl8pPr lvl="7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8pPr>
            <a:lvl9pPr lvl="8" algn="r" rtl="0">
              <a:spcBef>
                <a:spcPts val="0"/>
              </a:spcBef>
              <a:spcAft>
                <a:spcPts val="0"/>
              </a:spcAft>
              <a:buSzPts val="5000"/>
              <a:buFont typeface="Anton"/>
              <a:buNone/>
              <a:defRPr sz="5000"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  <p:sp>
        <p:nvSpPr>
          <p:cNvPr id="73" name="Google Shape;73;p9"/>
          <p:cNvSpPr txBox="1">
            <a:spLocks noGrp="1"/>
          </p:cNvSpPr>
          <p:nvPr>
            <p:ph type="subTitle" idx="1"/>
          </p:nvPr>
        </p:nvSpPr>
        <p:spPr>
          <a:xfrm flipH="1">
            <a:off x="5155675" y="2939900"/>
            <a:ext cx="3256800" cy="16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bg>
      <p:bgPr>
        <a:solidFill>
          <a:schemeClr val="dk1"/>
        </a:solid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able of content">
  <p:cSld name="CUSTOM">
    <p:bg>
      <p:bgPr>
        <a:solidFill>
          <a:schemeClr val="accent3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3"/>
          <p:cNvSpPr txBox="1">
            <a:spLocks noGrp="1"/>
          </p:cNvSpPr>
          <p:nvPr>
            <p:ph type="subTitle" idx="1"/>
          </p:nvPr>
        </p:nvSpPr>
        <p:spPr>
          <a:xfrm>
            <a:off x="5827776" y="774200"/>
            <a:ext cx="25239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3"/>
          <p:cNvSpPr txBox="1">
            <a:spLocks noGrp="1"/>
          </p:cNvSpPr>
          <p:nvPr>
            <p:ph type="subTitle" idx="2"/>
          </p:nvPr>
        </p:nvSpPr>
        <p:spPr>
          <a:xfrm>
            <a:off x="5827775" y="1819675"/>
            <a:ext cx="25239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3"/>
          <p:cNvSpPr txBox="1">
            <a:spLocks noGrp="1"/>
          </p:cNvSpPr>
          <p:nvPr>
            <p:ph type="subTitle" idx="3"/>
          </p:nvPr>
        </p:nvSpPr>
        <p:spPr>
          <a:xfrm>
            <a:off x="5827775" y="2865125"/>
            <a:ext cx="25239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3"/>
          <p:cNvSpPr txBox="1">
            <a:spLocks noGrp="1"/>
          </p:cNvSpPr>
          <p:nvPr>
            <p:ph type="subTitle" idx="4"/>
          </p:nvPr>
        </p:nvSpPr>
        <p:spPr>
          <a:xfrm>
            <a:off x="5827776" y="3910600"/>
            <a:ext cx="25239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4" name="Google Shape;94;p13"/>
          <p:cNvSpPr/>
          <p:nvPr/>
        </p:nvSpPr>
        <p:spPr>
          <a:xfrm rot="10800000" flipH="1">
            <a:off x="-637776" y="4159326"/>
            <a:ext cx="2435878" cy="2464023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13"/>
          <p:cNvSpPr/>
          <p:nvPr/>
        </p:nvSpPr>
        <p:spPr>
          <a:xfrm rot="10800000" flipH="1">
            <a:off x="1461787" y="-3925062"/>
            <a:ext cx="4519377" cy="4690762"/>
          </a:xfrm>
          <a:custGeom>
            <a:avLst/>
            <a:gdLst/>
            <a:ahLst/>
            <a:cxnLst/>
            <a:rect l="l" t="t" r="r" b="b"/>
            <a:pathLst>
              <a:path w="130949" h="130972" extrusionOk="0">
                <a:moveTo>
                  <a:pt x="65623" y="0"/>
                </a:moveTo>
                <a:cubicBezTo>
                  <a:pt x="29376" y="0"/>
                  <a:pt x="0" y="29399"/>
                  <a:pt x="0" y="65349"/>
                </a:cubicBezTo>
                <a:cubicBezTo>
                  <a:pt x="0" y="101573"/>
                  <a:pt x="29376" y="130972"/>
                  <a:pt x="65623" y="130972"/>
                </a:cubicBezTo>
                <a:cubicBezTo>
                  <a:pt x="101573" y="130972"/>
                  <a:pt x="130949" y="101573"/>
                  <a:pt x="130949" y="65349"/>
                </a:cubicBezTo>
                <a:cubicBezTo>
                  <a:pt x="130949" y="29399"/>
                  <a:pt x="101573" y="0"/>
                  <a:pt x="6562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13"/>
          <p:cNvSpPr/>
          <p:nvPr/>
        </p:nvSpPr>
        <p:spPr>
          <a:xfrm rot="10800000" flipH="1">
            <a:off x="4356446" y="374280"/>
            <a:ext cx="363788" cy="377837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13"/>
          <p:cNvSpPr/>
          <p:nvPr/>
        </p:nvSpPr>
        <p:spPr>
          <a:xfrm rot="10800000" flipH="1">
            <a:off x="240746" y="3989505"/>
            <a:ext cx="363788" cy="377837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13"/>
          <p:cNvSpPr/>
          <p:nvPr/>
        </p:nvSpPr>
        <p:spPr>
          <a:xfrm>
            <a:off x="1412500" y="4306901"/>
            <a:ext cx="1181876" cy="833959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13"/>
          <p:cNvSpPr txBox="1">
            <a:spLocks noGrp="1"/>
          </p:cNvSpPr>
          <p:nvPr>
            <p:ph type="title" hasCustomPrompt="1"/>
          </p:nvPr>
        </p:nvSpPr>
        <p:spPr>
          <a:xfrm>
            <a:off x="4983480" y="704088"/>
            <a:ext cx="8046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100" name="Google Shape;100;p13"/>
          <p:cNvSpPr txBox="1">
            <a:spLocks noGrp="1"/>
          </p:cNvSpPr>
          <p:nvPr>
            <p:ph type="title" idx="5" hasCustomPrompt="1"/>
          </p:nvPr>
        </p:nvSpPr>
        <p:spPr>
          <a:xfrm>
            <a:off x="4983480" y="1755648"/>
            <a:ext cx="8046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101" name="Google Shape;101;p13"/>
          <p:cNvSpPr txBox="1">
            <a:spLocks noGrp="1"/>
          </p:cNvSpPr>
          <p:nvPr>
            <p:ph type="title" idx="6" hasCustomPrompt="1"/>
          </p:nvPr>
        </p:nvSpPr>
        <p:spPr>
          <a:xfrm>
            <a:off x="4983480" y="2798064"/>
            <a:ext cx="8046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102" name="Google Shape;102;p13"/>
          <p:cNvSpPr txBox="1">
            <a:spLocks noGrp="1"/>
          </p:cNvSpPr>
          <p:nvPr>
            <p:ph type="title" idx="7" hasCustomPrompt="1"/>
          </p:nvPr>
        </p:nvSpPr>
        <p:spPr>
          <a:xfrm>
            <a:off x="4983480" y="3840480"/>
            <a:ext cx="8046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Font typeface="Anton"/>
              <a:buNone/>
              <a:defRPr>
                <a:solidFill>
                  <a:schemeClr val="accent1"/>
                </a:solidFill>
                <a:latin typeface="Anton"/>
                <a:ea typeface="Anton"/>
                <a:cs typeface="Anton"/>
                <a:sym typeface="Anton"/>
              </a:defRPr>
            </a:lvl9pPr>
          </a:lstStyle>
          <a:p>
            <a:r>
              <a:t>xx%</a:t>
            </a:r>
          </a:p>
        </p:txBody>
      </p:sp>
      <p:sp>
        <p:nvSpPr>
          <p:cNvPr id="103" name="Google Shape;103;p13"/>
          <p:cNvSpPr txBox="1">
            <a:spLocks noGrp="1"/>
          </p:cNvSpPr>
          <p:nvPr>
            <p:ph type="subTitle" idx="8"/>
          </p:nvPr>
        </p:nvSpPr>
        <p:spPr>
          <a:xfrm>
            <a:off x="5827774" y="530350"/>
            <a:ext cx="25239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13"/>
          <p:cNvSpPr txBox="1">
            <a:spLocks noGrp="1"/>
          </p:cNvSpPr>
          <p:nvPr>
            <p:ph type="subTitle" idx="9"/>
          </p:nvPr>
        </p:nvSpPr>
        <p:spPr>
          <a:xfrm>
            <a:off x="5827774" y="1572768"/>
            <a:ext cx="25239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5" name="Google Shape;105;p13"/>
          <p:cNvSpPr txBox="1">
            <a:spLocks noGrp="1"/>
          </p:cNvSpPr>
          <p:nvPr>
            <p:ph type="subTitle" idx="13"/>
          </p:nvPr>
        </p:nvSpPr>
        <p:spPr>
          <a:xfrm>
            <a:off x="5827774" y="2624334"/>
            <a:ext cx="25239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6" name="Google Shape;106;p13"/>
          <p:cNvSpPr txBox="1">
            <a:spLocks noGrp="1"/>
          </p:cNvSpPr>
          <p:nvPr>
            <p:ph type="subTitle" idx="14"/>
          </p:nvPr>
        </p:nvSpPr>
        <p:spPr>
          <a:xfrm>
            <a:off x="5827774" y="3666744"/>
            <a:ext cx="25239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ts val="1800"/>
              <a:buFont typeface="Anton"/>
              <a:buNone/>
              <a:defRPr sz="180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07" name="Google Shape;107;p13"/>
          <p:cNvSpPr txBox="1">
            <a:spLocks noGrp="1"/>
          </p:cNvSpPr>
          <p:nvPr>
            <p:ph type="title" idx="15"/>
          </p:nvPr>
        </p:nvSpPr>
        <p:spPr>
          <a:xfrm>
            <a:off x="713225" y="1703100"/>
            <a:ext cx="3256800" cy="17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Font typeface="Anton"/>
              <a:buNone/>
              <a:defRPr sz="4400">
                <a:latin typeface="Anton"/>
                <a:ea typeface="Anton"/>
                <a:cs typeface="Anton"/>
                <a:sym typeface="Anton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IG_NUMBER_1">
    <p:bg>
      <p:bgPr>
        <a:solidFill>
          <a:schemeClr val="accent3"/>
        </a:solidFill>
        <a:effectLst/>
      </p:bgPr>
    </p:bg>
    <p:spTree>
      <p:nvGrpSpPr>
        <p:cNvPr id="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‹Nº›</a:t>
            </a:fld>
            <a:endParaRPr/>
          </a:p>
        </p:txBody>
      </p:sp>
      <p:sp>
        <p:nvSpPr>
          <p:cNvPr id="183" name="Google Shape;183;p20"/>
          <p:cNvSpPr/>
          <p:nvPr/>
        </p:nvSpPr>
        <p:spPr>
          <a:xfrm>
            <a:off x="8145026" y="3143755"/>
            <a:ext cx="2418308" cy="2389120"/>
          </a:xfrm>
          <a:custGeom>
            <a:avLst/>
            <a:gdLst/>
            <a:ahLst/>
            <a:cxnLst/>
            <a:rect l="l" t="t" r="r" b="b"/>
            <a:pathLst>
              <a:path w="182033" h="182306" extrusionOk="0">
                <a:moveTo>
                  <a:pt x="91028" y="1"/>
                </a:moveTo>
                <a:cubicBezTo>
                  <a:pt x="40812" y="1"/>
                  <a:pt x="0" y="40789"/>
                  <a:pt x="0" y="91005"/>
                </a:cubicBezTo>
                <a:cubicBezTo>
                  <a:pt x="0" y="141517"/>
                  <a:pt x="40812" y="182306"/>
                  <a:pt x="91028" y="182306"/>
                </a:cubicBezTo>
                <a:cubicBezTo>
                  <a:pt x="141243" y="182306"/>
                  <a:pt x="182032" y="141517"/>
                  <a:pt x="182032" y="91005"/>
                </a:cubicBezTo>
                <a:cubicBezTo>
                  <a:pt x="182032" y="40789"/>
                  <a:pt x="141243" y="1"/>
                  <a:pt x="9102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4" name="Google Shape;184;p20"/>
          <p:cNvSpPr/>
          <p:nvPr/>
        </p:nvSpPr>
        <p:spPr>
          <a:xfrm>
            <a:off x="6753177" y="-1043245"/>
            <a:ext cx="1391846" cy="1402483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20"/>
          <p:cNvSpPr/>
          <p:nvPr/>
        </p:nvSpPr>
        <p:spPr>
          <a:xfrm>
            <a:off x="1014725" y="4264926"/>
            <a:ext cx="1560090" cy="1572144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20"/>
          <p:cNvSpPr/>
          <p:nvPr/>
        </p:nvSpPr>
        <p:spPr>
          <a:xfrm>
            <a:off x="-930925" y="-751201"/>
            <a:ext cx="2628083" cy="265851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20"/>
          <p:cNvSpPr/>
          <p:nvPr/>
        </p:nvSpPr>
        <p:spPr>
          <a:xfrm>
            <a:off x="759097" y="4766061"/>
            <a:ext cx="548689" cy="569893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" name="Google Shape;188;p20"/>
          <p:cNvSpPr/>
          <p:nvPr/>
        </p:nvSpPr>
        <p:spPr>
          <a:xfrm>
            <a:off x="8472438" y="2571757"/>
            <a:ext cx="1243003" cy="1226408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20"/>
          <p:cNvSpPr/>
          <p:nvPr/>
        </p:nvSpPr>
        <p:spPr>
          <a:xfrm>
            <a:off x="1307775" y="-438175"/>
            <a:ext cx="797257" cy="747693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7">
    <p:spTree>
      <p:nvGrpSpPr>
        <p:cNvPr id="1" name="Shape 1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Google Shape;191;p21"/>
          <p:cNvSpPr/>
          <p:nvPr/>
        </p:nvSpPr>
        <p:spPr>
          <a:xfrm flipH="1">
            <a:off x="6015285" y="-809150"/>
            <a:ext cx="1072190" cy="1080385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21"/>
          <p:cNvSpPr/>
          <p:nvPr/>
        </p:nvSpPr>
        <p:spPr>
          <a:xfrm flipH="1">
            <a:off x="8773823" y="2742675"/>
            <a:ext cx="978302" cy="985813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3" name="Google Shape;193;p21"/>
          <p:cNvSpPr/>
          <p:nvPr/>
        </p:nvSpPr>
        <p:spPr>
          <a:xfrm flipH="1">
            <a:off x="2112101" y="-2148462"/>
            <a:ext cx="2687786" cy="2718835"/>
          </a:xfrm>
          <a:custGeom>
            <a:avLst/>
            <a:gdLst/>
            <a:ahLst/>
            <a:cxnLst/>
            <a:rect l="l" t="t" r="r" b="b"/>
            <a:pathLst>
              <a:path w="77036" h="77333" extrusionOk="0">
                <a:moveTo>
                  <a:pt x="38529" y="1"/>
                </a:moveTo>
                <a:cubicBezTo>
                  <a:pt x="17119" y="1"/>
                  <a:pt x="0" y="17416"/>
                  <a:pt x="0" y="38530"/>
                </a:cubicBezTo>
                <a:cubicBezTo>
                  <a:pt x="0" y="59917"/>
                  <a:pt x="17119" y="77333"/>
                  <a:pt x="38529" y="77333"/>
                </a:cubicBezTo>
                <a:cubicBezTo>
                  <a:pt x="59916" y="77333"/>
                  <a:pt x="77035" y="59917"/>
                  <a:pt x="77035" y="38530"/>
                </a:cubicBezTo>
                <a:cubicBezTo>
                  <a:pt x="77035" y="17416"/>
                  <a:pt x="59916" y="1"/>
                  <a:pt x="38529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4" name="Google Shape;194;p21"/>
          <p:cNvSpPr/>
          <p:nvPr/>
        </p:nvSpPr>
        <p:spPr>
          <a:xfrm flipH="1">
            <a:off x="4101471" y="65429"/>
            <a:ext cx="363788" cy="377837"/>
          </a:xfrm>
          <a:custGeom>
            <a:avLst/>
            <a:gdLst/>
            <a:ahLst/>
            <a:cxnLst/>
            <a:rect l="l" t="t" r="r" b="b"/>
            <a:pathLst>
              <a:path w="9701" h="9999" extrusionOk="0">
                <a:moveTo>
                  <a:pt x="4839" y="1"/>
                </a:moveTo>
                <a:cubicBezTo>
                  <a:pt x="1986" y="1"/>
                  <a:pt x="0" y="2283"/>
                  <a:pt x="0" y="5136"/>
                </a:cubicBezTo>
                <a:cubicBezTo>
                  <a:pt x="0" y="7716"/>
                  <a:pt x="1986" y="9998"/>
                  <a:pt x="4839" y="9998"/>
                </a:cubicBezTo>
                <a:cubicBezTo>
                  <a:pt x="7418" y="9998"/>
                  <a:pt x="9701" y="7716"/>
                  <a:pt x="9701" y="5136"/>
                </a:cubicBezTo>
                <a:cubicBezTo>
                  <a:pt x="9701" y="2283"/>
                  <a:pt x="7418" y="1"/>
                  <a:pt x="4839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5" name="Google Shape;195;p21"/>
          <p:cNvSpPr/>
          <p:nvPr/>
        </p:nvSpPr>
        <p:spPr>
          <a:xfrm flipH="1">
            <a:off x="7087484" y="4394419"/>
            <a:ext cx="1390988" cy="981568"/>
          </a:xfrm>
          <a:custGeom>
            <a:avLst/>
            <a:gdLst/>
            <a:ahLst/>
            <a:cxnLst/>
            <a:rect l="l" t="t" r="r" b="b"/>
            <a:pathLst>
              <a:path w="37093" h="25976" extrusionOk="0">
                <a:moveTo>
                  <a:pt x="18535" y="0"/>
                </a:moveTo>
                <a:cubicBezTo>
                  <a:pt x="8264" y="0"/>
                  <a:pt x="1" y="8286"/>
                  <a:pt x="1" y="18557"/>
                </a:cubicBezTo>
                <a:cubicBezTo>
                  <a:pt x="1" y="21114"/>
                  <a:pt x="572" y="23693"/>
                  <a:pt x="1713" y="25975"/>
                </a:cubicBezTo>
                <a:lnTo>
                  <a:pt x="35654" y="25975"/>
                </a:lnTo>
                <a:cubicBezTo>
                  <a:pt x="36521" y="23693"/>
                  <a:pt x="37092" y="21114"/>
                  <a:pt x="37092" y="18557"/>
                </a:cubicBezTo>
                <a:cubicBezTo>
                  <a:pt x="37092" y="8286"/>
                  <a:pt x="28806" y="0"/>
                  <a:pt x="185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6" name="Google Shape;196;p21"/>
          <p:cNvSpPr/>
          <p:nvPr/>
        </p:nvSpPr>
        <p:spPr>
          <a:xfrm>
            <a:off x="144525" y="4519950"/>
            <a:ext cx="363780" cy="366562"/>
          </a:xfrm>
          <a:custGeom>
            <a:avLst/>
            <a:gdLst/>
            <a:ahLst/>
            <a:cxnLst/>
            <a:rect l="l" t="t" r="r" b="b"/>
            <a:pathLst>
              <a:path w="37092" h="37092" extrusionOk="0">
                <a:moveTo>
                  <a:pt x="18558" y="1"/>
                </a:moveTo>
                <a:cubicBezTo>
                  <a:pt x="8286" y="1"/>
                  <a:pt x="1" y="8286"/>
                  <a:pt x="1" y="18558"/>
                </a:cubicBezTo>
                <a:cubicBezTo>
                  <a:pt x="1" y="28829"/>
                  <a:pt x="8286" y="37092"/>
                  <a:pt x="18558" y="37092"/>
                </a:cubicBezTo>
                <a:cubicBezTo>
                  <a:pt x="28829" y="37092"/>
                  <a:pt x="37092" y="28829"/>
                  <a:pt x="37092" y="18558"/>
                </a:cubicBezTo>
                <a:cubicBezTo>
                  <a:pt x="37092" y="8286"/>
                  <a:pt x="28829" y="1"/>
                  <a:pt x="18558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7" name="Google Shape;197;p21"/>
          <p:cNvSpPr/>
          <p:nvPr/>
        </p:nvSpPr>
        <p:spPr>
          <a:xfrm flipH="1">
            <a:off x="-709365" y="3314050"/>
            <a:ext cx="1072190" cy="1080385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accent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3225" y="521225"/>
            <a:ext cx="77175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Anton"/>
              <a:buNone/>
              <a:defRPr sz="4400">
                <a:solidFill>
                  <a:schemeClr val="lt1"/>
                </a:solidFill>
                <a:latin typeface="Anton"/>
                <a:ea typeface="Anton"/>
                <a:cs typeface="Anton"/>
                <a:sym typeface="Anton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3225" y="1152475"/>
            <a:ext cx="77592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●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○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■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●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○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■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●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400"/>
              <a:buFont typeface="Lato"/>
              <a:buChar char="○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400"/>
              <a:buFont typeface="Lato"/>
              <a:buChar char="■"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2" r:id="rId3"/>
    <p:sldLayoutId id="2147483653" r:id="rId4"/>
    <p:sldLayoutId id="2147483655" r:id="rId5"/>
    <p:sldLayoutId id="2147483658" r:id="rId6"/>
    <p:sldLayoutId id="2147483659" r:id="rId7"/>
    <p:sldLayoutId id="2147483666" r:id="rId8"/>
    <p:sldLayoutId id="2147483667" r:id="rId9"/>
    <p:sldLayoutId id="2147483669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QgPyp88dR0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ve.scielo.org/scielo.php?script=sci_arttext&amp;pid=S1011-22512016000100012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>
            <a:extLst>
              <a:ext uri="{FF2B5EF4-FFF2-40B4-BE49-F238E27FC236}">
                <a16:creationId xmlns:a16="http://schemas.microsoft.com/office/drawing/2014/main" id="{3C6BB4DB-6668-6EB3-71D0-C6563C75D386}"/>
              </a:ext>
            </a:extLst>
          </p:cNvPr>
          <p:cNvGrpSpPr/>
          <p:nvPr/>
        </p:nvGrpSpPr>
        <p:grpSpPr>
          <a:xfrm>
            <a:off x="3657675" y="1647434"/>
            <a:ext cx="5486329" cy="3496054"/>
            <a:chOff x="3657675" y="1647434"/>
            <a:chExt cx="5486329" cy="3496054"/>
          </a:xfrm>
        </p:grpSpPr>
        <p:sp>
          <p:nvSpPr>
            <p:cNvPr id="237" name="Google Shape;237;p27"/>
            <p:cNvSpPr/>
            <p:nvPr/>
          </p:nvSpPr>
          <p:spPr>
            <a:xfrm>
              <a:off x="3671144" y="3278638"/>
              <a:ext cx="2960617" cy="1864794"/>
            </a:xfrm>
            <a:custGeom>
              <a:avLst/>
              <a:gdLst/>
              <a:ahLst/>
              <a:cxnLst/>
              <a:rect l="l" t="t" r="r" b="b"/>
              <a:pathLst>
                <a:path w="130137" h="81879" extrusionOk="0">
                  <a:moveTo>
                    <a:pt x="0" y="1"/>
                  </a:moveTo>
                  <a:lnTo>
                    <a:pt x="0" y="81878"/>
                  </a:lnTo>
                  <a:lnTo>
                    <a:pt x="130136" y="81878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27"/>
            <p:cNvSpPr/>
            <p:nvPr/>
          </p:nvSpPr>
          <p:spPr>
            <a:xfrm>
              <a:off x="3657675" y="1647434"/>
              <a:ext cx="5486117" cy="3496054"/>
            </a:xfrm>
            <a:custGeom>
              <a:avLst/>
              <a:gdLst/>
              <a:ahLst/>
              <a:cxnLst/>
              <a:rect l="l" t="t" r="r" b="b"/>
              <a:pathLst>
                <a:path w="241148" h="153504" extrusionOk="0">
                  <a:moveTo>
                    <a:pt x="114905" y="1"/>
                  </a:moveTo>
                  <a:cubicBezTo>
                    <a:pt x="113636" y="1"/>
                    <a:pt x="112366" y="346"/>
                    <a:pt x="111257" y="1036"/>
                  </a:cubicBezTo>
                  <a:lnTo>
                    <a:pt x="2416" y="67879"/>
                  </a:lnTo>
                  <a:cubicBezTo>
                    <a:pt x="0" y="69407"/>
                    <a:pt x="0" y="72956"/>
                    <a:pt x="2416" y="74485"/>
                  </a:cubicBezTo>
                  <a:lnTo>
                    <a:pt x="130778" y="153503"/>
                  </a:lnTo>
                  <a:lnTo>
                    <a:pt x="180072" y="153503"/>
                  </a:lnTo>
                  <a:lnTo>
                    <a:pt x="241147" y="115990"/>
                  </a:lnTo>
                  <a:lnTo>
                    <a:pt x="241147" y="76506"/>
                  </a:lnTo>
                  <a:lnTo>
                    <a:pt x="118553" y="1036"/>
                  </a:lnTo>
                  <a:cubicBezTo>
                    <a:pt x="117444" y="346"/>
                    <a:pt x="116174" y="1"/>
                    <a:pt x="114905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27"/>
            <p:cNvSpPr/>
            <p:nvPr/>
          </p:nvSpPr>
          <p:spPr>
            <a:xfrm>
              <a:off x="7754502" y="4289016"/>
              <a:ext cx="1389502" cy="854381"/>
            </a:xfrm>
            <a:custGeom>
              <a:avLst/>
              <a:gdLst/>
              <a:ahLst/>
              <a:cxnLst/>
              <a:rect l="l" t="t" r="r" b="b"/>
              <a:pathLst>
                <a:path w="61077" h="37514" extrusionOk="0">
                  <a:moveTo>
                    <a:pt x="61076" y="0"/>
                  </a:moveTo>
                  <a:lnTo>
                    <a:pt x="1" y="37513"/>
                  </a:lnTo>
                  <a:lnTo>
                    <a:pt x="61076" y="37513"/>
                  </a:lnTo>
                  <a:lnTo>
                    <a:pt x="61076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40" name="Google Shape;240;p27"/>
          <p:cNvSpPr txBox="1">
            <a:spLocks noGrp="1"/>
          </p:cNvSpPr>
          <p:nvPr>
            <p:ph type="ctrTitle"/>
          </p:nvPr>
        </p:nvSpPr>
        <p:spPr>
          <a:xfrm>
            <a:off x="705877" y="1098500"/>
            <a:ext cx="3218700" cy="255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 dirty="0"/>
              <a:t>Redes sociales para el trabajo colaborativo</a:t>
            </a:r>
            <a:endParaRPr sz="4000" dirty="0"/>
          </a:p>
        </p:txBody>
      </p:sp>
      <p:sp>
        <p:nvSpPr>
          <p:cNvPr id="241" name="Google Shape;241;p27"/>
          <p:cNvSpPr txBox="1">
            <a:spLocks noGrp="1"/>
          </p:cNvSpPr>
          <p:nvPr>
            <p:ph type="subTitle" idx="1"/>
          </p:nvPr>
        </p:nvSpPr>
        <p:spPr>
          <a:xfrm>
            <a:off x="713225" y="3682025"/>
            <a:ext cx="2670300" cy="9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Paola Charles #7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Andrea Gaona #10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Carolina Lopez #17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Patricia Martinez #19</a:t>
            </a:r>
            <a:endParaRPr dirty="0"/>
          </a:p>
        </p:txBody>
      </p:sp>
      <p:sp>
        <p:nvSpPr>
          <p:cNvPr id="242" name="Google Shape;242;p27"/>
          <p:cNvSpPr/>
          <p:nvPr/>
        </p:nvSpPr>
        <p:spPr>
          <a:xfrm>
            <a:off x="6743881" y="740491"/>
            <a:ext cx="1944465" cy="2454103"/>
          </a:xfrm>
          <a:custGeom>
            <a:avLst/>
            <a:gdLst/>
            <a:ahLst/>
            <a:cxnLst/>
            <a:rect l="l" t="t" r="r" b="b"/>
            <a:pathLst>
              <a:path w="78939" h="98707" extrusionOk="0">
                <a:moveTo>
                  <a:pt x="12320" y="0"/>
                </a:moveTo>
                <a:cubicBezTo>
                  <a:pt x="12229" y="0"/>
                  <a:pt x="12138" y="6"/>
                  <a:pt x="12051" y="17"/>
                </a:cubicBezTo>
                <a:lnTo>
                  <a:pt x="12002" y="17"/>
                </a:lnTo>
                <a:lnTo>
                  <a:pt x="10538" y="359"/>
                </a:lnTo>
                <a:lnTo>
                  <a:pt x="10489" y="359"/>
                </a:lnTo>
                <a:cubicBezTo>
                  <a:pt x="9806" y="505"/>
                  <a:pt x="9319" y="1042"/>
                  <a:pt x="9172" y="1676"/>
                </a:cubicBezTo>
                <a:lnTo>
                  <a:pt x="195" y="55977"/>
                </a:lnTo>
                <a:cubicBezTo>
                  <a:pt x="0" y="57294"/>
                  <a:pt x="586" y="58611"/>
                  <a:pt x="1708" y="59294"/>
                </a:cubicBezTo>
                <a:lnTo>
                  <a:pt x="65229" y="98422"/>
                </a:lnTo>
                <a:cubicBezTo>
                  <a:pt x="65557" y="98601"/>
                  <a:pt x="65939" y="98707"/>
                  <a:pt x="66320" y="98707"/>
                </a:cubicBezTo>
                <a:cubicBezTo>
                  <a:pt x="66563" y="98707"/>
                  <a:pt x="66806" y="98663"/>
                  <a:pt x="67034" y="98568"/>
                </a:cubicBezTo>
                <a:lnTo>
                  <a:pt x="68059" y="98324"/>
                </a:lnTo>
                <a:lnTo>
                  <a:pt x="68254" y="98324"/>
                </a:lnTo>
                <a:cubicBezTo>
                  <a:pt x="69035" y="98129"/>
                  <a:pt x="69620" y="97495"/>
                  <a:pt x="69767" y="96714"/>
                </a:cubicBezTo>
                <a:lnTo>
                  <a:pt x="78792" y="42219"/>
                </a:lnTo>
                <a:cubicBezTo>
                  <a:pt x="78939" y="41389"/>
                  <a:pt x="78548" y="40511"/>
                  <a:pt x="77817" y="40023"/>
                </a:cubicBezTo>
                <a:lnTo>
                  <a:pt x="13222" y="261"/>
                </a:lnTo>
                <a:cubicBezTo>
                  <a:pt x="12957" y="72"/>
                  <a:pt x="12633" y="0"/>
                  <a:pt x="1232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3" name="Google Shape;243;p27"/>
          <p:cNvSpPr/>
          <p:nvPr/>
        </p:nvSpPr>
        <p:spPr>
          <a:xfrm>
            <a:off x="6743881" y="747775"/>
            <a:ext cx="1908428" cy="2446942"/>
          </a:xfrm>
          <a:custGeom>
            <a:avLst/>
            <a:gdLst/>
            <a:ahLst/>
            <a:cxnLst/>
            <a:rect l="l" t="t" r="r" b="b"/>
            <a:pathLst>
              <a:path w="77476" h="98419" extrusionOk="0">
                <a:moveTo>
                  <a:pt x="10809" y="1"/>
                </a:moveTo>
                <a:cubicBezTo>
                  <a:pt x="10034" y="1"/>
                  <a:pt x="9313" y="540"/>
                  <a:pt x="9172" y="1383"/>
                </a:cubicBezTo>
                <a:lnTo>
                  <a:pt x="195" y="55684"/>
                </a:lnTo>
                <a:cubicBezTo>
                  <a:pt x="0" y="57001"/>
                  <a:pt x="586" y="58318"/>
                  <a:pt x="1708" y="59001"/>
                </a:cubicBezTo>
                <a:lnTo>
                  <a:pt x="65229" y="98080"/>
                </a:lnTo>
                <a:cubicBezTo>
                  <a:pt x="65571" y="98313"/>
                  <a:pt x="65947" y="98419"/>
                  <a:pt x="66316" y="98419"/>
                </a:cubicBezTo>
                <a:cubicBezTo>
                  <a:pt x="67264" y="98419"/>
                  <a:pt x="68162" y="97719"/>
                  <a:pt x="68303" y="96665"/>
                </a:cubicBezTo>
                <a:lnTo>
                  <a:pt x="77329" y="42169"/>
                </a:lnTo>
                <a:cubicBezTo>
                  <a:pt x="77475" y="41340"/>
                  <a:pt x="77085" y="40462"/>
                  <a:pt x="76353" y="40023"/>
                </a:cubicBezTo>
                <a:lnTo>
                  <a:pt x="11709" y="261"/>
                </a:lnTo>
                <a:cubicBezTo>
                  <a:pt x="11422" y="83"/>
                  <a:pt x="11111" y="1"/>
                  <a:pt x="1080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4" name="Google Shape;244;p27"/>
          <p:cNvSpPr/>
          <p:nvPr/>
        </p:nvSpPr>
        <p:spPr>
          <a:xfrm>
            <a:off x="6781127" y="803044"/>
            <a:ext cx="1832707" cy="2343415"/>
          </a:xfrm>
          <a:custGeom>
            <a:avLst/>
            <a:gdLst/>
            <a:ahLst/>
            <a:cxnLst/>
            <a:rect l="l" t="t" r="r" b="b"/>
            <a:pathLst>
              <a:path w="74402" h="94255" extrusionOk="0">
                <a:moveTo>
                  <a:pt x="9860" y="1"/>
                </a:moveTo>
                <a:cubicBezTo>
                  <a:pt x="9368" y="1"/>
                  <a:pt x="8901" y="359"/>
                  <a:pt x="8831" y="916"/>
                </a:cubicBezTo>
                <a:lnTo>
                  <a:pt x="147" y="53363"/>
                </a:lnTo>
                <a:cubicBezTo>
                  <a:pt x="0" y="54144"/>
                  <a:pt x="391" y="54924"/>
                  <a:pt x="1074" y="55363"/>
                </a:cubicBezTo>
                <a:lnTo>
                  <a:pt x="64010" y="94101"/>
                </a:lnTo>
                <a:cubicBezTo>
                  <a:pt x="64182" y="94206"/>
                  <a:pt x="64368" y="94255"/>
                  <a:pt x="64550" y="94255"/>
                </a:cubicBezTo>
                <a:cubicBezTo>
                  <a:pt x="65043" y="94255"/>
                  <a:pt x="65513" y="93903"/>
                  <a:pt x="65620" y="93369"/>
                </a:cubicBezTo>
                <a:lnTo>
                  <a:pt x="74255" y="40971"/>
                </a:lnTo>
                <a:cubicBezTo>
                  <a:pt x="74402" y="40142"/>
                  <a:pt x="74012" y="39312"/>
                  <a:pt x="73280" y="38873"/>
                </a:cubicBezTo>
                <a:lnTo>
                  <a:pt x="10441" y="184"/>
                </a:lnTo>
                <a:cubicBezTo>
                  <a:pt x="10259" y="59"/>
                  <a:pt x="10058" y="1"/>
                  <a:pt x="9860" y="1"/>
                </a:cubicBezTo>
                <a:close/>
              </a:path>
            </a:pathLst>
          </a:custGeom>
          <a:solidFill>
            <a:srgbClr val="F495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5" name="Google Shape;245;p27"/>
          <p:cNvSpPr/>
          <p:nvPr/>
        </p:nvSpPr>
        <p:spPr>
          <a:xfrm>
            <a:off x="5525248" y="2344446"/>
            <a:ext cx="2857813" cy="1785699"/>
          </a:xfrm>
          <a:custGeom>
            <a:avLst/>
            <a:gdLst/>
            <a:ahLst/>
            <a:cxnLst/>
            <a:rect l="l" t="t" r="r" b="b"/>
            <a:pathLst>
              <a:path w="116018" h="71823" extrusionOk="0">
                <a:moveTo>
                  <a:pt x="49306" y="1"/>
                </a:moveTo>
                <a:cubicBezTo>
                  <a:pt x="48764" y="1"/>
                  <a:pt x="48227" y="147"/>
                  <a:pt x="47763" y="440"/>
                </a:cubicBezTo>
                <a:lnTo>
                  <a:pt x="1025" y="29078"/>
                </a:lnTo>
                <a:cubicBezTo>
                  <a:pt x="0" y="29761"/>
                  <a:pt x="0" y="31273"/>
                  <a:pt x="1025" y="31956"/>
                </a:cubicBezTo>
                <a:lnTo>
                  <a:pt x="65132" y="71377"/>
                </a:lnTo>
                <a:cubicBezTo>
                  <a:pt x="65606" y="71676"/>
                  <a:pt x="66155" y="71822"/>
                  <a:pt x="66710" y="71822"/>
                </a:cubicBezTo>
                <a:cubicBezTo>
                  <a:pt x="67241" y="71822"/>
                  <a:pt x="67777" y="71688"/>
                  <a:pt x="68254" y="71426"/>
                </a:cubicBezTo>
                <a:lnTo>
                  <a:pt x="114993" y="42690"/>
                </a:lnTo>
                <a:cubicBezTo>
                  <a:pt x="116018" y="42056"/>
                  <a:pt x="116018" y="40543"/>
                  <a:pt x="114993" y="39909"/>
                </a:cubicBezTo>
                <a:lnTo>
                  <a:pt x="50886" y="440"/>
                </a:lnTo>
                <a:cubicBezTo>
                  <a:pt x="50398" y="147"/>
                  <a:pt x="49849" y="1"/>
                  <a:pt x="49306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27"/>
          <p:cNvSpPr/>
          <p:nvPr/>
        </p:nvSpPr>
        <p:spPr>
          <a:xfrm>
            <a:off x="5530051" y="2198878"/>
            <a:ext cx="2848207" cy="1834082"/>
          </a:xfrm>
          <a:custGeom>
            <a:avLst/>
            <a:gdLst/>
            <a:ahLst/>
            <a:cxnLst/>
            <a:rect l="l" t="t" r="r" b="b"/>
            <a:pathLst>
              <a:path w="115628" h="73769" extrusionOk="0">
                <a:moveTo>
                  <a:pt x="49111" y="1"/>
                </a:moveTo>
                <a:cubicBezTo>
                  <a:pt x="48569" y="1"/>
                  <a:pt x="48032" y="147"/>
                  <a:pt x="47568" y="440"/>
                </a:cubicBezTo>
                <a:lnTo>
                  <a:pt x="830" y="29127"/>
                </a:lnTo>
                <a:cubicBezTo>
                  <a:pt x="342" y="29420"/>
                  <a:pt x="0" y="30005"/>
                  <a:pt x="49" y="30640"/>
                </a:cubicBezTo>
                <a:lnTo>
                  <a:pt x="49" y="32250"/>
                </a:lnTo>
                <a:lnTo>
                  <a:pt x="49" y="32250"/>
                </a:lnTo>
                <a:cubicBezTo>
                  <a:pt x="0" y="32884"/>
                  <a:pt x="293" y="33518"/>
                  <a:pt x="830" y="33860"/>
                </a:cubicBezTo>
                <a:lnTo>
                  <a:pt x="64937" y="73329"/>
                </a:lnTo>
                <a:cubicBezTo>
                  <a:pt x="65400" y="73622"/>
                  <a:pt x="65937" y="73768"/>
                  <a:pt x="66480" y="73768"/>
                </a:cubicBezTo>
                <a:cubicBezTo>
                  <a:pt x="67023" y="73768"/>
                  <a:pt x="67571" y="73622"/>
                  <a:pt x="68059" y="73329"/>
                </a:cubicBezTo>
                <a:lnTo>
                  <a:pt x="114798" y="44642"/>
                </a:lnTo>
                <a:cubicBezTo>
                  <a:pt x="115335" y="44300"/>
                  <a:pt x="115627" y="43764"/>
                  <a:pt x="115579" y="43129"/>
                </a:cubicBezTo>
                <a:lnTo>
                  <a:pt x="115579" y="43129"/>
                </a:lnTo>
                <a:lnTo>
                  <a:pt x="115579" y="41324"/>
                </a:lnTo>
                <a:cubicBezTo>
                  <a:pt x="115579" y="40739"/>
                  <a:pt x="115286" y="40202"/>
                  <a:pt x="114798" y="39909"/>
                </a:cubicBezTo>
                <a:lnTo>
                  <a:pt x="50691" y="440"/>
                </a:lnTo>
                <a:cubicBezTo>
                  <a:pt x="50203" y="147"/>
                  <a:pt x="49654" y="1"/>
                  <a:pt x="4911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7" name="Google Shape;247;p27"/>
          <p:cNvSpPr/>
          <p:nvPr/>
        </p:nvSpPr>
        <p:spPr>
          <a:xfrm>
            <a:off x="5525248" y="2199201"/>
            <a:ext cx="2857813" cy="1786445"/>
          </a:xfrm>
          <a:custGeom>
            <a:avLst/>
            <a:gdLst/>
            <a:ahLst/>
            <a:cxnLst/>
            <a:rect l="l" t="t" r="r" b="b"/>
            <a:pathLst>
              <a:path w="116018" h="71853" extrusionOk="0">
                <a:moveTo>
                  <a:pt x="49306" y="0"/>
                </a:moveTo>
                <a:cubicBezTo>
                  <a:pt x="48764" y="0"/>
                  <a:pt x="48227" y="159"/>
                  <a:pt x="47763" y="476"/>
                </a:cubicBezTo>
                <a:lnTo>
                  <a:pt x="1025" y="29114"/>
                </a:lnTo>
                <a:cubicBezTo>
                  <a:pt x="0" y="29748"/>
                  <a:pt x="0" y="31310"/>
                  <a:pt x="1025" y="31944"/>
                </a:cubicBezTo>
                <a:lnTo>
                  <a:pt x="65132" y="71413"/>
                </a:lnTo>
                <a:cubicBezTo>
                  <a:pt x="65595" y="71706"/>
                  <a:pt x="66132" y="71852"/>
                  <a:pt x="66675" y="71852"/>
                </a:cubicBezTo>
                <a:cubicBezTo>
                  <a:pt x="67218" y="71852"/>
                  <a:pt x="67766" y="71706"/>
                  <a:pt x="68254" y="71413"/>
                </a:cubicBezTo>
                <a:lnTo>
                  <a:pt x="114993" y="42726"/>
                </a:lnTo>
                <a:cubicBezTo>
                  <a:pt x="116018" y="42092"/>
                  <a:pt x="116018" y="40579"/>
                  <a:pt x="114993" y="39945"/>
                </a:cubicBezTo>
                <a:lnTo>
                  <a:pt x="50886" y="476"/>
                </a:lnTo>
                <a:cubicBezTo>
                  <a:pt x="50398" y="159"/>
                  <a:pt x="49849" y="0"/>
                  <a:pt x="49306" y="0"/>
                </a:cubicBezTo>
                <a:close/>
              </a:path>
            </a:pathLst>
          </a:custGeom>
          <a:solidFill>
            <a:schemeClr val="accent5"/>
          </a:solidFill>
          <a:ln w="9525" cap="flat" cmpd="sng">
            <a:solidFill>
              <a:schemeClr val="accent5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8" name="Google Shape;248;p27"/>
          <p:cNvSpPr/>
          <p:nvPr/>
        </p:nvSpPr>
        <p:spPr>
          <a:xfrm>
            <a:off x="6132163" y="2332313"/>
            <a:ext cx="2017771" cy="1282159"/>
          </a:xfrm>
          <a:custGeom>
            <a:avLst/>
            <a:gdLst/>
            <a:ahLst/>
            <a:cxnLst/>
            <a:rect l="l" t="t" r="r" b="b"/>
            <a:pathLst>
              <a:path w="81915" h="51570" extrusionOk="0">
                <a:moveTo>
                  <a:pt x="81866" y="35079"/>
                </a:moveTo>
                <a:cubicBezTo>
                  <a:pt x="81817" y="35518"/>
                  <a:pt x="81524" y="35908"/>
                  <a:pt x="81183" y="36152"/>
                </a:cubicBezTo>
                <a:lnTo>
                  <a:pt x="57375" y="51033"/>
                </a:lnTo>
                <a:cubicBezTo>
                  <a:pt x="56496" y="51569"/>
                  <a:pt x="55423" y="51569"/>
                  <a:pt x="54545" y="51033"/>
                </a:cubicBezTo>
                <a:lnTo>
                  <a:pt x="781" y="17906"/>
                </a:lnTo>
                <a:cubicBezTo>
                  <a:pt x="390" y="17662"/>
                  <a:pt x="146" y="17271"/>
                  <a:pt x="98" y="16832"/>
                </a:cubicBezTo>
                <a:lnTo>
                  <a:pt x="98" y="16832"/>
                </a:lnTo>
                <a:cubicBezTo>
                  <a:pt x="0" y="16247"/>
                  <a:pt x="293" y="15710"/>
                  <a:pt x="781" y="15418"/>
                </a:cubicBezTo>
                <a:lnTo>
                  <a:pt x="24540" y="537"/>
                </a:lnTo>
                <a:cubicBezTo>
                  <a:pt x="25419" y="1"/>
                  <a:pt x="26492" y="1"/>
                  <a:pt x="27370" y="537"/>
                </a:cubicBezTo>
                <a:lnTo>
                  <a:pt x="81183" y="33664"/>
                </a:lnTo>
                <a:cubicBezTo>
                  <a:pt x="81671" y="33957"/>
                  <a:pt x="81915" y="34494"/>
                  <a:pt x="81866" y="3507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9" name="Google Shape;249;p27"/>
          <p:cNvSpPr/>
          <p:nvPr/>
        </p:nvSpPr>
        <p:spPr>
          <a:xfrm>
            <a:off x="6134552" y="2344147"/>
            <a:ext cx="2014175" cy="1266993"/>
          </a:xfrm>
          <a:custGeom>
            <a:avLst/>
            <a:gdLst/>
            <a:ahLst/>
            <a:cxnLst/>
            <a:rect l="l" t="t" r="r" b="b"/>
            <a:pathLst>
              <a:path w="81769" h="50960" extrusionOk="0">
                <a:moveTo>
                  <a:pt x="25858" y="0"/>
                </a:moveTo>
                <a:cubicBezTo>
                  <a:pt x="25370" y="0"/>
                  <a:pt x="24882" y="134"/>
                  <a:pt x="24443" y="403"/>
                </a:cubicBezTo>
                <a:lnTo>
                  <a:pt x="684" y="15283"/>
                </a:lnTo>
                <a:cubicBezTo>
                  <a:pt x="293" y="15478"/>
                  <a:pt x="49" y="15917"/>
                  <a:pt x="1" y="16356"/>
                </a:cubicBezTo>
                <a:cubicBezTo>
                  <a:pt x="49" y="16795"/>
                  <a:pt x="293" y="17186"/>
                  <a:pt x="684" y="17430"/>
                </a:cubicBezTo>
                <a:lnTo>
                  <a:pt x="54448" y="50557"/>
                </a:lnTo>
                <a:cubicBezTo>
                  <a:pt x="54887" y="50825"/>
                  <a:pt x="55375" y="50959"/>
                  <a:pt x="55863" y="50959"/>
                </a:cubicBezTo>
                <a:cubicBezTo>
                  <a:pt x="56351" y="50959"/>
                  <a:pt x="56838" y="50825"/>
                  <a:pt x="57278" y="50557"/>
                </a:cubicBezTo>
                <a:lnTo>
                  <a:pt x="81086" y="35676"/>
                </a:lnTo>
                <a:cubicBezTo>
                  <a:pt x="81427" y="35432"/>
                  <a:pt x="81720" y="35042"/>
                  <a:pt x="81769" y="34603"/>
                </a:cubicBezTo>
                <a:cubicBezTo>
                  <a:pt x="81671" y="34164"/>
                  <a:pt x="81427" y="33774"/>
                  <a:pt x="81086" y="33530"/>
                </a:cubicBezTo>
                <a:lnTo>
                  <a:pt x="27273" y="403"/>
                </a:lnTo>
                <a:cubicBezTo>
                  <a:pt x="26834" y="134"/>
                  <a:pt x="26346" y="0"/>
                  <a:pt x="25858" y="0"/>
                </a:cubicBezTo>
                <a:close/>
              </a:path>
            </a:pathLst>
          </a:custGeom>
          <a:solidFill>
            <a:srgbClr val="009FE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0" name="Google Shape;250;p27"/>
          <p:cNvSpPr/>
          <p:nvPr/>
        </p:nvSpPr>
        <p:spPr>
          <a:xfrm>
            <a:off x="6094892" y="3024922"/>
            <a:ext cx="968648" cy="613781"/>
          </a:xfrm>
          <a:custGeom>
            <a:avLst/>
            <a:gdLst/>
            <a:ahLst/>
            <a:cxnLst/>
            <a:rect l="l" t="t" r="r" b="b"/>
            <a:pathLst>
              <a:path w="39324" h="24687" extrusionOk="0">
                <a:moveTo>
                  <a:pt x="22785" y="24443"/>
                </a:moveTo>
                <a:lnTo>
                  <a:pt x="342" y="10636"/>
                </a:lnTo>
                <a:cubicBezTo>
                  <a:pt x="1" y="10392"/>
                  <a:pt x="1" y="9904"/>
                  <a:pt x="342" y="9660"/>
                </a:cubicBezTo>
                <a:lnTo>
                  <a:pt x="15466" y="196"/>
                </a:lnTo>
                <a:cubicBezTo>
                  <a:pt x="15808" y="0"/>
                  <a:pt x="16247" y="0"/>
                  <a:pt x="16589" y="196"/>
                </a:cubicBezTo>
                <a:lnTo>
                  <a:pt x="38982" y="14003"/>
                </a:lnTo>
                <a:cubicBezTo>
                  <a:pt x="39324" y="14246"/>
                  <a:pt x="39324" y="14734"/>
                  <a:pt x="38982" y="14978"/>
                </a:cubicBezTo>
                <a:lnTo>
                  <a:pt x="23858" y="24443"/>
                </a:lnTo>
                <a:cubicBezTo>
                  <a:pt x="23516" y="24687"/>
                  <a:pt x="23126" y="24687"/>
                  <a:pt x="22785" y="24443"/>
                </a:cubicBezTo>
                <a:close/>
              </a:path>
            </a:pathLst>
          </a:custGeom>
          <a:solidFill>
            <a:srgbClr val="D9D8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1" name="Google Shape;251;p27"/>
          <p:cNvSpPr/>
          <p:nvPr/>
        </p:nvSpPr>
        <p:spPr>
          <a:xfrm>
            <a:off x="6097307" y="3032505"/>
            <a:ext cx="965027" cy="604706"/>
          </a:xfrm>
          <a:custGeom>
            <a:avLst/>
            <a:gdLst/>
            <a:ahLst/>
            <a:cxnLst/>
            <a:rect l="l" t="t" r="r" b="b"/>
            <a:pathLst>
              <a:path w="39177" h="24322" extrusionOk="0">
                <a:moveTo>
                  <a:pt x="15929" y="0"/>
                </a:moveTo>
                <a:cubicBezTo>
                  <a:pt x="15734" y="0"/>
                  <a:pt x="15539" y="61"/>
                  <a:pt x="15368" y="183"/>
                </a:cubicBezTo>
                <a:lnTo>
                  <a:pt x="244" y="9648"/>
                </a:lnTo>
                <a:cubicBezTo>
                  <a:pt x="147" y="9697"/>
                  <a:pt x="49" y="9843"/>
                  <a:pt x="0" y="9990"/>
                </a:cubicBezTo>
                <a:cubicBezTo>
                  <a:pt x="49" y="10136"/>
                  <a:pt x="147" y="10282"/>
                  <a:pt x="244" y="10331"/>
                </a:cubicBezTo>
                <a:lnTo>
                  <a:pt x="22687" y="24138"/>
                </a:lnTo>
                <a:cubicBezTo>
                  <a:pt x="22857" y="24260"/>
                  <a:pt x="23040" y="24321"/>
                  <a:pt x="23223" y="24321"/>
                </a:cubicBezTo>
                <a:cubicBezTo>
                  <a:pt x="23406" y="24321"/>
                  <a:pt x="23589" y="24260"/>
                  <a:pt x="23760" y="24138"/>
                </a:cubicBezTo>
                <a:lnTo>
                  <a:pt x="38884" y="14673"/>
                </a:lnTo>
                <a:cubicBezTo>
                  <a:pt x="39030" y="14576"/>
                  <a:pt x="39128" y="14478"/>
                  <a:pt x="39177" y="14332"/>
                </a:cubicBezTo>
                <a:lnTo>
                  <a:pt x="39177" y="14283"/>
                </a:lnTo>
                <a:cubicBezTo>
                  <a:pt x="39128" y="14137"/>
                  <a:pt x="39030" y="14039"/>
                  <a:pt x="38884" y="13990"/>
                </a:cubicBezTo>
                <a:lnTo>
                  <a:pt x="16491" y="183"/>
                </a:lnTo>
                <a:cubicBezTo>
                  <a:pt x="16320" y="61"/>
                  <a:pt x="16125" y="0"/>
                  <a:pt x="15929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27"/>
          <p:cNvSpPr/>
          <p:nvPr/>
        </p:nvSpPr>
        <p:spPr>
          <a:xfrm>
            <a:off x="7106803" y="2720460"/>
            <a:ext cx="165875" cy="114044"/>
          </a:xfrm>
          <a:custGeom>
            <a:avLst/>
            <a:gdLst/>
            <a:ahLst/>
            <a:cxnLst/>
            <a:rect l="l" t="t" r="r" b="b"/>
            <a:pathLst>
              <a:path w="6734" h="4587" extrusionOk="0">
                <a:moveTo>
                  <a:pt x="6636" y="1903"/>
                </a:moveTo>
                <a:lnTo>
                  <a:pt x="3611" y="49"/>
                </a:lnTo>
                <a:cubicBezTo>
                  <a:pt x="3514" y="1"/>
                  <a:pt x="3367" y="1"/>
                  <a:pt x="3270" y="49"/>
                </a:cubicBezTo>
                <a:lnTo>
                  <a:pt x="99" y="2001"/>
                </a:lnTo>
                <a:cubicBezTo>
                  <a:pt x="50" y="2050"/>
                  <a:pt x="1" y="2099"/>
                  <a:pt x="1" y="2196"/>
                </a:cubicBezTo>
                <a:lnTo>
                  <a:pt x="1" y="2196"/>
                </a:lnTo>
                <a:lnTo>
                  <a:pt x="1" y="2538"/>
                </a:lnTo>
                <a:lnTo>
                  <a:pt x="1" y="2538"/>
                </a:lnTo>
                <a:cubicBezTo>
                  <a:pt x="1" y="2586"/>
                  <a:pt x="50" y="2684"/>
                  <a:pt x="99" y="2684"/>
                </a:cubicBezTo>
                <a:lnTo>
                  <a:pt x="3172" y="4538"/>
                </a:lnTo>
                <a:cubicBezTo>
                  <a:pt x="3270" y="4587"/>
                  <a:pt x="3367" y="4587"/>
                  <a:pt x="3465" y="4538"/>
                </a:cubicBezTo>
                <a:lnTo>
                  <a:pt x="6636" y="2538"/>
                </a:lnTo>
                <a:cubicBezTo>
                  <a:pt x="6685" y="2538"/>
                  <a:pt x="6734" y="2440"/>
                  <a:pt x="6734" y="2391"/>
                </a:cubicBezTo>
                <a:lnTo>
                  <a:pt x="6734" y="2391"/>
                </a:lnTo>
                <a:lnTo>
                  <a:pt x="6734" y="2001"/>
                </a:lnTo>
                <a:lnTo>
                  <a:pt x="6734" y="2001"/>
                </a:lnTo>
                <a:cubicBezTo>
                  <a:pt x="6734" y="1952"/>
                  <a:pt x="6685" y="1903"/>
                  <a:pt x="6636" y="190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3" name="Google Shape;253;p27"/>
          <p:cNvSpPr/>
          <p:nvPr/>
        </p:nvSpPr>
        <p:spPr>
          <a:xfrm>
            <a:off x="7205361" y="2779906"/>
            <a:ext cx="164668" cy="116456"/>
          </a:xfrm>
          <a:custGeom>
            <a:avLst/>
            <a:gdLst/>
            <a:ahLst/>
            <a:cxnLst/>
            <a:rect l="l" t="t" r="r" b="b"/>
            <a:pathLst>
              <a:path w="6685" h="4684" extrusionOk="0">
                <a:moveTo>
                  <a:pt x="6636" y="1952"/>
                </a:moveTo>
                <a:lnTo>
                  <a:pt x="3562" y="98"/>
                </a:lnTo>
                <a:cubicBezTo>
                  <a:pt x="3465" y="0"/>
                  <a:pt x="3318" y="0"/>
                  <a:pt x="3221" y="98"/>
                </a:cubicBezTo>
                <a:lnTo>
                  <a:pt x="49" y="2049"/>
                </a:lnTo>
                <a:cubicBezTo>
                  <a:pt x="1" y="2098"/>
                  <a:pt x="1" y="2147"/>
                  <a:pt x="1" y="2245"/>
                </a:cubicBezTo>
                <a:lnTo>
                  <a:pt x="1" y="2245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1" y="2732"/>
                  <a:pt x="49" y="2732"/>
                </a:cubicBezTo>
                <a:lnTo>
                  <a:pt x="3123" y="4586"/>
                </a:lnTo>
                <a:cubicBezTo>
                  <a:pt x="3221" y="4684"/>
                  <a:pt x="3367" y="4684"/>
                  <a:pt x="3465" y="4586"/>
                </a:cubicBezTo>
                <a:lnTo>
                  <a:pt x="6636" y="2635"/>
                </a:lnTo>
                <a:cubicBezTo>
                  <a:pt x="6685" y="2586"/>
                  <a:pt x="6685" y="2537"/>
                  <a:pt x="6685" y="2488"/>
                </a:cubicBezTo>
                <a:lnTo>
                  <a:pt x="6685" y="2488"/>
                </a:lnTo>
                <a:lnTo>
                  <a:pt x="6685" y="2098"/>
                </a:lnTo>
                <a:lnTo>
                  <a:pt x="6685" y="2098"/>
                </a:lnTo>
                <a:cubicBezTo>
                  <a:pt x="6685" y="2001"/>
                  <a:pt x="6636" y="1952"/>
                  <a:pt x="6636" y="195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4" name="Google Shape;254;p27"/>
          <p:cNvSpPr/>
          <p:nvPr/>
        </p:nvSpPr>
        <p:spPr>
          <a:xfrm>
            <a:off x="7302712" y="2840544"/>
            <a:ext cx="164668" cy="116481"/>
          </a:xfrm>
          <a:custGeom>
            <a:avLst/>
            <a:gdLst/>
            <a:ahLst/>
            <a:cxnLst/>
            <a:rect l="l" t="t" r="r" b="b"/>
            <a:pathLst>
              <a:path w="6685" h="4685" extrusionOk="0">
                <a:moveTo>
                  <a:pt x="6636" y="1952"/>
                </a:moveTo>
                <a:lnTo>
                  <a:pt x="3562" y="98"/>
                </a:lnTo>
                <a:cubicBezTo>
                  <a:pt x="3464" y="1"/>
                  <a:pt x="3367" y="1"/>
                  <a:pt x="3269" y="98"/>
                </a:cubicBezTo>
                <a:lnTo>
                  <a:pt x="98" y="2050"/>
                </a:lnTo>
                <a:cubicBezTo>
                  <a:pt x="0" y="2099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49" y="2733"/>
                  <a:pt x="98" y="2733"/>
                </a:cubicBezTo>
                <a:lnTo>
                  <a:pt x="3123" y="4587"/>
                </a:lnTo>
                <a:cubicBezTo>
                  <a:pt x="3220" y="4684"/>
                  <a:pt x="3318" y="4684"/>
                  <a:pt x="3416" y="4587"/>
                </a:cubicBezTo>
                <a:lnTo>
                  <a:pt x="6587" y="2635"/>
                </a:lnTo>
                <a:cubicBezTo>
                  <a:pt x="6636" y="2586"/>
                  <a:pt x="6684" y="2538"/>
                  <a:pt x="6684" y="2489"/>
                </a:cubicBezTo>
                <a:lnTo>
                  <a:pt x="6684" y="2489"/>
                </a:lnTo>
                <a:lnTo>
                  <a:pt x="6684" y="2099"/>
                </a:lnTo>
                <a:lnTo>
                  <a:pt x="6684" y="2099"/>
                </a:lnTo>
                <a:cubicBezTo>
                  <a:pt x="6684" y="2050"/>
                  <a:pt x="6684" y="1952"/>
                  <a:pt x="6636" y="195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255;p27"/>
          <p:cNvSpPr/>
          <p:nvPr/>
        </p:nvSpPr>
        <p:spPr>
          <a:xfrm>
            <a:off x="7400063" y="2901208"/>
            <a:ext cx="165851" cy="116456"/>
          </a:xfrm>
          <a:custGeom>
            <a:avLst/>
            <a:gdLst/>
            <a:ahLst/>
            <a:cxnLst/>
            <a:rect l="l" t="t" r="r" b="b"/>
            <a:pathLst>
              <a:path w="6733" h="4684" extrusionOk="0">
                <a:moveTo>
                  <a:pt x="6635" y="1952"/>
                </a:moveTo>
                <a:lnTo>
                  <a:pt x="3562" y="98"/>
                </a:lnTo>
                <a:cubicBezTo>
                  <a:pt x="3464" y="0"/>
                  <a:pt x="3367" y="0"/>
                  <a:pt x="3269" y="98"/>
                </a:cubicBezTo>
                <a:lnTo>
                  <a:pt x="98" y="2049"/>
                </a:lnTo>
                <a:cubicBezTo>
                  <a:pt x="49" y="2098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49" y="2732"/>
                  <a:pt x="98" y="2732"/>
                </a:cubicBezTo>
                <a:lnTo>
                  <a:pt x="3123" y="4586"/>
                </a:lnTo>
                <a:cubicBezTo>
                  <a:pt x="3220" y="4684"/>
                  <a:pt x="3367" y="4684"/>
                  <a:pt x="3464" y="4586"/>
                </a:cubicBezTo>
                <a:lnTo>
                  <a:pt x="6635" y="2635"/>
                </a:lnTo>
                <a:cubicBezTo>
                  <a:pt x="6684" y="2586"/>
                  <a:pt x="6733" y="2537"/>
                  <a:pt x="6733" y="2488"/>
                </a:cubicBezTo>
                <a:lnTo>
                  <a:pt x="6733" y="2488"/>
                </a:lnTo>
                <a:lnTo>
                  <a:pt x="6733" y="2098"/>
                </a:lnTo>
                <a:lnTo>
                  <a:pt x="6733" y="2098"/>
                </a:lnTo>
                <a:cubicBezTo>
                  <a:pt x="6733" y="2000"/>
                  <a:pt x="6684" y="1952"/>
                  <a:pt x="6635" y="195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6" name="Google Shape;256;p27"/>
          <p:cNvSpPr/>
          <p:nvPr/>
        </p:nvSpPr>
        <p:spPr>
          <a:xfrm>
            <a:off x="7788234" y="3143788"/>
            <a:ext cx="211544" cy="144377"/>
          </a:xfrm>
          <a:custGeom>
            <a:avLst/>
            <a:gdLst/>
            <a:ahLst/>
            <a:cxnLst/>
            <a:rect l="l" t="t" r="r" b="b"/>
            <a:pathLst>
              <a:path w="8588" h="5807" extrusionOk="0">
                <a:moveTo>
                  <a:pt x="8587" y="3221"/>
                </a:moveTo>
                <a:lnTo>
                  <a:pt x="8587" y="3221"/>
                </a:lnTo>
                <a:cubicBezTo>
                  <a:pt x="8587" y="3172"/>
                  <a:pt x="8539" y="3074"/>
                  <a:pt x="8490" y="3074"/>
                </a:cubicBezTo>
                <a:lnTo>
                  <a:pt x="7075" y="2196"/>
                </a:lnTo>
                <a:lnTo>
                  <a:pt x="7075" y="2196"/>
                </a:lnTo>
                <a:lnTo>
                  <a:pt x="3611" y="49"/>
                </a:lnTo>
                <a:cubicBezTo>
                  <a:pt x="3513" y="1"/>
                  <a:pt x="3367" y="1"/>
                  <a:pt x="3269" y="49"/>
                </a:cubicBezTo>
                <a:lnTo>
                  <a:pt x="98" y="2050"/>
                </a:lnTo>
                <a:cubicBezTo>
                  <a:pt x="49" y="2098"/>
                  <a:pt x="1" y="2147"/>
                  <a:pt x="49" y="2196"/>
                </a:cubicBezTo>
                <a:lnTo>
                  <a:pt x="49" y="2196"/>
                </a:lnTo>
                <a:lnTo>
                  <a:pt x="49" y="2586"/>
                </a:lnTo>
                <a:lnTo>
                  <a:pt x="49" y="2586"/>
                </a:lnTo>
                <a:cubicBezTo>
                  <a:pt x="49" y="2635"/>
                  <a:pt x="49" y="2733"/>
                  <a:pt x="98" y="2733"/>
                </a:cubicBezTo>
                <a:lnTo>
                  <a:pt x="1952" y="3904"/>
                </a:lnTo>
                <a:lnTo>
                  <a:pt x="4977" y="5758"/>
                </a:lnTo>
                <a:cubicBezTo>
                  <a:pt x="5075" y="5806"/>
                  <a:pt x="5221" y="5806"/>
                  <a:pt x="5319" y="5758"/>
                </a:cubicBezTo>
                <a:lnTo>
                  <a:pt x="8490" y="3757"/>
                </a:lnTo>
                <a:cubicBezTo>
                  <a:pt x="8539" y="3708"/>
                  <a:pt x="8587" y="3660"/>
                  <a:pt x="8587" y="3611"/>
                </a:cubicBezTo>
                <a:lnTo>
                  <a:pt x="8587" y="361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7" name="Google Shape;257;p27"/>
          <p:cNvSpPr/>
          <p:nvPr/>
        </p:nvSpPr>
        <p:spPr>
          <a:xfrm>
            <a:off x="7046723" y="2812649"/>
            <a:ext cx="165875" cy="116481"/>
          </a:xfrm>
          <a:custGeom>
            <a:avLst/>
            <a:gdLst/>
            <a:ahLst/>
            <a:cxnLst/>
            <a:rect l="l" t="t" r="r" b="b"/>
            <a:pathLst>
              <a:path w="6734" h="4685" extrusionOk="0">
                <a:moveTo>
                  <a:pt x="6636" y="1952"/>
                </a:moveTo>
                <a:lnTo>
                  <a:pt x="3611" y="98"/>
                </a:lnTo>
                <a:cubicBezTo>
                  <a:pt x="3513" y="1"/>
                  <a:pt x="3367" y="1"/>
                  <a:pt x="3269" y="98"/>
                </a:cubicBezTo>
                <a:lnTo>
                  <a:pt x="98" y="2050"/>
                </a:lnTo>
                <a:cubicBezTo>
                  <a:pt x="49" y="2098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49" y="2733"/>
                  <a:pt x="98" y="2733"/>
                </a:cubicBezTo>
                <a:lnTo>
                  <a:pt x="3123" y="4587"/>
                </a:lnTo>
                <a:cubicBezTo>
                  <a:pt x="3221" y="4684"/>
                  <a:pt x="3367" y="4684"/>
                  <a:pt x="3465" y="4587"/>
                </a:cubicBezTo>
                <a:lnTo>
                  <a:pt x="6636" y="2635"/>
                </a:lnTo>
                <a:cubicBezTo>
                  <a:pt x="6685" y="2586"/>
                  <a:pt x="6733" y="2538"/>
                  <a:pt x="6733" y="2489"/>
                </a:cubicBezTo>
                <a:lnTo>
                  <a:pt x="6733" y="2489"/>
                </a:lnTo>
                <a:lnTo>
                  <a:pt x="6733" y="2098"/>
                </a:lnTo>
                <a:lnTo>
                  <a:pt x="6733" y="2098"/>
                </a:lnTo>
                <a:cubicBezTo>
                  <a:pt x="6733" y="2001"/>
                  <a:pt x="6685" y="1952"/>
                  <a:pt x="6636" y="195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27"/>
          <p:cNvSpPr/>
          <p:nvPr/>
        </p:nvSpPr>
        <p:spPr>
          <a:xfrm>
            <a:off x="7144074" y="2873288"/>
            <a:ext cx="165875" cy="115263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6636" y="1952"/>
                </a:moveTo>
                <a:lnTo>
                  <a:pt x="3611" y="50"/>
                </a:lnTo>
                <a:cubicBezTo>
                  <a:pt x="3513" y="1"/>
                  <a:pt x="3367" y="1"/>
                  <a:pt x="3269" y="50"/>
                </a:cubicBezTo>
                <a:lnTo>
                  <a:pt x="98" y="2050"/>
                </a:lnTo>
                <a:cubicBezTo>
                  <a:pt x="49" y="2099"/>
                  <a:pt x="0" y="2148"/>
                  <a:pt x="0" y="2196"/>
                </a:cubicBezTo>
                <a:lnTo>
                  <a:pt x="0" y="2196"/>
                </a:lnTo>
                <a:lnTo>
                  <a:pt x="0" y="2587"/>
                </a:lnTo>
                <a:lnTo>
                  <a:pt x="0" y="2587"/>
                </a:lnTo>
                <a:cubicBezTo>
                  <a:pt x="0" y="2635"/>
                  <a:pt x="49" y="2684"/>
                  <a:pt x="98" y="2733"/>
                </a:cubicBezTo>
                <a:lnTo>
                  <a:pt x="3172" y="4587"/>
                </a:lnTo>
                <a:cubicBezTo>
                  <a:pt x="3269" y="4636"/>
                  <a:pt x="3367" y="4636"/>
                  <a:pt x="3464" y="4587"/>
                </a:cubicBezTo>
                <a:lnTo>
                  <a:pt x="6636" y="2587"/>
                </a:lnTo>
                <a:cubicBezTo>
                  <a:pt x="6684" y="2587"/>
                  <a:pt x="6684" y="2538"/>
                  <a:pt x="6733" y="2489"/>
                </a:cubicBezTo>
                <a:lnTo>
                  <a:pt x="6733" y="2489"/>
                </a:lnTo>
                <a:lnTo>
                  <a:pt x="6733" y="2099"/>
                </a:lnTo>
                <a:lnTo>
                  <a:pt x="6733" y="2099"/>
                </a:lnTo>
                <a:cubicBezTo>
                  <a:pt x="6733" y="2050"/>
                  <a:pt x="6684" y="1952"/>
                  <a:pt x="6636" y="195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9" name="Google Shape;259;p27"/>
          <p:cNvSpPr/>
          <p:nvPr/>
        </p:nvSpPr>
        <p:spPr>
          <a:xfrm>
            <a:off x="7241424" y="2933951"/>
            <a:ext cx="165851" cy="115263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6635" y="1903"/>
                </a:moveTo>
                <a:lnTo>
                  <a:pt x="3611" y="49"/>
                </a:lnTo>
                <a:cubicBezTo>
                  <a:pt x="3513" y="0"/>
                  <a:pt x="3367" y="0"/>
                  <a:pt x="3269" y="49"/>
                </a:cubicBezTo>
                <a:lnTo>
                  <a:pt x="98" y="2049"/>
                </a:lnTo>
                <a:cubicBezTo>
                  <a:pt x="49" y="2098"/>
                  <a:pt x="0" y="2147"/>
                  <a:pt x="49" y="2196"/>
                </a:cubicBezTo>
                <a:lnTo>
                  <a:pt x="49" y="2196"/>
                </a:lnTo>
                <a:lnTo>
                  <a:pt x="49" y="2586"/>
                </a:lnTo>
                <a:lnTo>
                  <a:pt x="49" y="2586"/>
                </a:lnTo>
                <a:cubicBezTo>
                  <a:pt x="0" y="2635"/>
                  <a:pt x="49" y="2684"/>
                  <a:pt x="98" y="2732"/>
                </a:cubicBezTo>
                <a:lnTo>
                  <a:pt x="3171" y="4586"/>
                </a:lnTo>
                <a:cubicBezTo>
                  <a:pt x="3269" y="4635"/>
                  <a:pt x="3367" y="4635"/>
                  <a:pt x="3513" y="4586"/>
                </a:cubicBezTo>
                <a:lnTo>
                  <a:pt x="6635" y="2635"/>
                </a:lnTo>
                <a:cubicBezTo>
                  <a:pt x="6684" y="2586"/>
                  <a:pt x="6733" y="2537"/>
                  <a:pt x="6733" y="2489"/>
                </a:cubicBezTo>
                <a:lnTo>
                  <a:pt x="6733" y="2489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1"/>
                  <a:pt x="6684" y="1952"/>
                  <a:pt x="6635" y="190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0" name="Google Shape;260;p27"/>
          <p:cNvSpPr/>
          <p:nvPr/>
        </p:nvSpPr>
        <p:spPr>
          <a:xfrm>
            <a:off x="7729360" y="3235976"/>
            <a:ext cx="165851" cy="115274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6635" y="1952"/>
                </a:moveTo>
                <a:lnTo>
                  <a:pt x="3610" y="98"/>
                </a:lnTo>
                <a:cubicBezTo>
                  <a:pt x="3513" y="0"/>
                  <a:pt x="3366" y="0"/>
                  <a:pt x="3269" y="98"/>
                </a:cubicBezTo>
                <a:lnTo>
                  <a:pt x="98" y="2050"/>
                </a:lnTo>
                <a:cubicBezTo>
                  <a:pt x="49" y="2098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84"/>
                  <a:pt x="49" y="2733"/>
                  <a:pt x="98" y="2733"/>
                </a:cubicBezTo>
                <a:lnTo>
                  <a:pt x="3171" y="4587"/>
                </a:lnTo>
                <a:cubicBezTo>
                  <a:pt x="3269" y="4635"/>
                  <a:pt x="3366" y="4635"/>
                  <a:pt x="3464" y="4587"/>
                </a:cubicBezTo>
                <a:lnTo>
                  <a:pt x="6635" y="2586"/>
                </a:lnTo>
                <a:cubicBezTo>
                  <a:pt x="6684" y="2586"/>
                  <a:pt x="6733" y="2537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ubicBezTo>
                  <a:pt x="6733" y="2001"/>
                  <a:pt x="6684" y="1952"/>
                  <a:pt x="6635" y="195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1" name="Google Shape;261;p27"/>
          <p:cNvSpPr/>
          <p:nvPr/>
        </p:nvSpPr>
        <p:spPr>
          <a:xfrm>
            <a:off x="6866456" y="2470596"/>
            <a:ext cx="121389" cy="88560"/>
          </a:xfrm>
          <a:custGeom>
            <a:avLst/>
            <a:gdLst/>
            <a:ahLst/>
            <a:cxnLst/>
            <a:rect l="l" t="t" r="r" b="b"/>
            <a:pathLst>
              <a:path w="4928" h="3562" extrusionOk="0">
                <a:moveTo>
                  <a:pt x="0" y="1123"/>
                </a:moveTo>
                <a:lnTo>
                  <a:pt x="0" y="1123"/>
                </a:lnTo>
                <a:lnTo>
                  <a:pt x="0" y="1513"/>
                </a:lnTo>
                <a:lnTo>
                  <a:pt x="0" y="1513"/>
                </a:lnTo>
                <a:cubicBezTo>
                  <a:pt x="0" y="1562"/>
                  <a:pt x="0" y="1610"/>
                  <a:pt x="49" y="1659"/>
                </a:cubicBezTo>
                <a:lnTo>
                  <a:pt x="3123" y="3464"/>
                </a:lnTo>
                <a:cubicBezTo>
                  <a:pt x="3220" y="3562"/>
                  <a:pt x="3318" y="3562"/>
                  <a:pt x="3464" y="3464"/>
                </a:cubicBezTo>
                <a:lnTo>
                  <a:pt x="4830" y="2586"/>
                </a:lnTo>
                <a:cubicBezTo>
                  <a:pt x="4879" y="2586"/>
                  <a:pt x="4928" y="2489"/>
                  <a:pt x="4928" y="2440"/>
                </a:cubicBezTo>
                <a:lnTo>
                  <a:pt x="4928" y="2440"/>
                </a:lnTo>
                <a:lnTo>
                  <a:pt x="4928" y="2050"/>
                </a:lnTo>
                <a:lnTo>
                  <a:pt x="4928" y="2050"/>
                </a:lnTo>
                <a:cubicBezTo>
                  <a:pt x="4928" y="2001"/>
                  <a:pt x="4879" y="1952"/>
                  <a:pt x="4830" y="1903"/>
                </a:cubicBezTo>
                <a:lnTo>
                  <a:pt x="1806" y="98"/>
                </a:lnTo>
                <a:cubicBezTo>
                  <a:pt x="1708" y="0"/>
                  <a:pt x="1562" y="0"/>
                  <a:pt x="1464" y="98"/>
                </a:cubicBezTo>
                <a:lnTo>
                  <a:pt x="49" y="927"/>
                </a:lnTo>
                <a:cubicBezTo>
                  <a:pt x="0" y="976"/>
                  <a:pt x="0" y="1025"/>
                  <a:pt x="0" y="11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2" name="Google Shape;262;p27"/>
          <p:cNvSpPr/>
          <p:nvPr/>
        </p:nvSpPr>
        <p:spPr>
          <a:xfrm>
            <a:off x="6963807" y="2531235"/>
            <a:ext cx="121389" cy="88585"/>
          </a:xfrm>
          <a:custGeom>
            <a:avLst/>
            <a:gdLst/>
            <a:ahLst/>
            <a:cxnLst/>
            <a:rect l="l" t="t" r="r" b="b"/>
            <a:pathLst>
              <a:path w="4928" h="3563" extrusionOk="0">
                <a:moveTo>
                  <a:pt x="0" y="1123"/>
                </a:moveTo>
                <a:lnTo>
                  <a:pt x="0" y="1123"/>
                </a:lnTo>
                <a:lnTo>
                  <a:pt x="0" y="1464"/>
                </a:lnTo>
                <a:lnTo>
                  <a:pt x="0" y="1464"/>
                </a:lnTo>
                <a:cubicBezTo>
                  <a:pt x="0" y="1562"/>
                  <a:pt x="49" y="1611"/>
                  <a:pt x="98" y="1660"/>
                </a:cubicBezTo>
                <a:lnTo>
                  <a:pt x="3123" y="3514"/>
                </a:lnTo>
                <a:cubicBezTo>
                  <a:pt x="3220" y="3562"/>
                  <a:pt x="3367" y="3562"/>
                  <a:pt x="3464" y="3514"/>
                </a:cubicBezTo>
                <a:lnTo>
                  <a:pt x="4879" y="2635"/>
                </a:lnTo>
                <a:cubicBezTo>
                  <a:pt x="4928" y="2587"/>
                  <a:pt x="4928" y="2538"/>
                  <a:pt x="4928" y="2489"/>
                </a:cubicBezTo>
                <a:lnTo>
                  <a:pt x="4928" y="2489"/>
                </a:lnTo>
                <a:lnTo>
                  <a:pt x="4928" y="2099"/>
                </a:lnTo>
                <a:lnTo>
                  <a:pt x="4928" y="2099"/>
                </a:lnTo>
                <a:cubicBezTo>
                  <a:pt x="4928" y="2001"/>
                  <a:pt x="4928" y="1952"/>
                  <a:pt x="4879" y="1952"/>
                </a:cubicBezTo>
                <a:lnTo>
                  <a:pt x="1805" y="50"/>
                </a:lnTo>
                <a:cubicBezTo>
                  <a:pt x="1708" y="1"/>
                  <a:pt x="1561" y="1"/>
                  <a:pt x="1464" y="50"/>
                </a:cubicBezTo>
                <a:lnTo>
                  <a:pt x="98" y="928"/>
                </a:lnTo>
                <a:cubicBezTo>
                  <a:pt x="49" y="977"/>
                  <a:pt x="0" y="1025"/>
                  <a:pt x="0" y="11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3" name="Google Shape;263;p27"/>
          <p:cNvSpPr/>
          <p:nvPr/>
        </p:nvSpPr>
        <p:spPr>
          <a:xfrm>
            <a:off x="7061158" y="2591898"/>
            <a:ext cx="121389" cy="88560"/>
          </a:xfrm>
          <a:custGeom>
            <a:avLst/>
            <a:gdLst/>
            <a:ahLst/>
            <a:cxnLst/>
            <a:rect l="l" t="t" r="r" b="b"/>
            <a:pathLst>
              <a:path w="4928" h="3562" extrusionOk="0">
                <a:moveTo>
                  <a:pt x="0" y="1074"/>
                </a:moveTo>
                <a:lnTo>
                  <a:pt x="0" y="1074"/>
                </a:lnTo>
                <a:lnTo>
                  <a:pt x="0" y="1464"/>
                </a:lnTo>
                <a:lnTo>
                  <a:pt x="0" y="1464"/>
                </a:lnTo>
                <a:cubicBezTo>
                  <a:pt x="0" y="1561"/>
                  <a:pt x="49" y="1610"/>
                  <a:pt x="98" y="1610"/>
                </a:cubicBezTo>
                <a:lnTo>
                  <a:pt x="3122" y="3513"/>
                </a:lnTo>
                <a:cubicBezTo>
                  <a:pt x="3220" y="3562"/>
                  <a:pt x="3318" y="3562"/>
                  <a:pt x="3415" y="3513"/>
                </a:cubicBezTo>
                <a:lnTo>
                  <a:pt x="4830" y="2635"/>
                </a:lnTo>
                <a:cubicBezTo>
                  <a:pt x="4879" y="2586"/>
                  <a:pt x="4928" y="2537"/>
                  <a:pt x="4928" y="2488"/>
                </a:cubicBezTo>
                <a:lnTo>
                  <a:pt x="4928" y="2488"/>
                </a:lnTo>
                <a:lnTo>
                  <a:pt x="4928" y="2049"/>
                </a:lnTo>
                <a:lnTo>
                  <a:pt x="4928" y="2049"/>
                </a:lnTo>
                <a:cubicBezTo>
                  <a:pt x="4928" y="2000"/>
                  <a:pt x="4879" y="1952"/>
                  <a:pt x="4830" y="1903"/>
                </a:cubicBezTo>
                <a:lnTo>
                  <a:pt x="1756" y="49"/>
                </a:lnTo>
                <a:cubicBezTo>
                  <a:pt x="1659" y="0"/>
                  <a:pt x="1561" y="0"/>
                  <a:pt x="1464" y="49"/>
                </a:cubicBezTo>
                <a:lnTo>
                  <a:pt x="49" y="927"/>
                </a:lnTo>
                <a:cubicBezTo>
                  <a:pt x="0" y="976"/>
                  <a:pt x="0" y="1025"/>
                  <a:pt x="0" y="10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27"/>
          <p:cNvSpPr/>
          <p:nvPr/>
        </p:nvSpPr>
        <p:spPr>
          <a:xfrm>
            <a:off x="7159691" y="2652537"/>
            <a:ext cx="121414" cy="88585"/>
          </a:xfrm>
          <a:custGeom>
            <a:avLst/>
            <a:gdLst/>
            <a:ahLst/>
            <a:cxnLst/>
            <a:rect l="l" t="t" r="r" b="b"/>
            <a:pathLst>
              <a:path w="4929" h="3563" extrusionOk="0">
                <a:moveTo>
                  <a:pt x="1" y="1074"/>
                </a:moveTo>
                <a:lnTo>
                  <a:pt x="1" y="1074"/>
                </a:lnTo>
                <a:lnTo>
                  <a:pt x="1" y="1464"/>
                </a:lnTo>
                <a:lnTo>
                  <a:pt x="1" y="1464"/>
                </a:lnTo>
                <a:cubicBezTo>
                  <a:pt x="1" y="1513"/>
                  <a:pt x="1" y="1611"/>
                  <a:pt x="49" y="1611"/>
                </a:cubicBezTo>
                <a:lnTo>
                  <a:pt x="3123" y="3465"/>
                </a:lnTo>
                <a:cubicBezTo>
                  <a:pt x="3221" y="3562"/>
                  <a:pt x="3367" y="3562"/>
                  <a:pt x="3465" y="3465"/>
                </a:cubicBezTo>
                <a:lnTo>
                  <a:pt x="4831" y="2586"/>
                </a:lnTo>
                <a:cubicBezTo>
                  <a:pt x="4879" y="2586"/>
                  <a:pt x="4928" y="2538"/>
                  <a:pt x="4928" y="2440"/>
                </a:cubicBezTo>
                <a:lnTo>
                  <a:pt x="4928" y="2440"/>
                </a:lnTo>
                <a:lnTo>
                  <a:pt x="4928" y="2050"/>
                </a:lnTo>
                <a:lnTo>
                  <a:pt x="4928" y="2050"/>
                </a:lnTo>
                <a:cubicBezTo>
                  <a:pt x="4928" y="2001"/>
                  <a:pt x="4879" y="1952"/>
                  <a:pt x="4831" y="1903"/>
                </a:cubicBezTo>
                <a:lnTo>
                  <a:pt x="1806" y="49"/>
                </a:lnTo>
                <a:cubicBezTo>
                  <a:pt x="1708" y="1"/>
                  <a:pt x="1562" y="1"/>
                  <a:pt x="1464" y="49"/>
                </a:cubicBezTo>
                <a:lnTo>
                  <a:pt x="98" y="928"/>
                </a:lnTo>
                <a:cubicBezTo>
                  <a:pt x="1" y="976"/>
                  <a:pt x="1" y="1025"/>
                  <a:pt x="1" y="10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5" name="Google Shape;265;p27"/>
          <p:cNvSpPr/>
          <p:nvPr/>
        </p:nvSpPr>
        <p:spPr>
          <a:xfrm>
            <a:off x="7255835" y="2713176"/>
            <a:ext cx="121414" cy="88585"/>
          </a:xfrm>
          <a:custGeom>
            <a:avLst/>
            <a:gdLst/>
            <a:ahLst/>
            <a:cxnLst/>
            <a:rect l="l" t="t" r="r" b="b"/>
            <a:pathLst>
              <a:path w="4929" h="3563" extrusionOk="0">
                <a:moveTo>
                  <a:pt x="1" y="1074"/>
                </a:moveTo>
                <a:lnTo>
                  <a:pt x="1" y="1074"/>
                </a:lnTo>
                <a:lnTo>
                  <a:pt x="1" y="1465"/>
                </a:lnTo>
                <a:lnTo>
                  <a:pt x="1" y="1465"/>
                </a:lnTo>
                <a:cubicBezTo>
                  <a:pt x="1" y="1513"/>
                  <a:pt x="49" y="1611"/>
                  <a:pt x="98" y="1611"/>
                </a:cubicBezTo>
                <a:lnTo>
                  <a:pt x="3123" y="3465"/>
                </a:lnTo>
                <a:cubicBezTo>
                  <a:pt x="3221" y="3562"/>
                  <a:pt x="3367" y="3562"/>
                  <a:pt x="3465" y="3465"/>
                </a:cubicBezTo>
                <a:lnTo>
                  <a:pt x="4879" y="2587"/>
                </a:lnTo>
                <a:cubicBezTo>
                  <a:pt x="4928" y="2587"/>
                  <a:pt x="4928" y="2538"/>
                  <a:pt x="4928" y="2489"/>
                </a:cubicBezTo>
                <a:lnTo>
                  <a:pt x="4928" y="2489"/>
                </a:lnTo>
                <a:lnTo>
                  <a:pt x="4928" y="2099"/>
                </a:lnTo>
                <a:lnTo>
                  <a:pt x="4928" y="2099"/>
                </a:lnTo>
                <a:cubicBezTo>
                  <a:pt x="4928" y="2001"/>
                  <a:pt x="4928" y="1952"/>
                  <a:pt x="4879" y="1952"/>
                </a:cubicBezTo>
                <a:lnTo>
                  <a:pt x="1806" y="50"/>
                </a:lnTo>
                <a:cubicBezTo>
                  <a:pt x="1708" y="1"/>
                  <a:pt x="1562" y="1"/>
                  <a:pt x="1464" y="50"/>
                </a:cubicBezTo>
                <a:lnTo>
                  <a:pt x="98" y="928"/>
                </a:lnTo>
                <a:cubicBezTo>
                  <a:pt x="49" y="977"/>
                  <a:pt x="1" y="1026"/>
                  <a:pt x="1" y="10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6" name="Google Shape;266;p27"/>
          <p:cNvSpPr/>
          <p:nvPr/>
        </p:nvSpPr>
        <p:spPr>
          <a:xfrm>
            <a:off x="7353185" y="2772621"/>
            <a:ext cx="122596" cy="88585"/>
          </a:xfrm>
          <a:custGeom>
            <a:avLst/>
            <a:gdLst/>
            <a:ahLst/>
            <a:cxnLst/>
            <a:rect l="l" t="t" r="r" b="b"/>
            <a:pathLst>
              <a:path w="4977" h="3563" extrusionOk="0">
                <a:moveTo>
                  <a:pt x="0" y="1123"/>
                </a:moveTo>
                <a:lnTo>
                  <a:pt x="0" y="1123"/>
                </a:lnTo>
                <a:lnTo>
                  <a:pt x="0" y="1513"/>
                </a:lnTo>
                <a:lnTo>
                  <a:pt x="0" y="1513"/>
                </a:lnTo>
                <a:cubicBezTo>
                  <a:pt x="0" y="1562"/>
                  <a:pt x="49" y="1611"/>
                  <a:pt x="98" y="1659"/>
                </a:cubicBezTo>
                <a:lnTo>
                  <a:pt x="3172" y="3513"/>
                </a:lnTo>
                <a:cubicBezTo>
                  <a:pt x="3269" y="3562"/>
                  <a:pt x="3367" y="3562"/>
                  <a:pt x="3464" y="3513"/>
                </a:cubicBezTo>
                <a:lnTo>
                  <a:pt x="4879" y="2635"/>
                </a:lnTo>
                <a:cubicBezTo>
                  <a:pt x="4928" y="2586"/>
                  <a:pt x="4977" y="2538"/>
                  <a:pt x="4977" y="2489"/>
                </a:cubicBezTo>
                <a:lnTo>
                  <a:pt x="4977" y="2489"/>
                </a:lnTo>
                <a:lnTo>
                  <a:pt x="4977" y="2098"/>
                </a:lnTo>
                <a:lnTo>
                  <a:pt x="4977" y="2098"/>
                </a:lnTo>
                <a:cubicBezTo>
                  <a:pt x="4977" y="2001"/>
                  <a:pt x="4928" y="1952"/>
                  <a:pt x="4879" y="1952"/>
                </a:cubicBezTo>
                <a:lnTo>
                  <a:pt x="1806" y="98"/>
                </a:lnTo>
                <a:cubicBezTo>
                  <a:pt x="1708" y="1"/>
                  <a:pt x="1610" y="1"/>
                  <a:pt x="1513" y="98"/>
                </a:cubicBezTo>
                <a:lnTo>
                  <a:pt x="98" y="928"/>
                </a:lnTo>
                <a:cubicBezTo>
                  <a:pt x="49" y="976"/>
                  <a:pt x="0" y="1074"/>
                  <a:pt x="0" y="11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27"/>
          <p:cNvSpPr/>
          <p:nvPr/>
        </p:nvSpPr>
        <p:spPr>
          <a:xfrm>
            <a:off x="7451743" y="2834478"/>
            <a:ext cx="121389" cy="87367"/>
          </a:xfrm>
          <a:custGeom>
            <a:avLst/>
            <a:gdLst/>
            <a:ahLst/>
            <a:cxnLst/>
            <a:rect l="l" t="t" r="r" b="b"/>
            <a:pathLst>
              <a:path w="4928" h="3514" extrusionOk="0">
                <a:moveTo>
                  <a:pt x="0" y="1074"/>
                </a:moveTo>
                <a:lnTo>
                  <a:pt x="0" y="1074"/>
                </a:lnTo>
                <a:lnTo>
                  <a:pt x="0" y="1464"/>
                </a:lnTo>
                <a:lnTo>
                  <a:pt x="0" y="1464"/>
                </a:lnTo>
                <a:cubicBezTo>
                  <a:pt x="0" y="1513"/>
                  <a:pt x="0" y="1562"/>
                  <a:pt x="49" y="1611"/>
                </a:cubicBezTo>
                <a:lnTo>
                  <a:pt x="3122" y="3465"/>
                </a:lnTo>
                <a:cubicBezTo>
                  <a:pt x="3220" y="3513"/>
                  <a:pt x="3366" y="3513"/>
                  <a:pt x="3464" y="3465"/>
                </a:cubicBezTo>
                <a:lnTo>
                  <a:pt x="4830" y="2586"/>
                </a:lnTo>
                <a:cubicBezTo>
                  <a:pt x="4879" y="2538"/>
                  <a:pt x="4928" y="2489"/>
                  <a:pt x="4928" y="2440"/>
                </a:cubicBezTo>
                <a:lnTo>
                  <a:pt x="4928" y="2440"/>
                </a:lnTo>
                <a:lnTo>
                  <a:pt x="4928" y="2001"/>
                </a:lnTo>
                <a:lnTo>
                  <a:pt x="4928" y="2001"/>
                </a:lnTo>
                <a:cubicBezTo>
                  <a:pt x="4928" y="1952"/>
                  <a:pt x="4879" y="1903"/>
                  <a:pt x="4830" y="1855"/>
                </a:cubicBezTo>
                <a:lnTo>
                  <a:pt x="1805" y="50"/>
                </a:lnTo>
                <a:cubicBezTo>
                  <a:pt x="1708" y="1"/>
                  <a:pt x="1561" y="1"/>
                  <a:pt x="1464" y="50"/>
                </a:cubicBezTo>
                <a:lnTo>
                  <a:pt x="98" y="928"/>
                </a:lnTo>
                <a:cubicBezTo>
                  <a:pt x="0" y="928"/>
                  <a:pt x="0" y="1025"/>
                  <a:pt x="0" y="107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27"/>
          <p:cNvSpPr/>
          <p:nvPr/>
        </p:nvSpPr>
        <p:spPr>
          <a:xfrm>
            <a:off x="7547887" y="2893923"/>
            <a:ext cx="122596" cy="88560"/>
          </a:xfrm>
          <a:custGeom>
            <a:avLst/>
            <a:gdLst/>
            <a:ahLst/>
            <a:cxnLst/>
            <a:rect l="l" t="t" r="r" b="b"/>
            <a:pathLst>
              <a:path w="4977" h="3562" extrusionOk="0">
                <a:moveTo>
                  <a:pt x="49" y="1122"/>
                </a:moveTo>
                <a:lnTo>
                  <a:pt x="49" y="1122"/>
                </a:lnTo>
                <a:lnTo>
                  <a:pt x="49" y="1513"/>
                </a:lnTo>
                <a:lnTo>
                  <a:pt x="49" y="1513"/>
                </a:lnTo>
                <a:cubicBezTo>
                  <a:pt x="49" y="1562"/>
                  <a:pt x="49" y="1610"/>
                  <a:pt x="98" y="1659"/>
                </a:cubicBezTo>
                <a:lnTo>
                  <a:pt x="3171" y="3464"/>
                </a:lnTo>
                <a:cubicBezTo>
                  <a:pt x="3269" y="3562"/>
                  <a:pt x="3415" y="3562"/>
                  <a:pt x="3513" y="3464"/>
                </a:cubicBezTo>
                <a:lnTo>
                  <a:pt x="4879" y="2586"/>
                </a:lnTo>
                <a:cubicBezTo>
                  <a:pt x="4928" y="2586"/>
                  <a:pt x="4976" y="2537"/>
                  <a:pt x="4976" y="2440"/>
                </a:cubicBezTo>
                <a:lnTo>
                  <a:pt x="4976" y="2440"/>
                </a:lnTo>
                <a:lnTo>
                  <a:pt x="4976" y="2049"/>
                </a:lnTo>
                <a:lnTo>
                  <a:pt x="4976" y="2049"/>
                </a:lnTo>
                <a:cubicBezTo>
                  <a:pt x="4976" y="2001"/>
                  <a:pt x="4928" y="1952"/>
                  <a:pt x="4879" y="1903"/>
                </a:cubicBezTo>
                <a:lnTo>
                  <a:pt x="1854" y="49"/>
                </a:lnTo>
                <a:cubicBezTo>
                  <a:pt x="1756" y="0"/>
                  <a:pt x="1610" y="0"/>
                  <a:pt x="1513" y="49"/>
                </a:cubicBezTo>
                <a:lnTo>
                  <a:pt x="98" y="927"/>
                </a:lnTo>
                <a:cubicBezTo>
                  <a:pt x="49" y="976"/>
                  <a:pt x="0" y="1025"/>
                  <a:pt x="49" y="112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27"/>
          <p:cNvSpPr/>
          <p:nvPr/>
        </p:nvSpPr>
        <p:spPr>
          <a:xfrm>
            <a:off x="7646420" y="2954562"/>
            <a:ext cx="121414" cy="88585"/>
          </a:xfrm>
          <a:custGeom>
            <a:avLst/>
            <a:gdLst/>
            <a:ahLst/>
            <a:cxnLst/>
            <a:rect l="l" t="t" r="r" b="b"/>
            <a:pathLst>
              <a:path w="4929" h="3563" extrusionOk="0">
                <a:moveTo>
                  <a:pt x="1" y="1123"/>
                </a:moveTo>
                <a:lnTo>
                  <a:pt x="1" y="1123"/>
                </a:lnTo>
                <a:lnTo>
                  <a:pt x="1" y="1513"/>
                </a:lnTo>
                <a:lnTo>
                  <a:pt x="1" y="1513"/>
                </a:lnTo>
                <a:cubicBezTo>
                  <a:pt x="1" y="1562"/>
                  <a:pt x="49" y="1611"/>
                  <a:pt x="98" y="1660"/>
                </a:cubicBezTo>
                <a:lnTo>
                  <a:pt x="3123" y="3513"/>
                </a:lnTo>
                <a:cubicBezTo>
                  <a:pt x="3221" y="3562"/>
                  <a:pt x="3367" y="3562"/>
                  <a:pt x="3465" y="3513"/>
                </a:cubicBezTo>
                <a:lnTo>
                  <a:pt x="4831" y="2635"/>
                </a:lnTo>
                <a:cubicBezTo>
                  <a:pt x="4879" y="2586"/>
                  <a:pt x="4928" y="2538"/>
                  <a:pt x="4928" y="2489"/>
                </a:cubicBezTo>
                <a:lnTo>
                  <a:pt x="4928" y="2489"/>
                </a:lnTo>
                <a:lnTo>
                  <a:pt x="4928" y="2099"/>
                </a:lnTo>
                <a:lnTo>
                  <a:pt x="4928" y="2099"/>
                </a:lnTo>
                <a:cubicBezTo>
                  <a:pt x="4928" y="2050"/>
                  <a:pt x="4879" y="1952"/>
                  <a:pt x="4831" y="1952"/>
                </a:cubicBezTo>
                <a:lnTo>
                  <a:pt x="1806" y="98"/>
                </a:lnTo>
                <a:cubicBezTo>
                  <a:pt x="1708" y="1"/>
                  <a:pt x="1562" y="1"/>
                  <a:pt x="1464" y="98"/>
                </a:cubicBezTo>
                <a:lnTo>
                  <a:pt x="98" y="976"/>
                </a:lnTo>
                <a:cubicBezTo>
                  <a:pt x="49" y="976"/>
                  <a:pt x="1" y="1025"/>
                  <a:pt x="1" y="11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27"/>
          <p:cNvSpPr/>
          <p:nvPr/>
        </p:nvSpPr>
        <p:spPr>
          <a:xfrm>
            <a:off x="7743771" y="3015226"/>
            <a:ext cx="121414" cy="88560"/>
          </a:xfrm>
          <a:custGeom>
            <a:avLst/>
            <a:gdLst/>
            <a:ahLst/>
            <a:cxnLst/>
            <a:rect l="l" t="t" r="r" b="b"/>
            <a:pathLst>
              <a:path w="4929" h="3562" extrusionOk="0">
                <a:moveTo>
                  <a:pt x="0" y="1122"/>
                </a:moveTo>
                <a:lnTo>
                  <a:pt x="0" y="1122"/>
                </a:lnTo>
                <a:lnTo>
                  <a:pt x="0" y="1513"/>
                </a:lnTo>
                <a:lnTo>
                  <a:pt x="0" y="1513"/>
                </a:lnTo>
                <a:cubicBezTo>
                  <a:pt x="0" y="1561"/>
                  <a:pt x="49" y="1610"/>
                  <a:pt x="98" y="1659"/>
                </a:cubicBezTo>
                <a:lnTo>
                  <a:pt x="3123" y="3513"/>
                </a:lnTo>
                <a:cubicBezTo>
                  <a:pt x="3220" y="3562"/>
                  <a:pt x="3367" y="3562"/>
                  <a:pt x="3464" y="3513"/>
                </a:cubicBezTo>
                <a:lnTo>
                  <a:pt x="4879" y="2635"/>
                </a:lnTo>
                <a:cubicBezTo>
                  <a:pt x="4928" y="2586"/>
                  <a:pt x="4928" y="2537"/>
                  <a:pt x="4928" y="2488"/>
                </a:cubicBezTo>
                <a:lnTo>
                  <a:pt x="4928" y="2488"/>
                </a:lnTo>
                <a:lnTo>
                  <a:pt x="4928" y="2098"/>
                </a:lnTo>
                <a:lnTo>
                  <a:pt x="4928" y="2098"/>
                </a:lnTo>
                <a:cubicBezTo>
                  <a:pt x="4928" y="2049"/>
                  <a:pt x="4928" y="1952"/>
                  <a:pt x="4879" y="1952"/>
                </a:cubicBezTo>
                <a:lnTo>
                  <a:pt x="1806" y="98"/>
                </a:lnTo>
                <a:cubicBezTo>
                  <a:pt x="1708" y="0"/>
                  <a:pt x="1562" y="0"/>
                  <a:pt x="1464" y="98"/>
                </a:cubicBezTo>
                <a:lnTo>
                  <a:pt x="98" y="976"/>
                </a:lnTo>
                <a:cubicBezTo>
                  <a:pt x="49" y="976"/>
                  <a:pt x="0" y="1025"/>
                  <a:pt x="0" y="112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27"/>
          <p:cNvSpPr/>
          <p:nvPr/>
        </p:nvSpPr>
        <p:spPr>
          <a:xfrm>
            <a:off x="7841122" y="3075864"/>
            <a:ext cx="122596" cy="88560"/>
          </a:xfrm>
          <a:custGeom>
            <a:avLst/>
            <a:gdLst/>
            <a:ahLst/>
            <a:cxnLst/>
            <a:rect l="l" t="t" r="r" b="b"/>
            <a:pathLst>
              <a:path w="4977" h="3562" extrusionOk="0">
                <a:moveTo>
                  <a:pt x="0" y="1123"/>
                </a:moveTo>
                <a:lnTo>
                  <a:pt x="0" y="1123"/>
                </a:lnTo>
                <a:lnTo>
                  <a:pt x="0" y="1513"/>
                </a:lnTo>
                <a:lnTo>
                  <a:pt x="0" y="1513"/>
                </a:lnTo>
                <a:cubicBezTo>
                  <a:pt x="0" y="1562"/>
                  <a:pt x="49" y="1610"/>
                  <a:pt x="98" y="1659"/>
                </a:cubicBezTo>
                <a:lnTo>
                  <a:pt x="3172" y="3513"/>
                </a:lnTo>
                <a:cubicBezTo>
                  <a:pt x="3269" y="3562"/>
                  <a:pt x="3367" y="3562"/>
                  <a:pt x="3464" y="3513"/>
                </a:cubicBezTo>
                <a:lnTo>
                  <a:pt x="4879" y="2635"/>
                </a:lnTo>
                <a:cubicBezTo>
                  <a:pt x="4928" y="2586"/>
                  <a:pt x="4977" y="2537"/>
                  <a:pt x="4977" y="2489"/>
                </a:cubicBezTo>
                <a:lnTo>
                  <a:pt x="4977" y="2489"/>
                </a:lnTo>
                <a:lnTo>
                  <a:pt x="4977" y="2098"/>
                </a:lnTo>
                <a:lnTo>
                  <a:pt x="4977" y="2098"/>
                </a:lnTo>
                <a:cubicBezTo>
                  <a:pt x="4977" y="2001"/>
                  <a:pt x="4928" y="1952"/>
                  <a:pt x="4879" y="1952"/>
                </a:cubicBezTo>
                <a:lnTo>
                  <a:pt x="1805" y="98"/>
                </a:lnTo>
                <a:cubicBezTo>
                  <a:pt x="1708" y="1"/>
                  <a:pt x="1610" y="1"/>
                  <a:pt x="1513" y="98"/>
                </a:cubicBezTo>
                <a:lnTo>
                  <a:pt x="98" y="927"/>
                </a:lnTo>
                <a:cubicBezTo>
                  <a:pt x="49" y="976"/>
                  <a:pt x="0" y="1025"/>
                  <a:pt x="0" y="112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27"/>
          <p:cNvSpPr/>
          <p:nvPr/>
        </p:nvSpPr>
        <p:spPr>
          <a:xfrm>
            <a:off x="7938472" y="3136503"/>
            <a:ext cx="122596" cy="87367"/>
          </a:xfrm>
          <a:custGeom>
            <a:avLst/>
            <a:gdLst/>
            <a:ahLst/>
            <a:cxnLst/>
            <a:rect l="l" t="t" r="r" b="b"/>
            <a:pathLst>
              <a:path w="4977" h="3514" extrusionOk="0">
                <a:moveTo>
                  <a:pt x="4976" y="2099"/>
                </a:moveTo>
                <a:lnTo>
                  <a:pt x="4976" y="2099"/>
                </a:lnTo>
                <a:cubicBezTo>
                  <a:pt x="4976" y="2001"/>
                  <a:pt x="4928" y="1952"/>
                  <a:pt x="4879" y="1952"/>
                </a:cubicBezTo>
                <a:lnTo>
                  <a:pt x="1854" y="50"/>
                </a:lnTo>
                <a:cubicBezTo>
                  <a:pt x="1708" y="1"/>
                  <a:pt x="1610" y="1"/>
                  <a:pt x="1513" y="50"/>
                </a:cubicBezTo>
                <a:lnTo>
                  <a:pt x="98" y="928"/>
                </a:lnTo>
                <a:cubicBezTo>
                  <a:pt x="0" y="977"/>
                  <a:pt x="0" y="1025"/>
                  <a:pt x="0" y="1123"/>
                </a:cubicBezTo>
                <a:lnTo>
                  <a:pt x="0" y="1123"/>
                </a:lnTo>
                <a:lnTo>
                  <a:pt x="0" y="1513"/>
                </a:lnTo>
                <a:lnTo>
                  <a:pt x="0" y="1513"/>
                </a:lnTo>
                <a:cubicBezTo>
                  <a:pt x="0" y="1562"/>
                  <a:pt x="49" y="1611"/>
                  <a:pt x="98" y="1660"/>
                </a:cubicBezTo>
                <a:lnTo>
                  <a:pt x="3123" y="3465"/>
                </a:lnTo>
                <a:cubicBezTo>
                  <a:pt x="3220" y="3514"/>
                  <a:pt x="3366" y="3514"/>
                  <a:pt x="3464" y="3465"/>
                </a:cubicBezTo>
                <a:lnTo>
                  <a:pt x="4879" y="2587"/>
                </a:lnTo>
                <a:cubicBezTo>
                  <a:pt x="4879" y="2538"/>
                  <a:pt x="4928" y="2489"/>
                  <a:pt x="4928" y="2440"/>
                </a:cubicBezTo>
                <a:lnTo>
                  <a:pt x="4928" y="2440"/>
                </a:lnTo>
                <a:lnTo>
                  <a:pt x="4928" y="20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27"/>
          <p:cNvSpPr/>
          <p:nvPr/>
        </p:nvSpPr>
        <p:spPr>
          <a:xfrm>
            <a:off x="7558701" y="3259024"/>
            <a:ext cx="237975" cy="160155"/>
          </a:xfrm>
          <a:custGeom>
            <a:avLst/>
            <a:gdLst/>
            <a:ahLst/>
            <a:cxnLst/>
            <a:rect l="l" t="t" r="r" b="b"/>
            <a:pathLst>
              <a:path w="9661" h="6441" extrusionOk="0">
                <a:moveTo>
                  <a:pt x="9611" y="3855"/>
                </a:moveTo>
                <a:lnTo>
                  <a:pt x="9611" y="3855"/>
                </a:lnTo>
                <a:cubicBezTo>
                  <a:pt x="9611" y="3806"/>
                  <a:pt x="9611" y="3757"/>
                  <a:pt x="9563" y="3708"/>
                </a:cubicBezTo>
                <a:lnTo>
                  <a:pt x="8148" y="2830"/>
                </a:lnTo>
                <a:lnTo>
                  <a:pt x="8148" y="2830"/>
                </a:lnTo>
                <a:lnTo>
                  <a:pt x="3610" y="49"/>
                </a:lnTo>
                <a:cubicBezTo>
                  <a:pt x="3513" y="0"/>
                  <a:pt x="3367" y="0"/>
                  <a:pt x="3269" y="49"/>
                </a:cubicBezTo>
                <a:lnTo>
                  <a:pt x="98" y="2050"/>
                </a:lnTo>
                <a:cubicBezTo>
                  <a:pt x="49" y="2050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49" y="2684"/>
                  <a:pt x="98" y="2733"/>
                </a:cubicBezTo>
                <a:lnTo>
                  <a:pt x="3025" y="4538"/>
                </a:lnTo>
                <a:lnTo>
                  <a:pt x="6050" y="6392"/>
                </a:lnTo>
                <a:cubicBezTo>
                  <a:pt x="6147" y="6440"/>
                  <a:pt x="6294" y="6440"/>
                  <a:pt x="6391" y="6392"/>
                </a:cubicBezTo>
                <a:lnTo>
                  <a:pt x="9563" y="4391"/>
                </a:lnTo>
                <a:cubicBezTo>
                  <a:pt x="9611" y="4343"/>
                  <a:pt x="9660" y="4294"/>
                  <a:pt x="9660" y="4245"/>
                </a:cubicBezTo>
                <a:lnTo>
                  <a:pt x="9660" y="4245"/>
                </a:lnTo>
                <a:lnTo>
                  <a:pt x="9660" y="385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27"/>
          <p:cNvSpPr/>
          <p:nvPr/>
        </p:nvSpPr>
        <p:spPr>
          <a:xfrm>
            <a:off x="7404866" y="3292985"/>
            <a:ext cx="288447" cy="191684"/>
          </a:xfrm>
          <a:custGeom>
            <a:avLst/>
            <a:gdLst/>
            <a:ahLst/>
            <a:cxnLst/>
            <a:rect l="l" t="t" r="r" b="b"/>
            <a:pathLst>
              <a:path w="11710" h="7709" extrusionOk="0">
                <a:moveTo>
                  <a:pt x="11709" y="5123"/>
                </a:moveTo>
                <a:lnTo>
                  <a:pt x="11709" y="5123"/>
                </a:lnTo>
                <a:cubicBezTo>
                  <a:pt x="11661" y="5074"/>
                  <a:pt x="11661" y="5026"/>
                  <a:pt x="11612" y="4977"/>
                </a:cubicBezTo>
                <a:lnTo>
                  <a:pt x="10197" y="4147"/>
                </a:lnTo>
                <a:lnTo>
                  <a:pt x="10197" y="4147"/>
                </a:lnTo>
                <a:lnTo>
                  <a:pt x="3562" y="98"/>
                </a:lnTo>
                <a:cubicBezTo>
                  <a:pt x="3464" y="1"/>
                  <a:pt x="3367" y="1"/>
                  <a:pt x="3269" y="98"/>
                </a:cubicBezTo>
                <a:lnTo>
                  <a:pt x="98" y="2050"/>
                </a:lnTo>
                <a:cubicBezTo>
                  <a:pt x="49" y="2098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49" y="2733"/>
                  <a:pt x="98" y="2733"/>
                </a:cubicBezTo>
                <a:lnTo>
                  <a:pt x="5074" y="5806"/>
                </a:lnTo>
                <a:lnTo>
                  <a:pt x="8148" y="7611"/>
                </a:lnTo>
                <a:cubicBezTo>
                  <a:pt x="8245" y="7709"/>
                  <a:pt x="8343" y="7709"/>
                  <a:pt x="8441" y="7611"/>
                </a:cubicBezTo>
                <a:lnTo>
                  <a:pt x="11612" y="5660"/>
                </a:lnTo>
                <a:cubicBezTo>
                  <a:pt x="11661" y="5611"/>
                  <a:pt x="11709" y="5562"/>
                  <a:pt x="11709" y="5514"/>
                </a:cubicBezTo>
                <a:lnTo>
                  <a:pt x="11709" y="5514"/>
                </a:lnTo>
                <a:lnTo>
                  <a:pt x="11709" y="512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27"/>
          <p:cNvSpPr/>
          <p:nvPr/>
        </p:nvSpPr>
        <p:spPr>
          <a:xfrm>
            <a:off x="7425287" y="3434898"/>
            <a:ext cx="164668" cy="115274"/>
          </a:xfrm>
          <a:custGeom>
            <a:avLst/>
            <a:gdLst/>
            <a:ahLst/>
            <a:cxnLst/>
            <a:rect l="l" t="t" r="r" b="b"/>
            <a:pathLst>
              <a:path w="6685" h="4636" extrusionOk="0">
                <a:moveTo>
                  <a:pt x="6636" y="1903"/>
                </a:moveTo>
                <a:lnTo>
                  <a:pt x="3562" y="49"/>
                </a:lnTo>
                <a:cubicBezTo>
                  <a:pt x="3465" y="1"/>
                  <a:pt x="3318" y="1"/>
                  <a:pt x="3221" y="49"/>
                </a:cubicBezTo>
                <a:lnTo>
                  <a:pt x="50" y="2050"/>
                </a:lnTo>
                <a:cubicBezTo>
                  <a:pt x="1" y="2050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1" y="2684"/>
                  <a:pt x="50" y="2733"/>
                </a:cubicBezTo>
                <a:lnTo>
                  <a:pt x="3123" y="4538"/>
                </a:lnTo>
                <a:cubicBezTo>
                  <a:pt x="3221" y="4636"/>
                  <a:pt x="3367" y="4636"/>
                  <a:pt x="3465" y="4538"/>
                </a:cubicBezTo>
                <a:lnTo>
                  <a:pt x="6636" y="2586"/>
                </a:lnTo>
                <a:cubicBezTo>
                  <a:pt x="6685" y="2538"/>
                  <a:pt x="6685" y="2489"/>
                  <a:pt x="6685" y="2440"/>
                </a:cubicBezTo>
                <a:lnTo>
                  <a:pt x="6685" y="2440"/>
                </a:lnTo>
                <a:lnTo>
                  <a:pt x="6685" y="2050"/>
                </a:lnTo>
                <a:lnTo>
                  <a:pt x="6685" y="2050"/>
                </a:lnTo>
                <a:cubicBezTo>
                  <a:pt x="6685" y="2001"/>
                  <a:pt x="6636" y="1952"/>
                  <a:pt x="6636" y="190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27"/>
          <p:cNvSpPr/>
          <p:nvPr/>
        </p:nvSpPr>
        <p:spPr>
          <a:xfrm>
            <a:off x="7307515" y="3228692"/>
            <a:ext cx="165875" cy="116493"/>
          </a:xfrm>
          <a:custGeom>
            <a:avLst/>
            <a:gdLst/>
            <a:ahLst/>
            <a:cxnLst/>
            <a:rect l="l" t="t" r="r" b="b"/>
            <a:pathLst>
              <a:path w="6734" h="4685" extrusionOk="0">
                <a:moveTo>
                  <a:pt x="98" y="2733"/>
                </a:moveTo>
                <a:lnTo>
                  <a:pt x="3123" y="4587"/>
                </a:lnTo>
                <a:cubicBezTo>
                  <a:pt x="3221" y="4684"/>
                  <a:pt x="3367" y="4684"/>
                  <a:pt x="3464" y="4587"/>
                </a:cubicBezTo>
                <a:lnTo>
                  <a:pt x="6636" y="2635"/>
                </a:lnTo>
                <a:cubicBezTo>
                  <a:pt x="6684" y="2587"/>
                  <a:pt x="6733" y="2538"/>
                  <a:pt x="6733" y="2489"/>
                </a:cubicBezTo>
                <a:lnTo>
                  <a:pt x="6733" y="2489"/>
                </a:lnTo>
                <a:lnTo>
                  <a:pt x="6733" y="2099"/>
                </a:lnTo>
                <a:lnTo>
                  <a:pt x="6733" y="2099"/>
                </a:lnTo>
                <a:cubicBezTo>
                  <a:pt x="6733" y="2001"/>
                  <a:pt x="6684" y="1952"/>
                  <a:pt x="6636" y="1952"/>
                </a:cubicBezTo>
                <a:lnTo>
                  <a:pt x="3562" y="50"/>
                </a:lnTo>
                <a:cubicBezTo>
                  <a:pt x="3464" y="1"/>
                  <a:pt x="3367" y="1"/>
                  <a:pt x="3269" y="50"/>
                </a:cubicBezTo>
                <a:lnTo>
                  <a:pt x="98" y="2050"/>
                </a:lnTo>
                <a:cubicBezTo>
                  <a:pt x="49" y="2099"/>
                  <a:pt x="1" y="2147"/>
                  <a:pt x="1" y="2196"/>
                </a:cubicBezTo>
                <a:lnTo>
                  <a:pt x="1" y="2196"/>
                </a:lnTo>
                <a:lnTo>
                  <a:pt x="1" y="2587"/>
                </a:lnTo>
                <a:lnTo>
                  <a:pt x="1" y="2587"/>
                </a:lnTo>
                <a:cubicBezTo>
                  <a:pt x="1" y="2635"/>
                  <a:pt x="49" y="2684"/>
                  <a:pt x="98" y="27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27"/>
          <p:cNvSpPr/>
          <p:nvPr/>
        </p:nvSpPr>
        <p:spPr>
          <a:xfrm>
            <a:off x="6313636" y="2612509"/>
            <a:ext cx="278815" cy="186836"/>
          </a:xfrm>
          <a:custGeom>
            <a:avLst/>
            <a:gdLst/>
            <a:ahLst/>
            <a:cxnLst/>
            <a:rect l="l" t="t" r="r" b="b"/>
            <a:pathLst>
              <a:path w="11319" h="7514" extrusionOk="0">
                <a:moveTo>
                  <a:pt x="98" y="2733"/>
                </a:moveTo>
                <a:lnTo>
                  <a:pt x="1952" y="3855"/>
                </a:lnTo>
                <a:lnTo>
                  <a:pt x="7757" y="7465"/>
                </a:lnTo>
                <a:cubicBezTo>
                  <a:pt x="7855" y="7514"/>
                  <a:pt x="7952" y="7514"/>
                  <a:pt x="8050" y="7465"/>
                </a:cubicBezTo>
                <a:lnTo>
                  <a:pt x="11221" y="5465"/>
                </a:lnTo>
                <a:cubicBezTo>
                  <a:pt x="11270" y="5465"/>
                  <a:pt x="11319" y="5416"/>
                  <a:pt x="11319" y="5318"/>
                </a:cubicBezTo>
                <a:lnTo>
                  <a:pt x="11319" y="5318"/>
                </a:lnTo>
                <a:lnTo>
                  <a:pt x="11319" y="4928"/>
                </a:lnTo>
                <a:lnTo>
                  <a:pt x="11319" y="4928"/>
                </a:lnTo>
                <a:cubicBezTo>
                  <a:pt x="11319" y="4879"/>
                  <a:pt x="11319" y="4831"/>
                  <a:pt x="11270" y="4782"/>
                </a:cubicBezTo>
                <a:lnTo>
                  <a:pt x="7074" y="2196"/>
                </a:lnTo>
                <a:lnTo>
                  <a:pt x="7074" y="2196"/>
                </a:lnTo>
                <a:lnTo>
                  <a:pt x="3562" y="49"/>
                </a:lnTo>
                <a:cubicBezTo>
                  <a:pt x="3464" y="1"/>
                  <a:pt x="3366" y="1"/>
                  <a:pt x="3269" y="49"/>
                </a:cubicBezTo>
                <a:lnTo>
                  <a:pt x="98" y="2050"/>
                </a:lnTo>
                <a:cubicBezTo>
                  <a:pt x="0" y="2098"/>
                  <a:pt x="0" y="2147"/>
                  <a:pt x="0" y="2196"/>
                </a:cubicBezTo>
                <a:lnTo>
                  <a:pt x="0" y="2196"/>
                </a:lnTo>
                <a:lnTo>
                  <a:pt x="0" y="2635"/>
                </a:lnTo>
                <a:lnTo>
                  <a:pt x="0" y="2635"/>
                </a:lnTo>
                <a:cubicBezTo>
                  <a:pt x="0" y="2684"/>
                  <a:pt x="49" y="2733"/>
                  <a:pt x="98" y="27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27"/>
          <p:cNvSpPr/>
          <p:nvPr/>
        </p:nvSpPr>
        <p:spPr>
          <a:xfrm>
            <a:off x="6647737" y="2950932"/>
            <a:ext cx="550413" cy="355470"/>
          </a:xfrm>
          <a:custGeom>
            <a:avLst/>
            <a:gdLst/>
            <a:ahLst/>
            <a:cxnLst/>
            <a:rect l="l" t="t" r="r" b="b"/>
            <a:pathLst>
              <a:path w="22345" h="14296" extrusionOk="0">
                <a:moveTo>
                  <a:pt x="22345" y="12100"/>
                </a:moveTo>
                <a:lnTo>
                  <a:pt x="22345" y="12100"/>
                </a:lnTo>
                <a:lnTo>
                  <a:pt x="22345" y="11709"/>
                </a:lnTo>
                <a:lnTo>
                  <a:pt x="22345" y="11709"/>
                </a:lnTo>
                <a:cubicBezTo>
                  <a:pt x="22345" y="11661"/>
                  <a:pt x="22296" y="11612"/>
                  <a:pt x="22247" y="11563"/>
                </a:cubicBezTo>
                <a:lnTo>
                  <a:pt x="3562" y="49"/>
                </a:lnTo>
                <a:cubicBezTo>
                  <a:pt x="3464" y="0"/>
                  <a:pt x="3318" y="0"/>
                  <a:pt x="3220" y="49"/>
                </a:cubicBezTo>
                <a:lnTo>
                  <a:pt x="49" y="2049"/>
                </a:lnTo>
                <a:cubicBezTo>
                  <a:pt x="0" y="2098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0" y="2684"/>
                  <a:pt x="49" y="2732"/>
                </a:cubicBezTo>
                <a:lnTo>
                  <a:pt x="18735" y="14246"/>
                </a:lnTo>
                <a:cubicBezTo>
                  <a:pt x="18832" y="14295"/>
                  <a:pt x="18978" y="14295"/>
                  <a:pt x="19076" y="14246"/>
                </a:cubicBezTo>
                <a:lnTo>
                  <a:pt x="22247" y="12246"/>
                </a:lnTo>
                <a:cubicBezTo>
                  <a:pt x="22296" y="12246"/>
                  <a:pt x="22345" y="12149"/>
                  <a:pt x="22345" y="121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27"/>
          <p:cNvSpPr/>
          <p:nvPr/>
        </p:nvSpPr>
        <p:spPr>
          <a:xfrm>
            <a:off x="6502302" y="2861180"/>
            <a:ext cx="210337" cy="144366"/>
          </a:xfrm>
          <a:custGeom>
            <a:avLst/>
            <a:gdLst/>
            <a:ahLst/>
            <a:cxnLst/>
            <a:rect l="l" t="t" r="r" b="b"/>
            <a:pathLst>
              <a:path w="8539" h="5806" extrusionOk="0">
                <a:moveTo>
                  <a:pt x="8539" y="3610"/>
                </a:moveTo>
                <a:lnTo>
                  <a:pt x="8539" y="3610"/>
                </a:lnTo>
                <a:lnTo>
                  <a:pt x="8539" y="3220"/>
                </a:lnTo>
                <a:lnTo>
                  <a:pt x="8539" y="3220"/>
                </a:lnTo>
                <a:cubicBezTo>
                  <a:pt x="8539" y="3122"/>
                  <a:pt x="8490" y="3074"/>
                  <a:pt x="8441" y="3074"/>
                </a:cubicBezTo>
                <a:lnTo>
                  <a:pt x="7026" y="2196"/>
                </a:lnTo>
                <a:lnTo>
                  <a:pt x="7026" y="2196"/>
                </a:lnTo>
                <a:lnTo>
                  <a:pt x="3562" y="49"/>
                </a:lnTo>
                <a:cubicBezTo>
                  <a:pt x="3465" y="0"/>
                  <a:pt x="3318" y="0"/>
                  <a:pt x="3221" y="49"/>
                </a:cubicBezTo>
                <a:lnTo>
                  <a:pt x="50" y="2049"/>
                </a:lnTo>
                <a:cubicBezTo>
                  <a:pt x="1" y="2049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1" y="2683"/>
                  <a:pt x="50" y="2732"/>
                </a:cubicBezTo>
                <a:lnTo>
                  <a:pt x="1903" y="3854"/>
                </a:lnTo>
                <a:lnTo>
                  <a:pt x="4977" y="5708"/>
                </a:lnTo>
                <a:cubicBezTo>
                  <a:pt x="5075" y="5806"/>
                  <a:pt x="5221" y="5806"/>
                  <a:pt x="5319" y="5708"/>
                </a:cubicBezTo>
                <a:lnTo>
                  <a:pt x="8490" y="3757"/>
                </a:lnTo>
                <a:cubicBezTo>
                  <a:pt x="8490" y="3708"/>
                  <a:pt x="8539" y="3659"/>
                  <a:pt x="8539" y="361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0" name="Google Shape;280;p27"/>
          <p:cNvSpPr/>
          <p:nvPr/>
        </p:nvSpPr>
        <p:spPr>
          <a:xfrm>
            <a:off x="6210275" y="2679214"/>
            <a:ext cx="165851" cy="115263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6733" y="2440"/>
                </a:move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ubicBezTo>
                  <a:pt x="6733" y="2001"/>
                  <a:pt x="6684" y="1952"/>
                  <a:pt x="6635" y="1904"/>
                </a:cubicBezTo>
                <a:lnTo>
                  <a:pt x="3611" y="50"/>
                </a:lnTo>
                <a:cubicBezTo>
                  <a:pt x="3513" y="1"/>
                  <a:pt x="3367" y="1"/>
                  <a:pt x="3269" y="50"/>
                </a:cubicBezTo>
                <a:lnTo>
                  <a:pt x="98" y="2050"/>
                </a:lnTo>
                <a:cubicBezTo>
                  <a:pt x="49" y="2050"/>
                  <a:pt x="0" y="2148"/>
                  <a:pt x="0" y="2196"/>
                </a:cubicBezTo>
                <a:lnTo>
                  <a:pt x="0" y="2196"/>
                </a:lnTo>
                <a:lnTo>
                  <a:pt x="0" y="2587"/>
                </a:lnTo>
                <a:lnTo>
                  <a:pt x="0" y="2587"/>
                </a:lnTo>
                <a:cubicBezTo>
                  <a:pt x="0" y="2635"/>
                  <a:pt x="49" y="2684"/>
                  <a:pt x="98" y="2733"/>
                </a:cubicBezTo>
                <a:lnTo>
                  <a:pt x="3123" y="4538"/>
                </a:lnTo>
                <a:cubicBezTo>
                  <a:pt x="3220" y="4636"/>
                  <a:pt x="3367" y="4636"/>
                  <a:pt x="3464" y="4538"/>
                </a:cubicBezTo>
                <a:lnTo>
                  <a:pt x="6635" y="2587"/>
                </a:lnTo>
                <a:cubicBezTo>
                  <a:pt x="6684" y="2538"/>
                  <a:pt x="6733" y="2489"/>
                  <a:pt x="6733" y="2440"/>
                </a:cubicBezTo>
                <a:close/>
              </a:path>
            </a:pathLst>
          </a:custGeom>
          <a:solidFill>
            <a:srgbClr val="6B48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1" name="Google Shape;281;p27"/>
          <p:cNvSpPr/>
          <p:nvPr/>
        </p:nvSpPr>
        <p:spPr>
          <a:xfrm>
            <a:off x="6307626" y="2739878"/>
            <a:ext cx="165851" cy="115263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6733" y="2440"/>
                </a:moveTo>
                <a:lnTo>
                  <a:pt x="6733" y="2440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1"/>
                  <a:pt x="6684" y="1952"/>
                  <a:pt x="6635" y="1903"/>
                </a:cubicBezTo>
                <a:lnTo>
                  <a:pt x="3610" y="49"/>
                </a:lnTo>
                <a:cubicBezTo>
                  <a:pt x="3513" y="0"/>
                  <a:pt x="3366" y="0"/>
                  <a:pt x="3269" y="49"/>
                </a:cubicBezTo>
                <a:lnTo>
                  <a:pt x="98" y="2049"/>
                </a:lnTo>
                <a:cubicBezTo>
                  <a:pt x="49" y="2049"/>
                  <a:pt x="0" y="2098"/>
                  <a:pt x="49" y="2196"/>
                </a:cubicBezTo>
                <a:lnTo>
                  <a:pt x="49" y="2196"/>
                </a:lnTo>
                <a:lnTo>
                  <a:pt x="49" y="2586"/>
                </a:lnTo>
                <a:lnTo>
                  <a:pt x="49" y="2586"/>
                </a:lnTo>
                <a:cubicBezTo>
                  <a:pt x="49" y="2635"/>
                  <a:pt x="49" y="2684"/>
                  <a:pt x="98" y="2732"/>
                </a:cubicBezTo>
                <a:lnTo>
                  <a:pt x="3171" y="4538"/>
                </a:lnTo>
                <a:cubicBezTo>
                  <a:pt x="3269" y="4635"/>
                  <a:pt x="3415" y="4635"/>
                  <a:pt x="3513" y="4538"/>
                </a:cubicBezTo>
                <a:lnTo>
                  <a:pt x="6684" y="2586"/>
                </a:lnTo>
                <a:cubicBezTo>
                  <a:pt x="6684" y="2537"/>
                  <a:pt x="6733" y="2488"/>
                  <a:pt x="6733" y="2440"/>
                </a:cubicBezTo>
                <a:close/>
              </a:path>
            </a:pathLst>
          </a:custGeom>
          <a:solidFill>
            <a:srgbClr val="6B48C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27"/>
          <p:cNvSpPr/>
          <p:nvPr/>
        </p:nvSpPr>
        <p:spPr>
          <a:xfrm>
            <a:off x="6406159" y="2800516"/>
            <a:ext cx="164668" cy="115274"/>
          </a:xfrm>
          <a:custGeom>
            <a:avLst/>
            <a:gdLst/>
            <a:ahLst/>
            <a:cxnLst/>
            <a:rect l="l" t="t" r="r" b="b"/>
            <a:pathLst>
              <a:path w="6685" h="4636" extrusionOk="0">
                <a:moveTo>
                  <a:pt x="6685" y="2440"/>
                </a:moveTo>
                <a:lnTo>
                  <a:pt x="6685" y="2440"/>
                </a:lnTo>
                <a:lnTo>
                  <a:pt x="6685" y="2050"/>
                </a:lnTo>
                <a:lnTo>
                  <a:pt x="6685" y="2050"/>
                </a:lnTo>
                <a:cubicBezTo>
                  <a:pt x="6685" y="2001"/>
                  <a:pt x="6685" y="1952"/>
                  <a:pt x="6636" y="1903"/>
                </a:cubicBezTo>
                <a:lnTo>
                  <a:pt x="3562" y="49"/>
                </a:lnTo>
                <a:cubicBezTo>
                  <a:pt x="3465" y="1"/>
                  <a:pt x="3318" y="1"/>
                  <a:pt x="3221" y="49"/>
                </a:cubicBezTo>
                <a:lnTo>
                  <a:pt x="98" y="2050"/>
                </a:lnTo>
                <a:cubicBezTo>
                  <a:pt x="49" y="2050"/>
                  <a:pt x="1" y="2099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49" y="2684"/>
                  <a:pt x="98" y="2733"/>
                </a:cubicBezTo>
                <a:lnTo>
                  <a:pt x="3123" y="4587"/>
                </a:lnTo>
                <a:cubicBezTo>
                  <a:pt x="3221" y="4636"/>
                  <a:pt x="3367" y="4636"/>
                  <a:pt x="3465" y="4587"/>
                </a:cubicBezTo>
                <a:lnTo>
                  <a:pt x="6636" y="2586"/>
                </a:lnTo>
                <a:cubicBezTo>
                  <a:pt x="6685" y="2538"/>
                  <a:pt x="6685" y="2489"/>
                  <a:pt x="6685" y="24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27"/>
          <p:cNvSpPr/>
          <p:nvPr/>
        </p:nvSpPr>
        <p:spPr>
          <a:xfrm>
            <a:off x="7327936" y="3375478"/>
            <a:ext cx="164668" cy="115249"/>
          </a:xfrm>
          <a:custGeom>
            <a:avLst/>
            <a:gdLst/>
            <a:ahLst/>
            <a:cxnLst/>
            <a:rect l="l" t="t" r="r" b="b"/>
            <a:pathLst>
              <a:path w="6685" h="4635" extrusionOk="0">
                <a:moveTo>
                  <a:pt x="4831" y="3610"/>
                </a:moveTo>
                <a:lnTo>
                  <a:pt x="4831" y="3610"/>
                </a:lnTo>
                <a:lnTo>
                  <a:pt x="4831" y="3269"/>
                </a:lnTo>
                <a:lnTo>
                  <a:pt x="4977" y="3366"/>
                </a:lnTo>
                <a:cubicBezTo>
                  <a:pt x="5075" y="3415"/>
                  <a:pt x="5221" y="3415"/>
                  <a:pt x="5319" y="3366"/>
                </a:cubicBezTo>
                <a:lnTo>
                  <a:pt x="6587" y="2586"/>
                </a:lnTo>
                <a:cubicBezTo>
                  <a:pt x="6636" y="2537"/>
                  <a:pt x="6685" y="2488"/>
                  <a:pt x="6685" y="2439"/>
                </a:cubicBezTo>
                <a:lnTo>
                  <a:pt x="6685" y="2439"/>
                </a:lnTo>
                <a:lnTo>
                  <a:pt x="6685" y="2000"/>
                </a:lnTo>
                <a:lnTo>
                  <a:pt x="6685" y="2000"/>
                </a:lnTo>
                <a:cubicBezTo>
                  <a:pt x="6685" y="1952"/>
                  <a:pt x="6636" y="1903"/>
                  <a:pt x="6587" y="1854"/>
                </a:cubicBezTo>
                <a:lnTo>
                  <a:pt x="3562" y="49"/>
                </a:lnTo>
                <a:cubicBezTo>
                  <a:pt x="3465" y="0"/>
                  <a:pt x="3318" y="0"/>
                  <a:pt x="3221" y="49"/>
                </a:cubicBezTo>
                <a:lnTo>
                  <a:pt x="1952" y="829"/>
                </a:lnTo>
                <a:cubicBezTo>
                  <a:pt x="1855" y="878"/>
                  <a:pt x="1855" y="927"/>
                  <a:pt x="1855" y="1025"/>
                </a:cubicBezTo>
                <a:lnTo>
                  <a:pt x="1855" y="1025"/>
                </a:lnTo>
                <a:lnTo>
                  <a:pt x="1855" y="1317"/>
                </a:lnTo>
                <a:lnTo>
                  <a:pt x="1709" y="1220"/>
                </a:lnTo>
                <a:cubicBezTo>
                  <a:pt x="1611" y="1122"/>
                  <a:pt x="1465" y="1122"/>
                  <a:pt x="1367" y="1220"/>
                </a:cubicBezTo>
                <a:lnTo>
                  <a:pt x="50" y="2000"/>
                </a:lnTo>
                <a:cubicBezTo>
                  <a:pt x="1" y="2049"/>
                  <a:pt x="1" y="2098"/>
                  <a:pt x="1" y="2147"/>
                </a:cubicBezTo>
                <a:lnTo>
                  <a:pt x="1" y="2147"/>
                </a:lnTo>
                <a:lnTo>
                  <a:pt x="1" y="2537"/>
                </a:lnTo>
                <a:lnTo>
                  <a:pt x="1" y="2537"/>
                </a:lnTo>
                <a:cubicBezTo>
                  <a:pt x="1" y="2635"/>
                  <a:pt x="1" y="2683"/>
                  <a:pt x="50" y="2683"/>
                </a:cubicBezTo>
                <a:lnTo>
                  <a:pt x="3123" y="4586"/>
                </a:lnTo>
                <a:cubicBezTo>
                  <a:pt x="3221" y="4635"/>
                  <a:pt x="3367" y="4635"/>
                  <a:pt x="3465" y="4586"/>
                </a:cubicBezTo>
                <a:lnTo>
                  <a:pt x="4733" y="3757"/>
                </a:lnTo>
                <a:cubicBezTo>
                  <a:pt x="4782" y="3708"/>
                  <a:pt x="4831" y="3659"/>
                  <a:pt x="4831" y="361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27"/>
          <p:cNvSpPr/>
          <p:nvPr/>
        </p:nvSpPr>
        <p:spPr>
          <a:xfrm>
            <a:off x="7132052" y="3252957"/>
            <a:ext cx="165875" cy="115274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6733" y="2489"/>
                </a:moveTo>
                <a:lnTo>
                  <a:pt x="6733" y="2489"/>
                </a:lnTo>
                <a:lnTo>
                  <a:pt x="6733" y="2098"/>
                </a:lnTo>
                <a:lnTo>
                  <a:pt x="6733" y="2098"/>
                </a:lnTo>
                <a:cubicBezTo>
                  <a:pt x="6733" y="2001"/>
                  <a:pt x="6684" y="1952"/>
                  <a:pt x="6636" y="1952"/>
                </a:cubicBezTo>
                <a:lnTo>
                  <a:pt x="3611" y="98"/>
                </a:lnTo>
                <a:cubicBezTo>
                  <a:pt x="3464" y="1"/>
                  <a:pt x="3367" y="1"/>
                  <a:pt x="3269" y="98"/>
                </a:cubicBezTo>
                <a:lnTo>
                  <a:pt x="98" y="2050"/>
                </a:lnTo>
                <a:cubicBezTo>
                  <a:pt x="49" y="2098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49" y="2733"/>
                  <a:pt x="98" y="2733"/>
                </a:cubicBezTo>
                <a:lnTo>
                  <a:pt x="3123" y="4587"/>
                </a:lnTo>
                <a:cubicBezTo>
                  <a:pt x="3221" y="4635"/>
                  <a:pt x="3367" y="4635"/>
                  <a:pt x="3464" y="4587"/>
                </a:cubicBezTo>
                <a:lnTo>
                  <a:pt x="6636" y="2586"/>
                </a:lnTo>
                <a:cubicBezTo>
                  <a:pt x="6684" y="2586"/>
                  <a:pt x="6733" y="2537"/>
                  <a:pt x="6733" y="24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5" name="Google Shape;285;p27"/>
          <p:cNvSpPr/>
          <p:nvPr/>
        </p:nvSpPr>
        <p:spPr>
          <a:xfrm>
            <a:off x="7229403" y="3313596"/>
            <a:ext cx="165875" cy="115274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6733" y="2489"/>
                </a:moveTo>
                <a:lnTo>
                  <a:pt x="6733" y="2489"/>
                </a:lnTo>
                <a:lnTo>
                  <a:pt x="6733" y="2099"/>
                </a:lnTo>
                <a:lnTo>
                  <a:pt x="6733" y="2099"/>
                </a:lnTo>
                <a:cubicBezTo>
                  <a:pt x="6733" y="2001"/>
                  <a:pt x="6684" y="1952"/>
                  <a:pt x="6635" y="1952"/>
                </a:cubicBezTo>
                <a:lnTo>
                  <a:pt x="3611" y="98"/>
                </a:lnTo>
                <a:cubicBezTo>
                  <a:pt x="3513" y="1"/>
                  <a:pt x="3367" y="1"/>
                  <a:pt x="3269" y="98"/>
                </a:cubicBezTo>
                <a:lnTo>
                  <a:pt x="98" y="2050"/>
                </a:lnTo>
                <a:cubicBezTo>
                  <a:pt x="49" y="2099"/>
                  <a:pt x="0" y="2148"/>
                  <a:pt x="0" y="2196"/>
                </a:cubicBezTo>
                <a:lnTo>
                  <a:pt x="0" y="2196"/>
                </a:lnTo>
                <a:lnTo>
                  <a:pt x="0" y="2587"/>
                </a:lnTo>
                <a:lnTo>
                  <a:pt x="0" y="2587"/>
                </a:lnTo>
                <a:cubicBezTo>
                  <a:pt x="0" y="2635"/>
                  <a:pt x="49" y="2733"/>
                  <a:pt x="98" y="2733"/>
                </a:cubicBezTo>
                <a:lnTo>
                  <a:pt x="3123" y="4587"/>
                </a:lnTo>
                <a:cubicBezTo>
                  <a:pt x="3220" y="4636"/>
                  <a:pt x="3367" y="4636"/>
                  <a:pt x="3464" y="4587"/>
                </a:cubicBezTo>
                <a:lnTo>
                  <a:pt x="6635" y="2587"/>
                </a:lnTo>
                <a:cubicBezTo>
                  <a:pt x="6684" y="2587"/>
                  <a:pt x="6733" y="2538"/>
                  <a:pt x="6733" y="248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6" name="Google Shape;286;p27"/>
          <p:cNvSpPr/>
          <p:nvPr/>
        </p:nvSpPr>
        <p:spPr>
          <a:xfrm>
            <a:off x="6620074" y="2418435"/>
            <a:ext cx="165875" cy="114044"/>
          </a:xfrm>
          <a:custGeom>
            <a:avLst/>
            <a:gdLst/>
            <a:ahLst/>
            <a:cxnLst/>
            <a:rect l="l" t="t" r="r" b="b"/>
            <a:pathLst>
              <a:path w="6734" h="4587" extrusionOk="0">
                <a:moveTo>
                  <a:pt x="99" y="2684"/>
                </a:moveTo>
                <a:lnTo>
                  <a:pt x="3123" y="4538"/>
                </a:lnTo>
                <a:cubicBezTo>
                  <a:pt x="3221" y="4587"/>
                  <a:pt x="3367" y="4587"/>
                  <a:pt x="3465" y="4538"/>
                </a:cubicBezTo>
                <a:lnTo>
                  <a:pt x="6636" y="2538"/>
                </a:lnTo>
                <a:cubicBezTo>
                  <a:pt x="6685" y="2489"/>
                  <a:pt x="6734" y="2440"/>
                  <a:pt x="6734" y="2391"/>
                </a:cubicBezTo>
                <a:lnTo>
                  <a:pt x="6734" y="2391"/>
                </a:lnTo>
                <a:lnTo>
                  <a:pt x="6734" y="2001"/>
                </a:lnTo>
                <a:lnTo>
                  <a:pt x="6734" y="2001"/>
                </a:lnTo>
                <a:cubicBezTo>
                  <a:pt x="6734" y="1952"/>
                  <a:pt x="6685" y="1903"/>
                  <a:pt x="6636" y="1903"/>
                </a:cubicBezTo>
                <a:lnTo>
                  <a:pt x="3611" y="49"/>
                </a:lnTo>
                <a:cubicBezTo>
                  <a:pt x="3514" y="1"/>
                  <a:pt x="3367" y="1"/>
                  <a:pt x="3270" y="49"/>
                </a:cubicBezTo>
                <a:lnTo>
                  <a:pt x="99" y="2050"/>
                </a:lnTo>
                <a:cubicBezTo>
                  <a:pt x="50" y="2050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50" y="2684"/>
                  <a:pt x="99" y="2684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27"/>
          <p:cNvSpPr/>
          <p:nvPr/>
        </p:nvSpPr>
        <p:spPr>
          <a:xfrm>
            <a:off x="6717425" y="2477881"/>
            <a:ext cx="165875" cy="115238"/>
          </a:xfrm>
          <a:custGeom>
            <a:avLst/>
            <a:gdLst/>
            <a:ahLst/>
            <a:cxnLst/>
            <a:rect l="l" t="t" r="r" b="b"/>
            <a:pathLst>
              <a:path w="6734" h="4635" extrusionOk="0">
                <a:moveTo>
                  <a:pt x="1" y="2586"/>
                </a:moveTo>
                <a:lnTo>
                  <a:pt x="1" y="2586"/>
                </a:lnTo>
                <a:cubicBezTo>
                  <a:pt x="1" y="2635"/>
                  <a:pt x="50" y="2683"/>
                  <a:pt x="98" y="2732"/>
                </a:cubicBezTo>
                <a:lnTo>
                  <a:pt x="3123" y="4586"/>
                </a:lnTo>
                <a:cubicBezTo>
                  <a:pt x="3221" y="4635"/>
                  <a:pt x="3367" y="4635"/>
                  <a:pt x="3465" y="4586"/>
                </a:cubicBezTo>
                <a:lnTo>
                  <a:pt x="6636" y="2635"/>
                </a:lnTo>
                <a:cubicBezTo>
                  <a:pt x="6685" y="2586"/>
                  <a:pt x="6733" y="2537"/>
                  <a:pt x="6733" y="2488"/>
                </a:cubicBezTo>
                <a:lnTo>
                  <a:pt x="6733" y="2488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0"/>
                  <a:pt x="6685" y="1952"/>
                  <a:pt x="6636" y="1903"/>
                </a:cubicBezTo>
                <a:lnTo>
                  <a:pt x="3611" y="49"/>
                </a:lnTo>
                <a:cubicBezTo>
                  <a:pt x="3513" y="0"/>
                  <a:pt x="3367" y="0"/>
                  <a:pt x="3270" y="49"/>
                </a:cubicBezTo>
                <a:lnTo>
                  <a:pt x="98" y="2049"/>
                </a:lnTo>
                <a:cubicBezTo>
                  <a:pt x="50" y="2098"/>
                  <a:pt x="1" y="2147"/>
                  <a:pt x="1" y="2196"/>
                </a:cubicBezTo>
                <a:lnTo>
                  <a:pt x="1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27"/>
          <p:cNvSpPr/>
          <p:nvPr/>
        </p:nvSpPr>
        <p:spPr>
          <a:xfrm>
            <a:off x="6814776" y="2538519"/>
            <a:ext cx="165875" cy="115263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6684" y="2050"/>
                </a:moveTo>
                <a:cubicBezTo>
                  <a:pt x="6733" y="2001"/>
                  <a:pt x="6684" y="1952"/>
                  <a:pt x="6636" y="1903"/>
                </a:cubicBezTo>
                <a:lnTo>
                  <a:pt x="3562" y="98"/>
                </a:lnTo>
                <a:cubicBezTo>
                  <a:pt x="3464" y="1"/>
                  <a:pt x="3367" y="1"/>
                  <a:pt x="3269" y="98"/>
                </a:cubicBezTo>
                <a:lnTo>
                  <a:pt x="98" y="2050"/>
                </a:lnTo>
                <a:cubicBezTo>
                  <a:pt x="49" y="2098"/>
                  <a:pt x="1" y="2147"/>
                  <a:pt x="1" y="2245"/>
                </a:cubicBezTo>
                <a:lnTo>
                  <a:pt x="1" y="2245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84"/>
                  <a:pt x="49" y="2733"/>
                  <a:pt x="98" y="2733"/>
                </a:cubicBezTo>
                <a:lnTo>
                  <a:pt x="3123" y="4587"/>
                </a:lnTo>
                <a:cubicBezTo>
                  <a:pt x="3221" y="4635"/>
                  <a:pt x="3367" y="4635"/>
                  <a:pt x="3464" y="4587"/>
                </a:cubicBezTo>
                <a:lnTo>
                  <a:pt x="6636" y="2586"/>
                </a:lnTo>
                <a:cubicBezTo>
                  <a:pt x="6684" y="2586"/>
                  <a:pt x="6733" y="2538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9" name="Google Shape;289;p27"/>
          <p:cNvSpPr/>
          <p:nvPr/>
        </p:nvSpPr>
        <p:spPr>
          <a:xfrm>
            <a:off x="6912126" y="2599158"/>
            <a:ext cx="165875" cy="115263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6733" y="2050"/>
                </a:moveTo>
                <a:cubicBezTo>
                  <a:pt x="6733" y="2001"/>
                  <a:pt x="6684" y="1952"/>
                  <a:pt x="6635" y="1904"/>
                </a:cubicBezTo>
                <a:lnTo>
                  <a:pt x="3611" y="50"/>
                </a:lnTo>
                <a:cubicBezTo>
                  <a:pt x="3464" y="1"/>
                  <a:pt x="3367" y="1"/>
                  <a:pt x="3269" y="50"/>
                </a:cubicBezTo>
                <a:lnTo>
                  <a:pt x="98" y="2050"/>
                </a:lnTo>
                <a:cubicBezTo>
                  <a:pt x="49" y="2050"/>
                  <a:pt x="0" y="2099"/>
                  <a:pt x="0" y="2196"/>
                </a:cubicBezTo>
                <a:lnTo>
                  <a:pt x="0" y="2196"/>
                </a:lnTo>
                <a:lnTo>
                  <a:pt x="0" y="2538"/>
                </a:lnTo>
                <a:lnTo>
                  <a:pt x="0" y="2538"/>
                </a:lnTo>
                <a:cubicBezTo>
                  <a:pt x="0" y="2587"/>
                  <a:pt x="49" y="2684"/>
                  <a:pt x="98" y="2684"/>
                </a:cubicBezTo>
                <a:lnTo>
                  <a:pt x="3123" y="4538"/>
                </a:lnTo>
                <a:cubicBezTo>
                  <a:pt x="3220" y="4636"/>
                  <a:pt x="3367" y="4636"/>
                  <a:pt x="3464" y="4538"/>
                </a:cubicBezTo>
                <a:lnTo>
                  <a:pt x="6635" y="2587"/>
                </a:lnTo>
                <a:cubicBezTo>
                  <a:pt x="6684" y="2538"/>
                  <a:pt x="6733" y="2489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0" name="Google Shape;290;p27"/>
          <p:cNvSpPr/>
          <p:nvPr/>
        </p:nvSpPr>
        <p:spPr>
          <a:xfrm>
            <a:off x="7009477" y="2659822"/>
            <a:ext cx="165851" cy="115263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6733" y="2049"/>
                </a:moveTo>
                <a:cubicBezTo>
                  <a:pt x="6733" y="2001"/>
                  <a:pt x="6684" y="1952"/>
                  <a:pt x="6635" y="1903"/>
                </a:cubicBezTo>
                <a:lnTo>
                  <a:pt x="3610" y="49"/>
                </a:lnTo>
                <a:cubicBezTo>
                  <a:pt x="3513" y="0"/>
                  <a:pt x="3367" y="0"/>
                  <a:pt x="3269" y="49"/>
                </a:cubicBezTo>
                <a:lnTo>
                  <a:pt x="98" y="2049"/>
                </a:lnTo>
                <a:cubicBezTo>
                  <a:pt x="49" y="2049"/>
                  <a:pt x="0" y="2098"/>
                  <a:pt x="0" y="2196"/>
                </a:cubicBezTo>
                <a:lnTo>
                  <a:pt x="0" y="2196"/>
                </a:lnTo>
                <a:lnTo>
                  <a:pt x="0" y="2537"/>
                </a:lnTo>
                <a:lnTo>
                  <a:pt x="0" y="2537"/>
                </a:lnTo>
                <a:cubicBezTo>
                  <a:pt x="0" y="2586"/>
                  <a:pt x="49" y="2684"/>
                  <a:pt x="98" y="2684"/>
                </a:cubicBezTo>
                <a:lnTo>
                  <a:pt x="3123" y="4538"/>
                </a:lnTo>
                <a:cubicBezTo>
                  <a:pt x="3220" y="4635"/>
                  <a:pt x="3367" y="4635"/>
                  <a:pt x="3464" y="4538"/>
                </a:cubicBezTo>
                <a:lnTo>
                  <a:pt x="6635" y="2586"/>
                </a:lnTo>
                <a:cubicBezTo>
                  <a:pt x="6684" y="2537"/>
                  <a:pt x="6733" y="2488"/>
                  <a:pt x="6733" y="2440"/>
                </a:cubicBezTo>
                <a:lnTo>
                  <a:pt x="6733" y="2440"/>
                </a:lnTo>
                <a:lnTo>
                  <a:pt x="6733" y="204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1" name="Google Shape;291;p27"/>
          <p:cNvSpPr/>
          <p:nvPr/>
        </p:nvSpPr>
        <p:spPr>
          <a:xfrm>
            <a:off x="7497413" y="2961847"/>
            <a:ext cx="165851" cy="115263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6733" y="2098"/>
                </a:moveTo>
                <a:cubicBezTo>
                  <a:pt x="6733" y="2001"/>
                  <a:pt x="6684" y="1952"/>
                  <a:pt x="6635" y="1952"/>
                </a:cubicBezTo>
                <a:lnTo>
                  <a:pt x="3610" y="49"/>
                </a:lnTo>
                <a:cubicBezTo>
                  <a:pt x="3513" y="0"/>
                  <a:pt x="3366" y="0"/>
                  <a:pt x="3269" y="49"/>
                </a:cubicBezTo>
                <a:lnTo>
                  <a:pt x="98" y="2050"/>
                </a:lnTo>
                <a:cubicBezTo>
                  <a:pt x="49" y="2098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49" y="2733"/>
                  <a:pt x="98" y="2733"/>
                </a:cubicBezTo>
                <a:lnTo>
                  <a:pt x="3122" y="4587"/>
                </a:lnTo>
                <a:cubicBezTo>
                  <a:pt x="3220" y="4635"/>
                  <a:pt x="3366" y="4635"/>
                  <a:pt x="3464" y="4587"/>
                </a:cubicBezTo>
                <a:lnTo>
                  <a:pt x="6635" y="2586"/>
                </a:lnTo>
                <a:cubicBezTo>
                  <a:pt x="6684" y="2537"/>
                  <a:pt x="6733" y="2489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7"/>
          <p:cNvSpPr/>
          <p:nvPr/>
        </p:nvSpPr>
        <p:spPr>
          <a:xfrm>
            <a:off x="7594740" y="3023704"/>
            <a:ext cx="165875" cy="114044"/>
          </a:xfrm>
          <a:custGeom>
            <a:avLst/>
            <a:gdLst/>
            <a:ahLst/>
            <a:cxnLst/>
            <a:rect l="l" t="t" r="r" b="b"/>
            <a:pathLst>
              <a:path w="6734" h="4587" extrusionOk="0">
                <a:moveTo>
                  <a:pt x="6734" y="2050"/>
                </a:moveTo>
                <a:cubicBezTo>
                  <a:pt x="6734" y="1952"/>
                  <a:pt x="6685" y="1903"/>
                  <a:pt x="6636" y="1855"/>
                </a:cubicBezTo>
                <a:lnTo>
                  <a:pt x="3611" y="49"/>
                </a:lnTo>
                <a:cubicBezTo>
                  <a:pt x="3465" y="1"/>
                  <a:pt x="3367" y="1"/>
                  <a:pt x="3270" y="49"/>
                </a:cubicBezTo>
                <a:lnTo>
                  <a:pt x="98" y="2050"/>
                </a:lnTo>
                <a:cubicBezTo>
                  <a:pt x="50" y="2050"/>
                  <a:pt x="1" y="2099"/>
                  <a:pt x="1" y="2196"/>
                </a:cubicBezTo>
                <a:lnTo>
                  <a:pt x="1" y="2196"/>
                </a:lnTo>
                <a:lnTo>
                  <a:pt x="1" y="2538"/>
                </a:lnTo>
                <a:lnTo>
                  <a:pt x="1" y="2538"/>
                </a:lnTo>
                <a:cubicBezTo>
                  <a:pt x="1" y="2586"/>
                  <a:pt x="50" y="2684"/>
                  <a:pt x="98" y="2684"/>
                </a:cubicBezTo>
                <a:lnTo>
                  <a:pt x="3123" y="4538"/>
                </a:lnTo>
                <a:cubicBezTo>
                  <a:pt x="3221" y="4587"/>
                  <a:pt x="3367" y="4587"/>
                  <a:pt x="3465" y="4538"/>
                </a:cubicBezTo>
                <a:lnTo>
                  <a:pt x="6636" y="2538"/>
                </a:lnTo>
                <a:cubicBezTo>
                  <a:pt x="6685" y="2489"/>
                  <a:pt x="6734" y="2440"/>
                  <a:pt x="6734" y="2391"/>
                </a:cubicBezTo>
                <a:lnTo>
                  <a:pt x="6734" y="2391"/>
                </a:lnTo>
                <a:lnTo>
                  <a:pt x="6734" y="200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7"/>
          <p:cNvSpPr/>
          <p:nvPr/>
        </p:nvSpPr>
        <p:spPr>
          <a:xfrm>
            <a:off x="7692090" y="3083149"/>
            <a:ext cx="165875" cy="115263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6733" y="2440"/>
                </a:moveTo>
                <a:lnTo>
                  <a:pt x="6733" y="2440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1"/>
                  <a:pt x="6685" y="1952"/>
                  <a:pt x="6636" y="1903"/>
                </a:cubicBezTo>
                <a:lnTo>
                  <a:pt x="3611" y="49"/>
                </a:lnTo>
                <a:cubicBezTo>
                  <a:pt x="3513" y="0"/>
                  <a:pt x="3367" y="0"/>
                  <a:pt x="3269" y="49"/>
                </a:cubicBezTo>
                <a:lnTo>
                  <a:pt x="98" y="2049"/>
                </a:lnTo>
                <a:cubicBezTo>
                  <a:pt x="49" y="2049"/>
                  <a:pt x="1" y="2147"/>
                  <a:pt x="49" y="2196"/>
                </a:cubicBezTo>
                <a:lnTo>
                  <a:pt x="49" y="2196"/>
                </a:lnTo>
                <a:lnTo>
                  <a:pt x="49" y="2586"/>
                </a:lnTo>
                <a:lnTo>
                  <a:pt x="49" y="2586"/>
                </a:lnTo>
                <a:cubicBezTo>
                  <a:pt x="1" y="2635"/>
                  <a:pt x="49" y="2732"/>
                  <a:pt x="98" y="2732"/>
                </a:cubicBezTo>
                <a:lnTo>
                  <a:pt x="3172" y="4586"/>
                </a:lnTo>
                <a:cubicBezTo>
                  <a:pt x="3269" y="4635"/>
                  <a:pt x="3367" y="4635"/>
                  <a:pt x="3465" y="4586"/>
                </a:cubicBezTo>
                <a:lnTo>
                  <a:pt x="6636" y="2586"/>
                </a:lnTo>
                <a:cubicBezTo>
                  <a:pt x="6685" y="2586"/>
                  <a:pt x="6733" y="2537"/>
                  <a:pt x="6733" y="24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7"/>
          <p:cNvSpPr/>
          <p:nvPr/>
        </p:nvSpPr>
        <p:spPr>
          <a:xfrm>
            <a:off x="6657344" y="2571263"/>
            <a:ext cx="165875" cy="115263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0" y="2587"/>
                </a:moveTo>
                <a:lnTo>
                  <a:pt x="0" y="2587"/>
                </a:lnTo>
                <a:cubicBezTo>
                  <a:pt x="0" y="2635"/>
                  <a:pt x="49" y="2684"/>
                  <a:pt x="98" y="2733"/>
                </a:cubicBezTo>
                <a:lnTo>
                  <a:pt x="3123" y="4587"/>
                </a:lnTo>
                <a:cubicBezTo>
                  <a:pt x="3220" y="4636"/>
                  <a:pt x="3367" y="4636"/>
                  <a:pt x="3464" y="4587"/>
                </a:cubicBezTo>
                <a:lnTo>
                  <a:pt x="6635" y="2587"/>
                </a:lnTo>
                <a:cubicBezTo>
                  <a:pt x="6684" y="2538"/>
                  <a:pt x="6733" y="2489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ubicBezTo>
                  <a:pt x="6733" y="2001"/>
                  <a:pt x="6684" y="1952"/>
                  <a:pt x="6635" y="1904"/>
                </a:cubicBezTo>
                <a:lnTo>
                  <a:pt x="3562" y="50"/>
                </a:lnTo>
                <a:cubicBezTo>
                  <a:pt x="3464" y="1"/>
                  <a:pt x="3367" y="1"/>
                  <a:pt x="3269" y="50"/>
                </a:cubicBezTo>
                <a:lnTo>
                  <a:pt x="98" y="2050"/>
                </a:lnTo>
                <a:cubicBezTo>
                  <a:pt x="49" y="2050"/>
                  <a:pt x="0" y="2099"/>
                  <a:pt x="0" y="2196"/>
                </a:cubicBezTo>
                <a:lnTo>
                  <a:pt x="0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7"/>
          <p:cNvSpPr/>
          <p:nvPr/>
        </p:nvSpPr>
        <p:spPr>
          <a:xfrm>
            <a:off x="6754695" y="2631926"/>
            <a:ext cx="165851" cy="115263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0" y="2586"/>
                </a:moveTo>
                <a:lnTo>
                  <a:pt x="0" y="2586"/>
                </a:lnTo>
                <a:cubicBezTo>
                  <a:pt x="0" y="2635"/>
                  <a:pt x="49" y="2684"/>
                  <a:pt x="98" y="2732"/>
                </a:cubicBezTo>
                <a:lnTo>
                  <a:pt x="3123" y="4586"/>
                </a:lnTo>
                <a:cubicBezTo>
                  <a:pt x="3220" y="4635"/>
                  <a:pt x="3367" y="4635"/>
                  <a:pt x="3464" y="4586"/>
                </a:cubicBezTo>
                <a:lnTo>
                  <a:pt x="6635" y="2586"/>
                </a:lnTo>
                <a:cubicBezTo>
                  <a:pt x="6684" y="2537"/>
                  <a:pt x="6733" y="2488"/>
                  <a:pt x="6733" y="2440"/>
                </a:cubicBezTo>
                <a:lnTo>
                  <a:pt x="6733" y="2440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0"/>
                  <a:pt x="6684" y="1952"/>
                  <a:pt x="6635" y="1903"/>
                </a:cubicBezTo>
                <a:lnTo>
                  <a:pt x="3562" y="49"/>
                </a:lnTo>
                <a:cubicBezTo>
                  <a:pt x="3464" y="0"/>
                  <a:pt x="3367" y="0"/>
                  <a:pt x="3269" y="49"/>
                </a:cubicBezTo>
                <a:lnTo>
                  <a:pt x="98" y="2049"/>
                </a:lnTo>
                <a:cubicBezTo>
                  <a:pt x="49" y="2098"/>
                  <a:pt x="0" y="2147"/>
                  <a:pt x="0" y="2196"/>
                </a:cubicBezTo>
                <a:lnTo>
                  <a:pt x="0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27"/>
          <p:cNvSpPr/>
          <p:nvPr/>
        </p:nvSpPr>
        <p:spPr>
          <a:xfrm>
            <a:off x="6852021" y="2691347"/>
            <a:ext cx="165875" cy="115263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6685" y="2099"/>
                </a:moveTo>
                <a:cubicBezTo>
                  <a:pt x="6685" y="2050"/>
                  <a:pt x="6685" y="1952"/>
                  <a:pt x="6636" y="1952"/>
                </a:cubicBezTo>
                <a:lnTo>
                  <a:pt x="3562" y="98"/>
                </a:lnTo>
                <a:cubicBezTo>
                  <a:pt x="3465" y="1"/>
                  <a:pt x="3367" y="1"/>
                  <a:pt x="3270" y="98"/>
                </a:cubicBezTo>
                <a:lnTo>
                  <a:pt x="99" y="2050"/>
                </a:lnTo>
                <a:cubicBezTo>
                  <a:pt x="50" y="2099"/>
                  <a:pt x="1" y="2147"/>
                  <a:pt x="1" y="2196"/>
                </a:cubicBezTo>
                <a:lnTo>
                  <a:pt x="1" y="2196"/>
                </a:lnTo>
                <a:lnTo>
                  <a:pt x="1" y="2587"/>
                </a:lnTo>
                <a:lnTo>
                  <a:pt x="1" y="2587"/>
                </a:lnTo>
                <a:cubicBezTo>
                  <a:pt x="1" y="2684"/>
                  <a:pt x="50" y="2733"/>
                  <a:pt x="99" y="2733"/>
                </a:cubicBezTo>
                <a:lnTo>
                  <a:pt x="3123" y="4587"/>
                </a:lnTo>
                <a:cubicBezTo>
                  <a:pt x="3221" y="4636"/>
                  <a:pt x="3367" y="4636"/>
                  <a:pt x="3465" y="4587"/>
                </a:cubicBezTo>
                <a:lnTo>
                  <a:pt x="6636" y="2587"/>
                </a:lnTo>
                <a:cubicBezTo>
                  <a:pt x="6685" y="2587"/>
                  <a:pt x="6734" y="2489"/>
                  <a:pt x="6734" y="2440"/>
                </a:cubicBezTo>
                <a:lnTo>
                  <a:pt x="6734" y="2440"/>
                </a:lnTo>
                <a:lnTo>
                  <a:pt x="6734" y="2050"/>
                </a:lnTo>
                <a:lnTo>
                  <a:pt x="6734" y="20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7" name="Google Shape;297;p27"/>
          <p:cNvSpPr/>
          <p:nvPr/>
        </p:nvSpPr>
        <p:spPr>
          <a:xfrm>
            <a:off x="6948165" y="2752010"/>
            <a:ext cx="165875" cy="116456"/>
          </a:xfrm>
          <a:custGeom>
            <a:avLst/>
            <a:gdLst/>
            <a:ahLst/>
            <a:cxnLst/>
            <a:rect l="l" t="t" r="r" b="b"/>
            <a:pathLst>
              <a:path w="6734" h="4684" extrusionOk="0">
                <a:moveTo>
                  <a:pt x="6734" y="2098"/>
                </a:moveTo>
                <a:cubicBezTo>
                  <a:pt x="6734" y="2049"/>
                  <a:pt x="6685" y="1952"/>
                  <a:pt x="6636" y="1952"/>
                </a:cubicBezTo>
                <a:lnTo>
                  <a:pt x="3611" y="98"/>
                </a:lnTo>
                <a:cubicBezTo>
                  <a:pt x="3514" y="0"/>
                  <a:pt x="3367" y="0"/>
                  <a:pt x="3270" y="98"/>
                </a:cubicBezTo>
                <a:lnTo>
                  <a:pt x="99" y="2049"/>
                </a:lnTo>
                <a:cubicBezTo>
                  <a:pt x="50" y="2098"/>
                  <a:pt x="1" y="2147"/>
                  <a:pt x="50" y="2196"/>
                </a:cubicBezTo>
                <a:lnTo>
                  <a:pt x="50" y="2196"/>
                </a:lnTo>
                <a:lnTo>
                  <a:pt x="50" y="2586"/>
                </a:lnTo>
                <a:lnTo>
                  <a:pt x="50" y="2586"/>
                </a:lnTo>
                <a:cubicBezTo>
                  <a:pt x="50" y="2635"/>
                  <a:pt x="50" y="2732"/>
                  <a:pt x="99" y="2732"/>
                </a:cubicBezTo>
                <a:lnTo>
                  <a:pt x="3172" y="4586"/>
                </a:lnTo>
                <a:cubicBezTo>
                  <a:pt x="3270" y="4684"/>
                  <a:pt x="3367" y="4684"/>
                  <a:pt x="3514" y="4586"/>
                </a:cubicBezTo>
                <a:lnTo>
                  <a:pt x="6685" y="2635"/>
                </a:lnTo>
                <a:cubicBezTo>
                  <a:pt x="6685" y="2586"/>
                  <a:pt x="6734" y="2537"/>
                  <a:pt x="6734" y="2488"/>
                </a:cubicBezTo>
                <a:lnTo>
                  <a:pt x="6734" y="2488"/>
                </a:lnTo>
                <a:lnTo>
                  <a:pt x="6734" y="209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8" name="Google Shape;298;p27"/>
          <p:cNvSpPr/>
          <p:nvPr/>
        </p:nvSpPr>
        <p:spPr>
          <a:xfrm>
            <a:off x="7339957" y="2994590"/>
            <a:ext cx="164668" cy="115263"/>
          </a:xfrm>
          <a:custGeom>
            <a:avLst/>
            <a:gdLst/>
            <a:ahLst/>
            <a:cxnLst/>
            <a:rect l="l" t="t" r="r" b="b"/>
            <a:pathLst>
              <a:path w="6685" h="4636" extrusionOk="0">
                <a:moveTo>
                  <a:pt x="1" y="2586"/>
                </a:moveTo>
                <a:lnTo>
                  <a:pt x="1" y="2586"/>
                </a:lnTo>
                <a:cubicBezTo>
                  <a:pt x="1" y="2635"/>
                  <a:pt x="1" y="2684"/>
                  <a:pt x="50" y="2733"/>
                </a:cubicBezTo>
                <a:lnTo>
                  <a:pt x="3123" y="4587"/>
                </a:lnTo>
                <a:cubicBezTo>
                  <a:pt x="3221" y="4636"/>
                  <a:pt x="3367" y="4636"/>
                  <a:pt x="3465" y="4587"/>
                </a:cubicBezTo>
                <a:lnTo>
                  <a:pt x="6636" y="2586"/>
                </a:lnTo>
                <a:cubicBezTo>
                  <a:pt x="6685" y="2586"/>
                  <a:pt x="6685" y="2538"/>
                  <a:pt x="6685" y="2440"/>
                </a:cubicBezTo>
                <a:lnTo>
                  <a:pt x="6685" y="2440"/>
                </a:lnTo>
                <a:lnTo>
                  <a:pt x="6685" y="2050"/>
                </a:lnTo>
                <a:lnTo>
                  <a:pt x="6685" y="2050"/>
                </a:lnTo>
                <a:cubicBezTo>
                  <a:pt x="6685" y="2001"/>
                  <a:pt x="6685" y="1952"/>
                  <a:pt x="6636" y="1903"/>
                </a:cubicBezTo>
                <a:lnTo>
                  <a:pt x="3562" y="50"/>
                </a:lnTo>
                <a:cubicBezTo>
                  <a:pt x="3465" y="1"/>
                  <a:pt x="3318" y="1"/>
                  <a:pt x="3221" y="50"/>
                </a:cubicBezTo>
                <a:lnTo>
                  <a:pt x="50" y="2050"/>
                </a:lnTo>
                <a:cubicBezTo>
                  <a:pt x="1" y="2050"/>
                  <a:pt x="1" y="2147"/>
                  <a:pt x="1" y="2196"/>
                </a:cubicBezTo>
                <a:lnTo>
                  <a:pt x="1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9" name="Google Shape;299;p27"/>
          <p:cNvSpPr/>
          <p:nvPr/>
        </p:nvSpPr>
        <p:spPr>
          <a:xfrm>
            <a:off x="7437308" y="3055254"/>
            <a:ext cx="165875" cy="116456"/>
          </a:xfrm>
          <a:custGeom>
            <a:avLst/>
            <a:gdLst/>
            <a:ahLst/>
            <a:cxnLst/>
            <a:rect l="l" t="t" r="r" b="b"/>
            <a:pathLst>
              <a:path w="6734" h="4684" extrusionOk="0">
                <a:moveTo>
                  <a:pt x="6685" y="2439"/>
                </a:moveTo>
                <a:lnTo>
                  <a:pt x="6685" y="2439"/>
                </a:lnTo>
                <a:lnTo>
                  <a:pt x="6685" y="2049"/>
                </a:lnTo>
                <a:lnTo>
                  <a:pt x="6685" y="2049"/>
                </a:lnTo>
                <a:cubicBezTo>
                  <a:pt x="6685" y="2000"/>
                  <a:pt x="6685" y="1952"/>
                  <a:pt x="6636" y="1903"/>
                </a:cubicBezTo>
                <a:lnTo>
                  <a:pt x="3562" y="98"/>
                </a:lnTo>
                <a:cubicBezTo>
                  <a:pt x="3465" y="0"/>
                  <a:pt x="3318" y="0"/>
                  <a:pt x="3221" y="98"/>
                </a:cubicBezTo>
                <a:lnTo>
                  <a:pt x="98" y="2049"/>
                </a:lnTo>
                <a:cubicBezTo>
                  <a:pt x="1" y="2098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83"/>
                  <a:pt x="1" y="2732"/>
                  <a:pt x="98" y="2732"/>
                </a:cubicBezTo>
                <a:lnTo>
                  <a:pt x="3123" y="4635"/>
                </a:lnTo>
                <a:cubicBezTo>
                  <a:pt x="3221" y="4684"/>
                  <a:pt x="3367" y="4684"/>
                  <a:pt x="3465" y="4635"/>
                </a:cubicBezTo>
                <a:lnTo>
                  <a:pt x="6636" y="2635"/>
                </a:lnTo>
                <a:cubicBezTo>
                  <a:pt x="6685" y="2586"/>
                  <a:pt x="6733" y="2537"/>
                  <a:pt x="6685" y="243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27"/>
          <p:cNvSpPr/>
          <p:nvPr/>
        </p:nvSpPr>
        <p:spPr>
          <a:xfrm>
            <a:off x="7534659" y="3115892"/>
            <a:ext cx="165875" cy="114044"/>
          </a:xfrm>
          <a:custGeom>
            <a:avLst/>
            <a:gdLst/>
            <a:ahLst/>
            <a:cxnLst/>
            <a:rect l="l" t="t" r="r" b="b"/>
            <a:pathLst>
              <a:path w="6734" h="4587" extrusionOk="0">
                <a:moveTo>
                  <a:pt x="6733" y="2440"/>
                </a:move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ubicBezTo>
                  <a:pt x="6733" y="2001"/>
                  <a:pt x="6684" y="1952"/>
                  <a:pt x="6636" y="1903"/>
                </a:cubicBezTo>
                <a:lnTo>
                  <a:pt x="3562" y="49"/>
                </a:lnTo>
                <a:cubicBezTo>
                  <a:pt x="3464" y="0"/>
                  <a:pt x="3367" y="0"/>
                  <a:pt x="3269" y="49"/>
                </a:cubicBezTo>
                <a:lnTo>
                  <a:pt x="98" y="2050"/>
                </a:lnTo>
                <a:cubicBezTo>
                  <a:pt x="49" y="2050"/>
                  <a:pt x="0" y="2098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49" y="2684"/>
                  <a:pt x="98" y="2733"/>
                </a:cubicBezTo>
                <a:lnTo>
                  <a:pt x="3123" y="4538"/>
                </a:lnTo>
                <a:cubicBezTo>
                  <a:pt x="3220" y="4587"/>
                  <a:pt x="3367" y="4587"/>
                  <a:pt x="3464" y="4538"/>
                </a:cubicBezTo>
                <a:lnTo>
                  <a:pt x="6636" y="2586"/>
                </a:lnTo>
                <a:cubicBezTo>
                  <a:pt x="6684" y="2537"/>
                  <a:pt x="6684" y="2489"/>
                  <a:pt x="6733" y="24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1" name="Google Shape;301;p27"/>
          <p:cNvSpPr/>
          <p:nvPr/>
        </p:nvSpPr>
        <p:spPr>
          <a:xfrm>
            <a:off x="7632010" y="3176531"/>
            <a:ext cx="165851" cy="115263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6733" y="2050"/>
                </a:moveTo>
                <a:cubicBezTo>
                  <a:pt x="6733" y="2001"/>
                  <a:pt x="6684" y="1952"/>
                  <a:pt x="6635" y="1904"/>
                </a:cubicBezTo>
                <a:lnTo>
                  <a:pt x="3611" y="98"/>
                </a:lnTo>
                <a:cubicBezTo>
                  <a:pt x="3513" y="1"/>
                  <a:pt x="3367" y="1"/>
                  <a:pt x="3269" y="98"/>
                </a:cubicBezTo>
                <a:lnTo>
                  <a:pt x="98" y="2050"/>
                </a:lnTo>
                <a:cubicBezTo>
                  <a:pt x="49" y="2099"/>
                  <a:pt x="0" y="2148"/>
                  <a:pt x="0" y="2196"/>
                </a:cubicBezTo>
                <a:lnTo>
                  <a:pt x="0" y="2196"/>
                </a:lnTo>
                <a:lnTo>
                  <a:pt x="0" y="2587"/>
                </a:lnTo>
                <a:lnTo>
                  <a:pt x="0" y="2587"/>
                </a:lnTo>
                <a:cubicBezTo>
                  <a:pt x="0" y="2635"/>
                  <a:pt x="49" y="2733"/>
                  <a:pt x="98" y="2733"/>
                </a:cubicBezTo>
                <a:lnTo>
                  <a:pt x="3171" y="4587"/>
                </a:lnTo>
                <a:cubicBezTo>
                  <a:pt x="3269" y="4636"/>
                  <a:pt x="3367" y="4636"/>
                  <a:pt x="3464" y="4587"/>
                </a:cubicBezTo>
                <a:lnTo>
                  <a:pt x="6635" y="2587"/>
                </a:lnTo>
                <a:cubicBezTo>
                  <a:pt x="6684" y="2587"/>
                  <a:pt x="6733" y="2489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27"/>
          <p:cNvSpPr/>
          <p:nvPr/>
        </p:nvSpPr>
        <p:spPr>
          <a:xfrm>
            <a:off x="6513116" y="2479074"/>
            <a:ext cx="210337" cy="144391"/>
          </a:xfrm>
          <a:custGeom>
            <a:avLst/>
            <a:gdLst/>
            <a:ahLst/>
            <a:cxnLst/>
            <a:rect l="l" t="t" r="r" b="b"/>
            <a:pathLst>
              <a:path w="8539" h="5807" extrusionOk="0">
                <a:moveTo>
                  <a:pt x="98" y="2782"/>
                </a:moveTo>
                <a:lnTo>
                  <a:pt x="1904" y="3904"/>
                </a:lnTo>
                <a:lnTo>
                  <a:pt x="4977" y="5758"/>
                </a:lnTo>
                <a:cubicBezTo>
                  <a:pt x="5075" y="5807"/>
                  <a:pt x="5221" y="5807"/>
                  <a:pt x="5319" y="5758"/>
                </a:cubicBezTo>
                <a:lnTo>
                  <a:pt x="8490" y="3758"/>
                </a:lnTo>
                <a:cubicBezTo>
                  <a:pt x="8539" y="3758"/>
                  <a:pt x="8539" y="3660"/>
                  <a:pt x="8539" y="3611"/>
                </a:cubicBezTo>
                <a:lnTo>
                  <a:pt x="8539" y="3611"/>
                </a:lnTo>
                <a:lnTo>
                  <a:pt x="8539" y="3221"/>
                </a:lnTo>
                <a:lnTo>
                  <a:pt x="8539" y="3221"/>
                </a:lnTo>
                <a:cubicBezTo>
                  <a:pt x="8539" y="3172"/>
                  <a:pt x="8539" y="3123"/>
                  <a:pt x="8490" y="3075"/>
                </a:cubicBezTo>
                <a:lnTo>
                  <a:pt x="7075" y="2196"/>
                </a:lnTo>
                <a:lnTo>
                  <a:pt x="7075" y="2196"/>
                </a:lnTo>
                <a:lnTo>
                  <a:pt x="3611" y="99"/>
                </a:lnTo>
                <a:cubicBezTo>
                  <a:pt x="3465" y="1"/>
                  <a:pt x="3367" y="1"/>
                  <a:pt x="3270" y="99"/>
                </a:cubicBezTo>
                <a:lnTo>
                  <a:pt x="98" y="2050"/>
                </a:lnTo>
                <a:cubicBezTo>
                  <a:pt x="50" y="2099"/>
                  <a:pt x="1" y="2148"/>
                  <a:pt x="1" y="2196"/>
                </a:cubicBezTo>
                <a:lnTo>
                  <a:pt x="1" y="2196"/>
                </a:lnTo>
                <a:lnTo>
                  <a:pt x="1" y="2587"/>
                </a:lnTo>
                <a:lnTo>
                  <a:pt x="1" y="2587"/>
                </a:lnTo>
                <a:cubicBezTo>
                  <a:pt x="1" y="2684"/>
                  <a:pt x="50" y="2733"/>
                  <a:pt x="98" y="278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27"/>
          <p:cNvSpPr/>
          <p:nvPr/>
        </p:nvSpPr>
        <p:spPr>
          <a:xfrm>
            <a:off x="6721046" y="2380844"/>
            <a:ext cx="167058" cy="116456"/>
          </a:xfrm>
          <a:custGeom>
            <a:avLst/>
            <a:gdLst/>
            <a:ahLst/>
            <a:cxnLst/>
            <a:rect l="l" t="t" r="r" b="b"/>
            <a:pathLst>
              <a:path w="6782" h="4684" extrusionOk="0">
                <a:moveTo>
                  <a:pt x="98" y="1610"/>
                </a:moveTo>
                <a:lnTo>
                  <a:pt x="1952" y="2732"/>
                </a:lnTo>
                <a:lnTo>
                  <a:pt x="4976" y="4586"/>
                </a:lnTo>
                <a:cubicBezTo>
                  <a:pt x="5074" y="4684"/>
                  <a:pt x="5220" y="4684"/>
                  <a:pt x="5318" y="4586"/>
                </a:cubicBezTo>
                <a:lnTo>
                  <a:pt x="6733" y="3708"/>
                </a:lnTo>
                <a:cubicBezTo>
                  <a:pt x="6782" y="3708"/>
                  <a:pt x="6782" y="3659"/>
                  <a:pt x="6782" y="3562"/>
                </a:cubicBezTo>
                <a:lnTo>
                  <a:pt x="6782" y="3562"/>
                </a:lnTo>
                <a:lnTo>
                  <a:pt x="6782" y="3171"/>
                </a:lnTo>
                <a:lnTo>
                  <a:pt x="6782" y="3171"/>
                </a:lnTo>
                <a:cubicBezTo>
                  <a:pt x="6782" y="3123"/>
                  <a:pt x="6782" y="3074"/>
                  <a:pt x="6733" y="3025"/>
                </a:cubicBezTo>
                <a:lnTo>
                  <a:pt x="5318" y="2196"/>
                </a:lnTo>
                <a:lnTo>
                  <a:pt x="5318" y="2196"/>
                </a:lnTo>
                <a:lnTo>
                  <a:pt x="1854" y="49"/>
                </a:lnTo>
                <a:cubicBezTo>
                  <a:pt x="1756" y="0"/>
                  <a:pt x="1610" y="0"/>
                  <a:pt x="1513" y="49"/>
                </a:cubicBezTo>
                <a:lnTo>
                  <a:pt x="98" y="927"/>
                </a:lnTo>
                <a:cubicBezTo>
                  <a:pt x="49" y="927"/>
                  <a:pt x="0" y="1025"/>
                  <a:pt x="0" y="1073"/>
                </a:cubicBezTo>
                <a:lnTo>
                  <a:pt x="0" y="1073"/>
                </a:lnTo>
                <a:lnTo>
                  <a:pt x="0" y="1464"/>
                </a:lnTo>
                <a:lnTo>
                  <a:pt x="0" y="1464"/>
                </a:lnTo>
                <a:cubicBezTo>
                  <a:pt x="0" y="1513"/>
                  <a:pt x="49" y="1561"/>
                  <a:pt x="98" y="161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27"/>
          <p:cNvSpPr/>
          <p:nvPr/>
        </p:nvSpPr>
        <p:spPr>
          <a:xfrm>
            <a:off x="6584036" y="2652537"/>
            <a:ext cx="165851" cy="115274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49" y="2586"/>
                </a:moveTo>
                <a:lnTo>
                  <a:pt x="49" y="2586"/>
                </a:lnTo>
                <a:cubicBezTo>
                  <a:pt x="49" y="2635"/>
                  <a:pt x="49" y="2684"/>
                  <a:pt x="98" y="2733"/>
                </a:cubicBezTo>
                <a:lnTo>
                  <a:pt x="3123" y="4587"/>
                </a:lnTo>
                <a:cubicBezTo>
                  <a:pt x="3220" y="4635"/>
                  <a:pt x="3367" y="4635"/>
                  <a:pt x="3464" y="4587"/>
                </a:cubicBezTo>
                <a:lnTo>
                  <a:pt x="6635" y="2586"/>
                </a:lnTo>
                <a:cubicBezTo>
                  <a:pt x="6684" y="2586"/>
                  <a:pt x="6733" y="2489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ubicBezTo>
                  <a:pt x="6733" y="2001"/>
                  <a:pt x="6684" y="1952"/>
                  <a:pt x="6635" y="1903"/>
                </a:cubicBezTo>
                <a:lnTo>
                  <a:pt x="3562" y="49"/>
                </a:lnTo>
                <a:cubicBezTo>
                  <a:pt x="3464" y="1"/>
                  <a:pt x="3367" y="1"/>
                  <a:pt x="3269" y="49"/>
                </a:cubicBezTo>
                <a:lnTo>
                  <a:pt x="98" y="2050"/>
                </a:lnTo>
                <a:cubicBezTo>
                  <a:pt x="49" y="2050"/>
                  <a:pt x="0" y="2098"/>
                  <a:pt x="0" y="2196"/>
                </a:cubicBezTo>
                <a:lnTo>
                  <a:pt x="0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27"/>
          <p:cNvSpPr/>
          <p:nvPr/>
        </p:nvSpPr>
        <p:spPr>
          <a:xfrm>
            <a:off x="6682569" y="2711982"/>
            <a:ext cx="164668" cy="115274"/>
          </a:xfrm>
          <a:custGeom>
            <a:avLst/>
            <a:gdLst/>
            <a:ahLst/>
            <a:cxnLst/>
            <a:rect l="l" t="t" r="r" b="b"/>
            <a:pathLst>
              <a:path w="6685" h="4636" extrusionOk="0">
                <a:moveTo>
                  <a:pt x="1" y="2635"/>
                </a:moveTo>
                <a:lnTo>
                  <a:pt x="1" y="2635"/>
                </a:lnTo>
                <a:cubicBezTo>
                  <a:pt x="1" y="2684"/>
                  <a:pt x="1" y="2732"/>
                  <a:pt x="50" y="2781"/>
                </a:cubicBezTo>
                <a:lnTo>
                  <a:pt x="3123" y="4586"/>
                </a:lnTo>
                <a:cubicBezTo>
                  <a:pt x="3221" y="4635"/>
                  <a:pt x="3367" y="4635"/>
                  <a:pt x="3465" y="4586"/>
                </a:cubicBezTo>
                <a:lnTo>
                  <a:pt x="6636" y="2635"/>
                </a:lnTo>
                <a:cubicBezTo>
                  <a:pt x="6685" y="2586"/>
                  <a:pt x="6685" y="2537"/>
                  <a:pt x="6685" y="2488"/>
                </a:cubicBezTo>
                <a:lnTo>
                  <a:pt x="6685" y="2488"/>
                </a:lnTo>
                <a:lnTo>
                  <a:pt x="6685" y="2098"/>
                </a:lnTo>
                <a:lnTo>
                  <a:pt x="6685" y="2098"/>
                </a:lnTo>
                <a:cubicBezTo>
                  <a:pt x="6685" y="2000"/>
                  <a:pt x="6685" y="1952"/>
                  <a:pt x="6636" y="1952"/>
                </a:cubicBezTo>
                <a:lnTo>
                  <a:pt x="3562" y="49"/>
                </a:lnTo>
                <a:cubicBezTo>
                  <a:pt x="3465" y="0"/>
                  <a:pt x="3318" y="0"/>
                  <a:pt x="3221" y="49"/>
                </a:cubicBezTo>
                <a:lnTo>
                  <a:pt x="50" y="2049"/>
                </a:lnTo>
                <a:cubicBezTo>
                  <a:pt x="1" y="2098"/>
                  <a:pt x="1" y="2147"/>
                  <a:pt x="1" y="2196"/>
                </a:cubicBezTo>
                <a:lnTo>
                  <a:pt x="1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7"/>
          <p:cNvSpPr/>
          <p:nvPr/>
        </p:nvSpPr>
        <p:spPr>
          <a:xfrm>
            <a:off x="6779920" y="2773839"/>
            <a:ext cx="165875" cy="115274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1" y="2586"/>
                </a:moveTo>
                <a:lnTo>
                  <a:pt x="1" y="2586"/>
                </a:lnTo>
                <a:cubicBezTo>
                  <a:pt x="1" y="2635"/>
                  <a:pt x="1" y="2684"/>
                  <a:pt x="98" y="2732"/>
                </a:cubicBezTo>
                <a:lnTo>
                  <a:pt x="3123" y="4586"/>
                </a:lnTo>
                <a:cubicBezTo>
                  <a:pt x="3221" y="4635"/>
                  <a:pt x="3367" y="4635"/>
                  <a:pt x="3465" y="4586"/>
                </a:cubicBezTo>
                <a:lnTo>
                  <a:pt x="6636" y="2586"/>
                </a:lnTo>
                <a:cubicBezTo>
                  <a:pt x="6685" y="2537"/>
                  <a:pt x="6733" y="2489"/>
                  <a:pt x="6733" y="2440"/>
                </a:cubicBezTo>
                <a:lnTo>
                  <a:pt x="6733" y="2440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1"/>
                  <a:pt x="6685" y="1952"/>
                  <a:pt x="6636" y="1903"/>
                </a:cubicBezTo>
                <a:lnTo>
                  <a:pt x="3562" y="98"/>
                </a:lnTo>
                <a:cubicBezTo>
                  <a:pt x="3465" y="0"/>
                  <a:pt x="3367" y="0"/>
                  <a:pt x="3269" y="98"/>
                </a:cubicBezTo>
                <a:lnTo>
                  <a:pt x="98" y="2049"/>
                </a:lnTo>
                <a:cubicBezTo>
                  <a:pt x="49" y="2098"/>
                  <a:pt x="1" y="2147"/>
                  <a:pt x="1" y="2196"/>
                </a:cubicBezTo>
                <a:lnTo>
                  <a:pt x="1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7"/>
          <p:cNvSpPr/>
          <p:nvPr/>
        </p:nvSpPr>
        <p:spPr>
          <a:xfrm>
            <a:off x="6877270" y="2833260"/>
            <a:ext cx="165875" cy="115274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98" y="2733"/>
                </a:moveTo>
                <a:lnTo>
                  <a:pt x="3123" y="4587"/>
                </a:lnTo>
                <a:cubicBezTo>
                  <a:pt x="3221" y="4636"/>
                  <a:pt x="3367" y="4636"/>
                  <a:pt x="3464" y="4587"/>
                </a:cubicBezTo>
                <a:lnTo>
                  <a:pt x="6636" y="2587"/>
                </a:lnTo>
                <a:cubicBezTo>
                  <a:pt x="6684" y="2587"/>
                  <a:pt x="6733" y="2538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ubicBezTo>
                  <a:pt x="6733" y="2001"/>
                  <a:pt x="6684" y="1952"/>
                  <a:pt x="6636" y="1904"/>
                </a:cubicBezTo>
                <a:lnTo>
                  <a:pt x="3611" y="50"/>
                </a:lnTo>
                <a:cubicBezTo>
                  <a:pt x="3464" y="1"/>
                  <a:pt x="3367" y="1"/>
                  <a:pt x="3269" y="50"/>
                </a:cubicBezTo>
                <a:lnTo>
                  <a:pt x="98" y="2050"/>
                </a:lnTo>
                <a:cubicBezTo>
                  <a:pt x="49" y="2050"/>
                  <a:pt x="1" y="2148"/>
                  <a:pt x="1" y="2196"/>
                </a:cubicBezTo>
                <a:lnTo>
                  <a:pt x="1" y="2196"/>
                </a:lnTo>
                <a:lnTo>
                  <a:pt x="1" y="2587"/>
                </a:lnTo>
                <a:lnTo>
                  <a:pt x="1" y="2587"/>
                </a:lnTo>
                <a:cubicBezTo>
                  <a:pt x="1" y="2635"/>
                  <a:pt x="49" y="2733"/>
                  <a:pt x="98" y="27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27"/>
          <p:cNvSpPr/>
          <p:nvPr/>
        </p:nvSpPr>
        <p:spPr>
          <a:xfrm>
            <a:off x="6974621" y="2893923"/>
            <a:ext cx="165875" cy="116468"/>
          </a:xfrm>
          <a:custGeom>
            <a:avLst/>
            <a:gdLst/>
            <a:ahLst/>
            <a:cxnLst/>
            <a:rect l="l" t="t" r="r" b="b"/>
            <a:pathLst>
              <a:path w="6734" h="4684" extrusionOk="0">
                <a:moveTo>
                  <a:pt x="98" y="2732"/>
                </a:moveTo>
                <a:lnTo>
                  <a:pt x="3123" y="4635"/>
                </a:lnTo>
                <a:cubicBezTo>
                  <a:pt x="3220" y="4684"/>
                  <a:pt x="3367" y="4684"/>
                  <a:pt x="3464" y="4635"/>
                </a:cubicBezTo>
                <a:lnTo>
                  <a:pt x="6635" y="2635"/>
                </a:lnTo>
                <a:cubicBezTo>
                  <a:pt x="6684" y="2586"/>
                  <a:pt x="6733" y="2537"/>
                  <a:pt x="6733" y="2489"/>
                </a:cubicBezTo>
                <a:lnTo>
                  <a:pt x="6733" y="2489"/>
                </a:lnTo>
                <a:lnTo>
                  <a:pt x="6733" y="2098"/>
                </a:lnTo>
                <a:lnTo>
                  <a:pt x="6733" y="2098"/>
                </a:lnTo>
                <a:cubicBezTo>
                  <a:pt x="6733" y="2049"/>
                  <a:pt x="6684" y="1952"/>
                  <a:pt x="6635" y="1952"/>
                </a:cubicBezTo>
                <a:lnTo>
                  <a:pt x="3611" y="98"/>
                </a:lnTo>
                <a:cubicBezTo>
                  <a:pt x="3513" y="0"/>
                  <a:pt x="3367" y="0"/>
                  <a:pt x="3269" y="98"/>
                </a:cubicBezTo>
                <a:lnTo>
                  <a:pt x="98" y="2049"/>
                </a:lnTo>
                <a:cubicBezTo>
                  <a:pt x="49" y="2098"/>
                  <a:pt x="0" y="2147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84"/>
                  <a:pt x="49" y="2732"/>
                  <a:pt x="98" y="2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27"/>
          <p:cNvSpPr/>
          <p:nvPr/>
        </p:nvSpPr>
        <p:spPr>
          <a:xfrm>
            <a:off x="7071972" y="2954562"/>
            <a:ext cx="165851" cy="116493"/>
          </a:xfrm>
          <a:custGeom>
            <a:avLst/>
            <a:gdLst/>
            <a:ahLst/>
            <a:cxnLst/>
            <a:rect l="l" t="t" r="r" b="b"/>
            <a:pathLst>
              <a:path w="6733" h="4685" extrusionOk="0">
                <a:moveTo>
                  <a:pt x="98" y="2733"/>
                </a:moveTo>
                <a:lnTo>
                  <a:pt x="3171" y="4587"/>
                </a:lnTo>
                <a:cubicBezTo>
                  <a:pt x="3269" y="4684"/>
                  <a:pt x="3366" y="4684"/>
                  <a:pt x="3464" y="4587"/>
                </a:cubicBezTo>
                <a:lnTo>
                  <a:pt x="6635" y="2635"/>
                </a:lnTo>
                <a:cubicBezTo>
                  <a:pt x="6684" y="2586"/>
                  <a:pt x="6733" y="2538"/>
                  <a:pt x="6733" y="2489"/>
                </a:cubicBezTo>
                <a:lnTo>
                  <a:pt x="6733" y="2489"/>
                </a:lnTo>
                <a:lnTo>
                  <a:pt x="6733" y="2099"/>
                </a:lnTo>
                <a:lnTo>
                  <a:pt x="6733" y="2099"/>
                </a:lnTo>
                <a:cubicBezTo>
                  <a:pt x="6733" y="2001"/>
                  <a:pt x="6684" y="1952"/>
                  <a:pt x="6635" y="1952"/>
                </a:cubicBezTo>
                <a:lnTo>
                  <a:pt x="3610" y="98"/>
                </a:lnTo>
                <a:cubicBezTo>
                  <a:pt x="3513" y="1"/>
                  <a:pt x="3366" y="1"/>
                  <a:pt x="3269" y="98"/>
                </a:cubicBezTo>
                <a:lnTo>
                  <a:pt x="98" y="2050"/>
                </a:lnTo>
                <a:cubicBezTo>
                  <a:pt x="49" y="2099"/>
                  <a:pt x="0" y="2147"/>
                  <a:pt x="49" y="2196"/>
                </a:cubicBezTo>
                <a:lnTo>
                  <a:pt x="49" y="2196"/>
                </a:lnTo>
                <a:lnTo>
                  <a:pt x="49" y="2586"/>
                </a:lnTo>
                <a:lnTo>
                  <a:pt x="49" y="2586"/>
                </a:lnTo>
                <a:cubicBezTo>
                  <a:pt x="49" y="2635"/>
                  <a:pt x="49" y="2733"/>
                  <a:pt x="98" y="27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7"/>
          <p:cNvSpPr/>
          <p:nvPr/>
        </p:nvSpPr>
        <p:spPr>
          <a:xfrm>
            <a:off x="7169298" y="3015226"/>
            <a:ext cx="165875" cy="116468"/>
          </a:xfrm>
          <a:custGeom>
            <a:avLst/>
            <a:gdLst/>
            <a:ahLst/>
            <a:cxnLst/>
            <a:rect l="l" t="t" r="r" b="b"/>
            <a:pathLst>
              <a:path w="6734" h="4684" extrusionOk="0">
                <a:moveTo>
                  <a:pt x="99" y="2732"/>
                </a:moveTo>
                <a:lnTo>
                  <a:pt x="3172" y="4586"/>
                </a:lnTo>
                <a:cubicBezTo>
                  <a:pt x="3270" y="4684"/>
                  <a:pt x="3367" y="4684"/>
                  <a:pt x="3514" y="4586"/>
                </a:cubicBezTo>
                <a:lnTo>
                  <a:pt x="6685" y="2635"/>
                </a:lnTo>
                <a:cubicBezTo>
                  <a:pt x="6734" y="2586"/>
                  <a:pt x="6734" y="2537"/>
                  <a:pt x="6734" y="2488"/>
                </a:cubicBezTo>
                <a:lnTo>
                  <a:pt x="6734" y="2488"/>
                </a:lnTo>
                <a:lnTo>
                  <a:pt x="6734" y="2098"/>
                </a:lnTo>
                <a:lnTo>
                  <a:pt x="6734" y="2098"/>
                </a:lnTo>
                <a:cubicBezTo>
                  <a:pt x="6734" y="2000"/>
                  <a:pt x="6734" y="1952"/>
                  <a:pt x="6685" y="1952"/>
                </a:cubicBezTo>
                <a:lnTo>
                  <a:pt x="3611" y="49"/>
                </a:lnTo>
                <a:cubicBezTo>
                  <a:pt x="3514" y="0"/>
                  <a:pt x="3367" y="0"/>
                  <a:pt x="3270" y="49"/>
                </a:cubicBezTo>
                <a:lnTo>
                  <a:pt x="99" y="2049"/>
                </a:lnTo>
                <a:cubicBezTo>
                  <a:pt x="50" y="2098"/>
                  <a:pt x="1" y="2147"/>
                  <a:pt x="50" y="2196"/>
                </a:cubicBezTo>
                <a:lnTo>
                  <a:pt x="50" y="2196"/>
                </a:lnTo>
                <a:lnTo>
                  <a:pt x="50" y="2586"/>
                </a:lnTo>
                <a:lnTo>
                  <a:pt x="50" y="2586"/>
                </a:lnTo>
                <a:cubicBezTo>
                  <a:pt x="50" y="2635"/>
                  <a:pt x="50" y="2732"/>
                  <a:pt x="99" y="2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7"/>
          <p:cNvSpPr/>
          <p:nvPr/>
        </p:nvSpPr>
        <p:spPr>
          <a:xfrm>
            <a:off x="7267856" y="3075864"/>
            <a:ext cx="164668" cy="115274"/>
          </a:xfrm>
          <a:custGeom>
            <a:avLst/>
            <a:gdLst/>
            <a:ahLst/>
            <a:cxnLst/>
            <a:rect l="l" t="t" r="r" b="b"/>
            <a:pathLst>
              <a:path w="6685" h="4636" extrusionOk="0">
                <a:moveTo>
                  <a:pt x="49" y="2733"/>
                </a:moveTo>
                <a:lnTo>
                  <a:pt x="3123" y="4587"/>
                </a:lnTo>
                <a:cubicBezTo>
                  <a:pt x="3221" y="4635"/>
                  <a:pt x="3367" y="4635"/>
                  <a:pt x="3464" y="4587"/>
                </a:cubicBezTo>
                <a:lnTo>
                  <a:pt x="6636" y="2635"/>
                </a:lnTo>
                <a:cubicBezTo>
                  <a:pt x="6684" y="2586"/>
                  <a:pt x="6684" y="2537"/>
                  <a:pt x="6684" y="2489"/>
                </a:cubicBezTo>
                <a:lnTo>
                  <a:pt x="6684" y="2489"/>
                </a:lnTo>
                <a:lnTo>
                  <a:pt x="6684" y="2098"/>
                </a:lnTo>
                <a:lnTo>
                  <a:pt x="6684" y="2098"/>
                </a:lnTo>
                <a:cubicBezTo>
                  <a:pt x="6684" y="2001"/>
                  <a:pt x="6684" y="1952"/>
                  <a:pt x="6636" y="1952"/>
                </a:cubicBezTo>
                <a:lnTo>
                  <a:pt x="3562" y="49"/>
                </a:lnTo>
                <a:cubicBezTo>
                  <a:pt x="3464" y="1"/>
                  <a:pt x="3318" y="1"/>
                  <a:pt x="3221" y="49"/>
                </a:cubicBezTo>
                <a:lnTo>
                  <a:pt x="49" y="2050"/>
                </a:lnTo>
                <a:cubicBezTo>
                  <a:pt x="1" y="2098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1" y="2684"/>
                  <a:pt x="49" y="27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7"/>
          <p:cNvSpPr/>
          <p:nvPr/>
        </p:nvSpPr>
        <p:spPr>
          <a:xfrm>
            <a:off x="7364000" y="3135310"/>
            <a:ext cx="165875" cy="116468"/>
          </a:xfrm>
          <a:custGeom>
            <a:avLst/>
            <a:gdLst/>
            <a:ahLst/>
            <a:cxnLst/>
            <a:rect l="l" t="t" r="r" b="b"/>
            <a:pathLst>
              <a:path w="6734" h="4684" extrusionOk="0">
                <a:moveTo>
                  <a:pt x="147" y="2781"/>
                </a:moveTo>
                <a:lnTo>
                  <a:pt x="3172" y="4586"/>
                </a:lnTo>
                <a:cubicBezTo>
                  <a:pt x="3269" y="4684"/>
                  <a:pt x="3367" y="4684"/>
                  <a:pt x="3464" y="4586"/>
                </a:cubicBezTo>
                <a:lnTo>
                  <a:pt x="6636" y="2635"/>
                </a:lnTo>
                <a:cubicBezTo>
                  <a:pt x="6684" y="2586"/>
                  <a:pt x="6733" y="2537"/>
                  <a:pt x="6733" y="2488"/>
                </a:cubicBezTo>
                <a:lnTo>
                  <a:pt x="6733" y="2488"/>
                </a:lnTo>
                <a:lnTo>
                  <a:pt x="6733" y="2098"/>
                </a:lnTo>
                <a:lnTo>
                  <a:pt x="6733" y="2098"/>
                </a:lnTo>
                <a:cubicBezTo>
                  <a:pt x="6733" y="2049"/>
                  <a:pt x="6684" y="1952"/>
                  <a:pt x="6636" y="1952"/>
                </a:cubicBezTo>
                <a:lnTo>
                  <a:pt x="3611" y="98"/>
                </a:lnTo>
                <a:cubicBezTo>
                  <a:pt x="3513" y="0"/>
                  <a:pt x="3367" y="0"/>
                  <a:pt x="3269" y="98"/>
                </a:cubicBezTo>
                <a:lnTo>
                  <a:pt x="98" y="2049"/>
                </a:lnTo>
                <a:cubicBezTo>
                  <a:pt x="49" y="2098"/>
                  <a:pt x="1" y="2147"/>
                  <a:pt x="49" y="2196"/>
                </a:cubicBezTo>
                <a:lnTo>
                  <a:pt x="49" y="2196"/>
                </a:lnTo>
                <a:lnTo>
                  <a:pt x="49" y="2586"/>
                </a:lnTo>
                <a:lnTo>
                  <a:pt x="49" y="2586"/>
                </a:lnTo>
                <a:cubicBezTo>
                  <a:pt x="1" y="2683"/>
                  <a:pt x="49" y="2732"/>
                  <a:pt x="147" y="27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3" name="Google Shape;313;p27"/>
          <p:cNvSpPr/>
          <p:nvPr/>
        </p:nvSpPr>
        <p:spPr>
          <a:xfrm>
            <a:off x="7461350" y="3197167"/>
            <a:ext cx="165875" cy="115274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3513" y="4586"/>
                </a:moveTo>
                <a:lnTo>
                  <a:pt x="6684" y="2586"/>
                </a:lnTo>
                <a:cubicBezTo>
                  <a:pt x="6733" y="2586"/>
                  <a:pt x="6733" y="2537"/>
                  <a:pt x="6733" y="2440"/>
                </a:cubicBezTo>
                <a:lnTo>
                  <a:pt x="6733" y="2440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1"/>
                  <a:pt x="6733" y="1952"/>
                  <a:pt x="6684" y="1903"/>
                </a:cubicBezTo>
                <a:lnTo>
                  <a:pt x="3611" y="98"/>
                </a:lnTo>
                <a:cubicBezTo>
                  <a:pt x="3513" y="0"/>
                  <a:pt x="3367" y="0"/>
                  <a:pt x="3269" y="98"/>
                </a:cubicBezTo>
                <a:lnTo>
                  <a:pt x="98" y="2049"/>
                </a:lnTo>
                <a:cubicBezTo>
                  <a:pt x="49" y="2098"/>
                  <a:pt x="0" y="2147"/>
                  <a:pt x="49" y="2245"/>
                </a:cubicBezTo>
                <a:lnTo>
                  <a:pt x="49" y="2245"/>
                </a:lnTo>
                <a:lnTo>
                  <a:pt x="49" y="2586"/>
                </a:lnTo>
                <a:lnTo>
                  <a:pt x="49" y="2586"/>
                </a:lnTo>
                <a:cubicBezTo>
                  <a:pt x="49" y="2684"/>
                  <a:pt x="49" y="2732"/>
                  <a:pt x="98" y="2781"/>
                </a:cubicBezTo>
                <a:lnTo>
                  <a:pt x="3172" y="4586"/>
                </a:lnTo>
                <a:cubicBezTo>
                  <a:pt x="3269" y="4635"/>
                  <a:pt x="3367" y="4635"/>
                  <a:pt x="3513" y="458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4" name="Google Shape;314;p27"/>
          <p:cNvSpPr/>
          <p:nvPr/>
        </p:nvSpPr>
        <p:spPr>
          <a:xfrm>
            <a:off x="6416973" y="2547022"/>
            <a:ext cx="234378" cy="160155"/>
          </a:xfrm>
          <a:custGeom>
            <a:avLst/>
            <a:gdLst/>
            <a:ahLst/>
            <a:cxnLst/>
            <a:rect l="l" t="t" r="r" b="b"/>
            <a:pathLst>
              <a:path w="9515" h="6441" extrusionOk="0">
                <a:moveTo>
                  <a:pt x="50" y="2781"/>
                </a:moveTo>
                <a:lnTo>
                  <a:pt x="1904" y="3903"/>
                </a:lnTo>
                <a:lnTo>
                  <a:pt x="5953" y="6391"/>
                </a:lnTo>
                <a:cubicBezTo>
                  <a:pt x="6050" y="6440"/>
                  <a:pt x="6148" y="6440"/>
                  <a:pt x="6294" y="6391"/>
                </a:cubicBezTo>
                <a:lnTo>
                  <a:pt x="9417" y="4391"/>
                </a:lnTo>
                <a:cubicBezTo>
                  <a:pt x="9514" y="4342"/>
                  <a:pt x="9514" y="4293"/>
                  <a:pt x="9514" y="4245"/>
                </a:cubicBezTo>
                <a:lnTo>
                  <a:pt x="9514" y="4245"/>
                </a:lnTo>
                <a:lnTo>
                  <a:pt x="9514" y="3854"/>
                </a:lnTo>
                <a:lnTo>
                  <a:pt x="9514" y="3854"/>
                </a:lnTo>
                <a:cubicBezTo>
                  <a:pt x="9514" y="3805"/>
                  <a:pt x="9514" y="3757"/>
                  <a:pt x="9417" y="3708"/>
                </a:cubicBezTo>
                <a:lnTo>
                  <a:pt x="7026" y="2196"/>
                </a:lnTo>
                <a:lnTo>
                  <a:pt x="7026" y="2196"/>
                </a:lnTo>
                <a:lnTo>
                  <a:pt x="3562" y="98"/>
                </a:lnTo>
                <a:cubicBezTo>
                  <a:pt x="3465" y="0"/>
                  <a:pt x="3318" y="0"/>
                  <a:pt x="3221" y="98"/>
                </a:cubicBezTo>
                <a:lnTo>
                  <a:pt x="50" y="2049"/>
                </a:lnTo>
                <a:cubicBezTo>
                  <a:pt x="1" y="2098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83"/>
                  <a:pt x="1" y="2732"/>
                  <a:pt x="50" y="27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5" name="Google Shape;315;p27"/>
          <p:cNvSpPr/>
          <p:nvPr/>
        </p:nvSpPr>
        <p:spPr>
          <a:xfrm>
            <a:off x="6526345" y="2743508"/>
            <a:ext cx="165875" cy="116493"/>
          </a:xfrm>
          <a:custGeom>
            <a:avLst/>
            <a:gdLst/>
            <a:ahLst/>
            <a:cxnLst/>
            <a:rect l="l" t="t" r="r" b="b"/>
            <a:pathLst>
              <a:path w="6734" h="4685" extrusionOk="0">
                <a:moveTo>
                  <a:pt x="0" y="2635"/>
                </a:moveTo>
                <a:lnTo>
                  <a:pt x="0" y="2635"/>
                </a:lnTo>
                <a:cubicBezTo>
                  <a:pt x="0" y="2684"/>
                  <a:pt x="0" y="2733"/>
                  <a:pt x="98" y="2782"/>
                </a:cubicBezTo>
                <a:lnTo>
                  <a:pt x="3123" y="4635"/>
                </a:lnTo>
                <a:cubicBezTo>
                  <a:pt x="3220" y="4684"/>
                  <a:pt x="3367" y="4684"/>
                  <a:pt x="3464" y="4635"/>
                </a:cubicBezTo>
                <a:lnTo>
                  <a:pt x="6636" y="2635"/>
                </a:lnTo>
                <a:cubicBezTo>
                  <a:pt x="6684" y="2586"/>
                  <a:pt x="6684" y="2538"/>
                  <a:pt x="6733" y="2489"/>
                </a:cubicBezTo>
                <a:lnTo>
                  <a:pt x="6733" y="2489"/>
                </a:lnTo>
                <a:lnTo>
                  <a:pt x="6733" y="2099"/>
                </a:lnTo>
                <a:lnTo>
                  <a:pt x="6733" y="2099"/>
                </a:lnTo>
                <a:cubicBezTo>
                  <a:pt x="6684" y="2050"/>
                  <a:pt x="6684" y="1952"/>
                  <a:pt x="6636" y="1952"/>
                </a:cubicBezTo>
                <a:lnTo>
                  <a:pt x="3562" y="98"/>
                </a:lnTo>
                <a:cubicBezTo>
                  <a:pt x="3464" y="1"/>
                  <a:pt x="3367" y="1"/>
                  <a:pt x="3269" y="98"/>
                </a:cubicBezTo>
                <a:lnTo>
                  <a:pt x="98" y="2050"/>
                </a:lnTo>
                <a:cubicBezTo>
                  <a:pt x="0" y="2099"/>
                  <a:pt x="0" y="2147"/>
                  <a:pt x="0" y="2196"/>
                </a:cubicBezTo>
                <a:lnTo>
                  <a:pt x="0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6" name="Google Shape;316;p27"/>
          <p:cNvSpPr/>
          <p:nvPr/>
        </p:nvSpPr>
        <p:spPr>
          <a:xfrm>
            <a:off x="6623695" y="2805364"/>
            <a:ext cx="165851" cy="115274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98" y="2733"/>
                </a:moveTo>
                <a:lnTo>
                  <a:pt x="3123" y="4587"/>
                </a:lnTo>
                <a:cubicBezTo>
                  <a:pt x="3220" y="4636"/>
                  <a:pt x="3367" y="4636"/>
                  <a:pt x="3464" y="4587"/>
                </a:cubicBezTo>
                <a:lnTo>
                  <a:pt x="6635" y="2587"/>
                </a:lnTo>
                <a:cubicBezTo>
                  <a:pt x="6684" y="2587"/>
                  <a:pt x="6733" y="2538"/>
                  <a:pt x="6733" y="2440"/>
                </a:cubicBezTo>
                <a:lnTo>
                  <a:pt x="6733" y="2440"/>
                </a:lnTo>
                <a:lnTo>
                  <a:pt x="6733" y="2050"/>
                </a:lnTo>
                <a:lnTo>
                  <a:pt x="6733" y="2050"/>
                </a:lnTo>
                <a:cubicBezTo>
                  <a:pt x="6733" y="2001"/>
                  <a:pt x="6684" y="1952"/>
                  <a:pt x="6635" y="1904"/>
                </a:cubicBezTo>
                <a:lnTo>
                  <a:pt x="3611" y="50"/>
                </a:lnTo>
                <a:cubicBezTo>
                  <a:pt x="3513" y="1"/>
                  <a:pt x="3367" y="1"/>
                  <a:pt x="3269" y="50"/>
                </a:cubicBezTo>
                <a:lnTo>
                  <a:pt x="98" y="2050"/>
                </a:lnTo>
                <a:cubicBezTo>
                  <a:pt x="49" y="2050"/>
                  <a:pt x="0" y="2147"/>
                  <a:pt x="0" y="2196"/>
                </a:cubicBezTo>
                <a:lnTo>
                  <a:pt x="0" y="2196"/>
                </a:lnTo>
                <a:lnTo>
                  <a:pt x="0" y="2587"/>
                </a:lnTo>
                <a:lnTo>
                  <a:pt x="0" y="2587"/>
                </a:lnTo>
                <a:cubicBezTo>
                  <a:pt x="0" y="2635"/>
                  <a:pt x="49" y="2684"/>
                  <a:pt x="98" y="27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27"/>
          <p:cNvSpPr/>
          <p:nvPr/>
        </p:nvSpPr>
        <p:spPr>
          <a:xfrm>
            <a:off x="6721046" y="2866028"/>
            <a:ext cx="165851" cy="115274"/>
          </a:xfrm>
          <a:custGeom>
            <a:avLst/>
            <a:gdLst/>
            <a:ahLst/>
            <a:cxnLst/>
            <a:rect l="l" t="t" r="r" b="b"/>
            <a:pathLst>
              <a:path w="6733" h="4636" extrusionOk="0">
                <a:moveTo>
                  <a:pt x="0" y="2586"/>
                </a:moveTo>
                <a:lnTo>
                  <a:pt x="0" y="2586"/>
                </a:lnTo>
                <a:cubicBezTo>
                  <a:pt x="0" y="2635"/>
                  <a:pt x="49" y="2684"/>
                  <a:pt x="98" y="2732"/>
                </a:cubicBezTo>
                <a:lnTo>
                  <a:pt x="3171" y="4586"/>
                </a:lnTo>
                <a:cubicBezTo>
                  <a:pt x="3269" y="4635"/>
                  <a:pt x="3366" y="4635"/>
                  <a:pt x="3464" y="4586"/>
                </a:cubicBezTo>
                <a:lnTo>
                  <a:pt x="6635" y="2586"/>
                </a:lnTo>
                <a:cubicBezTo>
                  <a:pt x="6684" y="2586"/>
                  <a:pt x="6733" y="2488"/>
                  <a:pt x="6733" y="2440"/>
                </a:cubicBezTo>
                <a:lnTo>
                  <a:pt x="6733" y="2440"/>
                </a:lnTo>
                <a:lnTo>
                  <a:pt x="6733" y="2049"/>
                </a:lnTo>
                <a:lnTo>
                  <a:pt x="6733" y="2049"/>
                </a:lnTo>
                <a:cubicBezTo>
                  <a:pt x="6733" y="2001"/>
                  <a:pt x="6684" y="1952"/>
                  <a:pt x="6635" y="1903"/>
                </a:cubicBezTo>
                <a:lnTo>
                  <a:pt x="3610" y="49"/>
                </a:lnTo>
                <a:cubicBezTo>
                  <a:pt x="3513" y="0"/>
                  <a:pt x="3366" y="0"/>
                  <a:pt x="3269" y="49"/>
                </a:cubicBezTo>
                <a:lnTo>
                  <a:pt x="98" y="2049"/>
                </a:lnTo>
                <a:cubicBezTo>
                  <a:pt x="49" y="2049"/>
                  <a:pt x="0" y="2098"/>
                  <a:pt x="0" y="2196"/>
                </a:cubicBezTo>
                <a:lnTo>
                  <a:pt x="0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7"/>
          <p:cNvSpPr/>
          <p:nvPr/>
        </p:nvSpPr>
        <p:spPr>
          <a:xfrm>
            <a:off x="6818372" y="2926667"/>
            <a:ext cx="165875" cy="115274"/>
          </a:xfrm>
          <a:custGeom>
            <a:avLst/>
            <a:gdLst/>
            <a:ahLst/>
            <a:cxnLst/>
            <a:rect l="l" t="t" r="r" b="b"/>
            <a:pathLst>
              <a:path w="6734" h="4636" extrusionOk="0">
                <a:moveTo>
                  <a:pt x="50" y="2586"/>
                </a:moveTo>
                <a:lnTo>
                  <a:pt x="50" y="2586"/>
                </a:lnTo>
                <a:cubicBezTo>
                  <a:pt x="1" y="2635"/>
                  <a:pt x="50" y="2684"/>
                  <a:pt x="98" y="2733"/>
                </a:cubicBezTo>
                <a:lnTo>
                  <a:pt x="3172" y="4587"/>
                </a:lnTo>
                <a:cubicBezTo>
                  <a:pt x="3270" y="4635"/>
                  <a:pt x="3367" y="4635"/>
                  <a:pt x="3514" y="4587"/>
                </a:cubicBezTo>
                <a:lnTo>
                  <a:pt x="6636" y="2586"/>
                </a:lnTo>
                <a:cubicBezTo>
                  <a:pt x="6685" y="2586"/>
                  <a:pt x="6734" y="2489"/>
                  <a:pt x="6734" y="2440"/>
                </a:cubicBezTo>
                <a:lnTo>
                  <a:pt x="6734" y="2440"/>
                </a:lnTo>
                <a:lnTo>
                  <a:pt x="6734" y="2050"/>
                </a:lnTo>
                <a:lnTo>
                  <a:pt x="6734" y="2050"/>
                </a:lnTo>
                <a:cubicBezTo>
                  <a:pt x="6734" y="2001"/>
                  <a:pt x="6685" y="1952"/>
                  <a:pt x="6636" y="1903"/>
                </a:cubicBezTo>
                <a:lnTo>
                  <a:pt x="3611" y="49"/>
                </a:lnTo>
                <a:cubicBezTo>
                  <a:pt x="3514" y="1"/>
                  <a:pt x="3367" y="1"/>
                  <a:pt x="3270" y="49"/>
                </a:cubicBezTo>
                <a:lnTo>
                  <a:pt x="98" y="2050"/>
                </a:lnTo>
                <a:cubicBezTo>
                  <a:pt x="50" y="2050"/>
                  <a:pt x="1" y="2098"/>
                  <a:pt x="50" y="2196"/>
                </a:cubicBezTo>
                <a:lnTo>
                  <a:pt x="50" y="2196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9" name="Google Shape;319;p27"/>
          <p:cNvSpPr/>
          <p:nvPr/>
        </p:nvSpPr>
        <p:spPr>
          <a:xfrm>
            <a:off x="6916930" y="2986112"/>
            <a:ext cx="164668" cy="116468"/>
          </a:xfrm>
          <a:custGeom>
            <a:avLst/>
            <a:gdLst/>
            <a:ahLst/>
            <a:cxnLst/>
            <a:rect l="l" t="t" r="r" b="b"/>
            <a:pathLst>
              <a:path w="6685" h="4684" extrusionOk="0">
                <a:moveTo>
                  <a:pt x="98" y="2781"/>
                </a:moveTo>
                <a:lnTo>
                  <a:pt x="3074" y="4635"/>
                </a:lnTo>
                <a:cubicBezTo>
                  <a:pt x="3221" y="4684"/>
                  <a:pt x="3318" y="4684"/>
                  <a:pt x="3416" y="4635"/>
                </a:cubicBezTo>
                <a:lnTo>
                  <a:pt x="6587" y="2635"/>
                </a:lnTo>
                <a:cubicBezTo>
                  <a:pt x="6636" y="2586"/>
                  <a:pt x="6684" y="2537"/>
                  <a:pt x="6684" y="2488"/>
                </a:cubicBezTo>
                <a:lnTo>
                  <a:pt x="6684" y="2488"/>
                </a:lnTo>
                <a:lnTo>
                  <a:pt x="6684" y="2098"/>
                </a:lnTo>
                <a:lnTo>
                  <a:pt x="6684" y="2098"/>
                </a:lnTo>
                <a:cubicBezTo>
                  <a:pt x="6684" y="2049"/>
                  <a:pt x="6636" y="2001"/>
                  <a:pt x="6587" y="1952"/>
                </a:cubicBezTo>
                <a:lnTo>
                  <a:pt x="3562" y="98"/>
                </a:lnTo>
                <a:cubicBezTo>
                  <a:pt x="3464" y="0"/>
                  <a:pt x="3318" y="0"/>
                  <a:pt x="3221" y="98"/>
                </a:cubicBezTo>
                <a:lnTo>
                  <a:pt x="98" y="2049"/>
                </a:lnTo>
                <a:cubicBezTo>
                  <a:pt x="1" y="2098"/>
                  <a:pt x="1" y="2147"/>
                  <a:pt x="1" y="2244"/>
                </a:cubicBezTo>
                <a:lnTo>
                  <a:pt x="1" y="2244"/>
                </a:lnTo>
                <a:lnTo>
                  <a:pt x="1" y="2635"/>
                </a:lnTo>
                <a:lnTo>
                  <a:pt x="1" y="2635"/>
                </a:lnTo>
                <a:cubicBezTo>
                  <a:pt x="1" y="2684"/>
                  <a:pt x="49" y="2732"/>
                  <a:pt x="98" y="278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0" name="Google Shape;320;p27"/>
          <p:cNvSpPr/>
          <p:nvPr/>
        </p:nvSpPr>
        <p:spPr>
          <a:xfrm>
            <a:off x="7014281" y="3047969"/>
            <a:ext cx="165875" cy="114056"/>
          </a:xfrm>
          <a:custGeom>
            <a:avLst/>
            <a:gdLst/>
            <a:ahLst/>
            <a:cxnLst/>
            <a:rect l="l" t="t" r="r" b="b"/>
            <a:pathLst>
              <a:path w="6734" h="4587" extrusionOk="0">
                <a:moveTo>
                  <a:pt x="98" y="2732"/>
                </a:moveTo>
                <a:lnTo>
                  <a:pt x="3123" y="4538"/>
                </a:lnTo>
                <a:cubicBezTo>
                  <a:pt x="3220" y="4586"/>
                  <a:pt x="3367" y="4586"/>
                  <a:pt x="3464" y="4538"/>
                </a:cubicBezTo>
                <a:lnTo>
                  <a:pt x="6635" y="2586"/>
                </a:lnTo>
                <a:cubicBezTo>
                  <a:pt x="6684" y="2537"/>
                  <a:pt x="6684" y="2489"/>
                  <a:pt x="6733" y="2440"/>
                </a:cubicBezTo>
                <a:lnTo>
                  <a:pt x="6733" y="2440"/>
                </a:lnTo>
                <a:lnTo>
                  <a:pt x="6733" y="2001"/>
                </a:lnTo>
                <a:lnTo>
                  <a:pt x="6733" y="2001"/>
                </a:lnTo>
                <a:cubicBezTo>
                  <a:pt x="6684" y="1952"/>
                  <a:pt x="6684" y="1903"/>
                  <a:pt x="6635" y="1854"/>
                </a:cubicBezTo>
                <a:lnTo>
                  <a:pt x="3562" y="49"/>
                </a:lnTo>
                <a:cubicBezTo>
                  <a:pt x="3464" y="0"/>
                  <a:pt x="3318" y="0"/>
                  <a:pt x="3220" y="49"/>
                </a:cubicBezTo>
                <a:lnTo>
                  <a:pt x="98" y="2001"/>
                </a:lnTo>
                <a:cubicBezTo>
                  <a:pt x="0" y="2049"/>
                  <a:pt x="0" y="2098"/>
                  <a:pt x="0" y="2196"/>
                </a:cubicBezTo>
                <a:lnTo>
                  <a:pt x="0" y="2196"/>
                </a:lnTo>
                <a:lnTo>
                  <a:pt x="0" y="2586"/>
                </a:lnTo>
                <a:lnTo>
                  <a:pt x="0" y="2586"/>
                </a:lnTo>
                <a:cubicBezTo>
                  <a:pt x="0" y="2635"/>
                  <a:pt x="49" y="2684"/>
                  <a:pt x="98" y="2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1" name="Google Shape;321;p27"/>
          <p:cNvSpPr/>
          <p:nvPr/>
        </p:nvSpPr>
        <p:spPr>
          <a:xfrm>
            <a:off x="7112814" y="3107389"/>
            <a:ext cx="164668" cy="115274"/>
          </a:xfrm>
          <a:custGeom>
            <a:avLst/>
            <a:gdLst/>
            <a:ahLst/>
            <a:cxnLst/>
            <a:rect l="l" t="t" r="r" b="b"/>
            <a:pathLst>
              <a:path w="6685" h="4636" extrusionOk="0">
                <a:moveTo>
                  <a:pt x="50" y="2733"/>
                </a:moveTo>
                <a:lnTo>
                  <a:pt x="3123" y="4587"/>
                </a:lnTo>
                <a:cubicBezTo>
                  <a:pt x="3221" y="4636"/>
                  <a:pt x="3318" y="4636"/>
                  <a:pt x="3465" y="4587"/>
                </a:cubicBezTo>
                <a:lnTo>
                  <a:pt x="6636" y="2587"/>
                </a:lnTo>
                <a:cubicBezTo>
                  <a:pt x="6636" y="2587"/>
                  <a:pt x="6685" y="2489"/>
                  <a:pt x="6685" y="2440"/>
                </a:cubicBezTo>
                <a:lnTo>
                  <a:pt x="6685" y="2440"/>
                </a:lnTo>
                <a:lnTo>
                  <a:pt x="6685" y="2050"/>
                </a:lnTo>
                <a:lnTo>
                  <a:pt x="6685" y="2050"/>
                </a:lnTo>
                <a:cubicBezTo>
                  <a:pt x="6685" y="2001"/>
                  <a:pt x="6636" y="1952"/>
                  <a:pt x="6636" y="1904"/>
                </a:cubicBezTo>
                <a:lnTo>
                  <a:pt x="3562" y="99"/>
                </a:lnTo>
                <a:cubicBezTo>
                  <a:pt x="3465" y="1"/>
                  <a:pt x="3318" y="1"/>
                  <a:pt x="3221" y="99"/>
                </a:cubicBezTo>
                <a:lnTo>
                  <a:pt x="50" y="2050"/>
                </a:lnTo>
                <a:cubicBezTo>
                  <a:pt x="1" y="2099"/>
                  <a:pt x="1" y="2148"/>
                  <a:pt x="1" y="2196"/>
                </a:cubicBezTo>
                <a:lnTo>
                  <a:pt x="1" y="2196"/>
                </a:lnTo>
                <a:lnTo>
                  <a:pt x="1" y="2587"/>
                </a:lnTo>
                <a:lnTo>
                  <a:pt x="1" y="2587"/>
                </a:lnTo>
                <a:cubicBezTo>
                  <a:pt x="1" y="2684"/>
                  <a:pt x="1" y="2733"/>
                  <a:pt x="50" y="2733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27"/>
          <p:cNvSpPr/>
          <p:nvPr/>
        </p:nvSpPr>
        <p:spPr>
          <a:xfrm>
            <a:off x="7208958" y="3168053"/>
            <a:ext cx="165875" cy="116468"/>
          </a:xfrm>
          <a:custGeom>
            <a:avLst/>
            <a:gdLst/>
            <a:ahLst/>
            <a:cxnLst/>
            <a:rect l="l" t="t" r="r" b="b"/>
            <a:pathLst>
              <a:path w="6734" h="4684" extrusionOk="0">
                <a:moveTo>
                  <a:pt x="99" y="2732"/>
                </a:moveTo>
                <a:lnTo>
                  <a:pt x="3123" y="4586"/>
                </a:lnTo>
                <a:cubicBezTo>
                  <a:pt x="3221" y="4684"/>
                  <a:pt x="3367" y="4684"/>
                  <a:pt x="3465" y="4586"/>
                </a:cubicBezTo>
                <a:lnTo>
                  <a:pt x="6636" y="2635"/>
                </a:lnTo>
                <a:cubicBezTo>
                  <a:pt x="6685" y="2586"/>
                  <a:pt x="6734" y="2537"/>
                  <a:pt x="6734" y="2489"/>
                </a:cubicBezTo>
                <a:lnTo>
                  <a:pt x="6734" y="2489"/>
                </a:lnTo>
                <a:lnTo>
                  <a:pt x="6734" y="2098"/>
                </a:lnTo>
                <a:lnTo>
                  <a:pt x="6734" y="2098"/>
                </a:lnTo>
                <a:cubicBezTo>
                  <a:pt x="6734" y="2001"/>
                  <a:pt x="6685" y="1952"/>
                  <a:pt x="6636" y="1952"/>
                </a:cubicBezTo>
                <a:lnTo>
                  <a:pt x="3611" y="98"/>
                </a:lnTo>
                <a:cubicBezTo>
                  <a:pt x="3514" y="0"/>
                  <a:pt x="3367" y="0"/>
                  <a:pt x="3270" y="98"/>
                </a:cubicBezTo>
                <a:lnTo>
                  <a:pt x="99" y="2049"/>
                </a:lnTo>
                <a:cubicBezTo>
                  <a:pt x="50" y="2098"/>
                  <a:pt x="1" y="2147"/>
                  <a:pt x="1" y="2196"/>
                </a:cubicBezTo>
                <a:lnTo>
                  <a:pt x="1" y="2196"/>
                </a:lnTo>
                <a:lnTo>
                  <a:pt x="1" y="2586"/>
                </a:lnTo>
                <a:lnTo>
                  <a:pt x="1" y="2586"/>
                </a:lnTo>
                <a:cubicBezTo>
                  <a:pt x="1" y="2635"/>
                  <a:pt x="50" y="2732"/>
                  <a:pt x="99" y="273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p27"/>
          <p:cNvSpPr/>
          <p:nvPr/>
        </p:nvSpPr>
        <p:spPr>
          <a:xfrm>
            <a:off x="6210275" y="2679214"/>
            <a:ext cx="167058" cy="105566"/>
          </a:xfrm>
          <a:custGeom>
            <a:avLst/>
            <a:gdLst/>
            <a:ahLst/>
            <a:cxnLst/>
            <a:rect l="l" t="t" r="r" b="b"/>
            <a:pathLst>
              <a:path w="6782" h="4246" extrusionOk="0">
                <a:moveTo>
                  <a:pt x="3172" y="4197"/>
                </a:moveTo>
                <a:lnTo>
                  <a:pt x="98" y="2343"/>
                </a:lnTo>
                <a:cubicBezTo>
                  <a:pt x="0" y="2294"/>
                  <a:pt x="0" y="2099"/>
                  <a:pt x="98" y="2050"/>
                </a:cubicBezTo>
                <a:lnTo>
                  <a:pt x="3269" y="50"/>
                </a:lnTo>
                <a:cubicBezTo>
                  <a:pt x="3367" y="1"/>
                  <a:pt x="3513" y="1"/>
                  <a:pt x="3611" y="50"/>
                </a:cubicBezTo>
                <a:lnTo>
                  <a:pt x="6635" y="1952"/>
                </a:lnTo>
                <a:cubicBezTo>
                  <a:pt x="6782" y="2001"/>
                  <a:pt x="6782" y="2148"/>
                  <a:pt x="6635" y="2245"/>
                </a:cubicBezTo>
                <a:lnTo>
                  <a:pt x="3464" y="4197"/>
                </a:lnTo>
                <a:cubicBezTo>
                  <a:pt x="3367" y="4245"/>
                  <a:pt x="3269" y="4245"/>
                  <a:pt x="3172" y="4197"/>
                </a:cubicBezTo>
                <a:close/>
              </a:path>
            </a:pathLst>
          </a:custGeom>
          <a:solidFill>
            <a:srgbClr val="D9D8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7"/>
          <p:cNvSpPr/>
          <p:nvPr/>
        </p:nvSpPr>
        <p:spPr>
          <a:xfrm>
            <a:off x="6307626" y="2741096"/>
            <a:ext cx="165851" cy="104323"/>
          </a:xfrm>
          <a:custGeom>
            <a:avLst/>
            <a:gdLst/>
            <a:ahLst/>
            <a:cxnLst/>
            <a:rect l="l" t="t" r="r" b="b"/>
            <a:pathLst>
              <a:path w="6733" h="4196" extrusionOk="0">
                <a:moveTo>
                  <a:pt x="3171" y="4147"/>
                </a:moveTo>
                <a:lnTo>
                  <a:pt x="98" y="2342"/>
                </a:lnTo>
                <a:cubicBezTo>
                  <a:pt x="0" y="2244"/>
                  <a:pt x="0" y="2098"/>
                  <a:pt x="98" y="2049"/>
                </a:cubicBezTo>
                <a:lnTo>
                  <a:pt x="3269" y="49"/>
                </a:lnTo>
                <a:cubicBezTo>
                  <a:pt x="3366" y="0"/>
                  <a:pt x="3513" y="0"/>
                  <a:pt x="3610" y="49"/>
                </a:cubicBezTo>
                <a:lnTo>
                  <a:pt x="6635" y="1903"/>
                </a:lnTo>
                <a:cubicBezTo>
                  <a:pt x="6733" y="2000"/>
                  <a:pt x="6733" y="2147"/>
                  <a:pt x="6635" y="2196"/>
                </a:cubicBezTo>
                <a:lnTo>
                  <a:pt x="3464" y="4147"/>
                </a:lnTo>
                <a:cubicBezTo>
                  <a:pt x="3366" y="4196"/>
                  <a:pt x="3269" y="4196"/>
                  <a:pt x="3171" y="4147"/>
                </a:cubicBezTo>
                <a:close/>
              </a:path>
            </a:pathLst>
          </a:custGeom>
          <a:solidFill>
            <a:srgbClr val="D9D8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7"/>
          <p:cNvSpPr/>
          <p:nvPr/>
        </p:nvSpPr>
        <p:spPr>
          <a:xfrm>
            <a:off x="7873564" y="2554282"/>
            <a:ext cx="521593" cy="439619"/>
          </a:xfrm>
          <a:custGeom>
            <a:avLst/>
            <a:gdLst/>
            <a:ahLst/>
            <a:cxnLst/>
            <a:rect l="l" t="t" r="r" b="b"/>
            <a:pathLst>
              <a:path w="21175" h="17682" extrusionOk="0">
                <a:moveTo>
                  <a:pt x="9514" y="1"/>
                </a:moveTo>
                <a:lnTo>
                  <a:pt x="293" y="4489"/>
                </a:lnTo>
                <a:lnTo>
                  <a:pt x="1" y="6099"/>
                </a:lnTo>
                <a:cubicBezTo>
                  <a:pt x="1" y="6197"/>
                  <a:pt x="49" y="6246"/>
                  <a:pt x="98" y="6294"/>
                </a:cubicBezTo>
                <a:lnTo>
                  <a:pt x="18491" y="17662"/>
                </a:lnTo>
                <a:cubicBezTo>
                  <a:pt x="18504" y="17675"/>
                  <a:pt x="18521" y="17681"/>
                  <a:pt x="18539" y="17681"/>
                </a:cubicBezTo>
                <a:cubicBezTo>
                  <a:pt x="18589" y="17681"/>
                  <a:pt x="18651" y="17636"/>
                  <a:pt x="18686" y="17564"/>
                </a:cubicBezTo>
                <a:lnTo>
                  <a:pt x="21174" y="3318"/>
                </a:lnTo>
                <a:lnTo>
                  <a:pt x="11661" y="6929"/>
                </a:lnTo>
                <a:lnTo>
                  <a:pt x="951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7"/>
          <p:cNvSpPr/>
          <p:nvPr/>
        </p:nvSpPr>
        <p:spPr>
          <a:xfrm>
            <a:off x="7873564" y="2325028"/>
            <a:ext cx="526397" cy="669597"/>
          </a:xfrm>
          <a:custGeom>
            <a:avLst/>
            <a:gdLst/>
            <a:ahLst/>
            <a:cxnLst/>
            <a:rect l="l" t="t" r="r" b="b"/>
            <a:pathLst>
              <a:path w="21370" h="26932" fill="none" extrusionOk="0">
                <a:moveTo>
                  <a:pt x="21370" y="11661"/>
                </a:moveTo>
                <a:lnTo>
                  <a:pt x="21174" y="12539"/>
                </a:lnTo>
                <a:lnTo>
                  <a:pt x="18686" y="26785"/>
                </a:lnTo>
                <a:cubicBezTo>
                  <a:pt x="18638" y="26883"/>
                  <a:pt x="18540" y="26932"/>
                  <a:pt x="18491" y="26883"/>
                </a:cubicBezTo>
                <a:lnTo>
                  <a:pt x="98" y="15515"/>
                </a:lnTo>
                <a:cubicBezTo>
                  <a:pt x="49" y="15467"/>
                  <a:pt x="1" y="15418"/>
                  <a:pt x="1" y="15320"/>
                </a:cubicBezTo>
                <a:lnTo>
                  <a:pt x="293" y="13710"/>
                </a:lnTo>
                <a:lnTo>
                  <a:pt x="2733" y="147"/>
                </a:lnTo>
                <a:cubicBezTo>
                  <a:pt x="2733" y="50"/>
                  <a:pt x="2879" y="1"/>
                  <a:pt x="2977" y="50"/>
                </a:cubicBezTo>
                <a:lnTo>
                  <a:pt x="21272" y="11368"/>
                </a:lnTo>
                <a:cubicBezTo>
                  <a:pt x="21321" y="11417"/>
                  <a:pt x="21370" y="11564"/>
                  <a:pt x="21370" y="11661"/>
                </a:cubicBezTo>
                <a:close/>
              </a:path>
            </a:pathLst>
          </a:custGeom>
          <a:solidFill>
            <a:schemeClr val="accent5"/>
          </a:solidFill>
          <a:ln w="4875" cap="flat" cmpd="sng">
            <a:solidFill>
              <a:schemeClr val="accent4"/>
            </a:solidFill>
            <a:prstDash val="solid"/>
            <a:miter lim="4878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7"/>
          <p:cNvSpPr/>
          <p:nvPr/>
        </p:nvSpPr>
        <p:spPr>
          <a:xfrm>
            <a:off x="7014281" y="1102359"/>
            <a:ext cx="137031" cy="210411"/>
          </a:xfrm>
          <a:custGeom>
            <a:avLst/>
            <a:gdLst/>
            <a:ahLst/>
            <a:cxnLst/>
            <a:rect l="l" t="t" r="r" b="b"/>
            <a:pathLst>
              <a:path w="5563" h="8463" extrusionOk="0">
                <a:moveTo>
                  <a:pt x="1122" y="1"/>
                </a:moveTo>
                <a:cubicBezTo>
                  <a:pt x="1074" y="1"/>
                  <a:pt x="1025" y="1"/>
                  <a:pt x="1025" y="50"/>
                </a:cubicBezTo>
                <a:lnTo>
                  <a:pt x="49" y="5611"/>
                </a:lnTo>
                <a:cubicBezTo>
                  <a:pt x="0" y="5660"/>
                  <a:pt x="49" y="5709"/>
                  <a:pt x="49" y="5709"/>
                </a:cubicBezTo>
                <a:lnTo>
                  <a:pt x="4489" y="8441"/>
                </a:lnTo>
                <a:cubicBezTo>
                  <a:pt x="4505" y="8457"/>
                  <a:pt x="4521" y="8463"/>
                  <a:pt x="4536" y="8463"/>
                </a:cubicBezTo>
                <a:cubicBezTo>
                  <a:pt x="4565" y="8463"/>
                  <a:pt x="4586" y="8441"/>
                  <a:pt x="4586" y="8441"/>
                </a:cubicBezTo>
                <a:lnTo>
                  <a:pt x="5562" y="2831"/>
                </a:lnTo>
                <a:cubicBezTo>
                  <a:pt x="5562" y="2782"/>
                  <a:pt x="5562" y="2733"/>
                  <a:pt x="5513" y="2733"/>
                </a:cubicBezTo>
                <a:lnTo>
                  <a:pt x="1122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27"/>
          <p:cNvSpPr/>
          <p:nvPr/>
        </p:nvSpPr>
        <p:spPr>
          <a:xfrm>
            <a:off x="7187330" y="1202553"/>
            <a:ext cx="365374" cy="245542"/>
          </a:xfrm>
          <a:custGeom>
            <a:avLst/>
            <a:gdLst/>
            <a:ahLst/>
            <a:cxnLst/>
            <a:rect l="l" t="t" r="r" b="b"/>
            <a:pathLst>
              <a:path w="14833" h="9876" extrusionOk="0">
                <a:moveTo>
                  <a:pt x="202" y="0"/>
                </a:moveTo>
                <a:cubicBezTo>
                  <a:pt x="167" y="0"/>
                  <a:pt x="133" y="35"/>
                  <a:pt x="98" y="69"/>
                </a:cubicBezTo>
                <a:lnTo>
                  <a:pt x="1" y="703"/>
                </a:lnTo>
                <a:cubicBezTo>
                  <a:pt x="1" y="752"/>
                  <a:pt x="1" y="801"/>
                  <a:pt x="50" y="850"/>
                </a:cubicBezTo>
                <a:lnTo>
                  <a:pt x="14588" y="9875"/>
                </a:lnTo>
                <a:cubicBezTo>
                  <a:pt x="14637" y="9875"/>
                  <a:pt x="14686" y="9875"/>
                  <a:pt x="14686" y="9827"/>
                </a:cubicBezTo>
                <a:lnTo>
                  <a:pt x="14783" y="9192"/>
                </a:lnTo>
                <a:cubicBezTo>
                  <a:pt x="14832" y="9144"/>
                  <a:pt x="14783" y="9046"/>
                  <a:pt x="14735" y="8997"/>
                </a:cubicBezTo>
                <a:lnTo>
                  <a:pt x="245" y="20"/>
                </a:lnTo>
                <a:cubicBezTo>
                  <a:pt x="230" y="6"/>
                  <a:pt x="216" y="0"/>
                  <a:pt x="2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9" name="Google Shape;329;p27"/>
          <p:cNvSpPr/>
          <p:nvPr/>
        </p:nvSpPr>
        <p:spPr>
          <a:xfrm>
            <a:off x="7181319" y="1240170"/>
            <a:ext cx="364167" cy="246014"/>
          </a:xfrm>
          <a:custGeom>
            <a:avLst/>
            <a:gdLst/>
            <a:ahLst/>
            <a:cxnLst/>
            <a:rect l="l" t="t" r="r" b="b"/>
            <a:pathLst>
              <a:path w="14784" h="9895" extrusionOk="0">
                <a:moveTo>
                  <a:pt x="198" y="1"/>
                </a:moveTo>
                <a:cubicBezTo>
                  <a:pt x="151" y="1"/>
                  <a:pt x="98" y="46"/>
                  <a:pt x="98" y="117"/>
                </a:cubicBezTo>
                <a:lnTo>
                  <a:pt x="1" y="703"/>
                </a:lnTo>
                <a:cubicBezTo>
                  <a:pt x="1" y="751"/>
                  <a:pt x="1" y="800"/>
                  <a:pt x="50" y="849"/>
                </a:cubicBezTo>
                <a:lnTo>
                  <a:pt x="14540" y="9875"/>
                </a:lnTo>
                <a:cubicBezTo>
                  <a:pt x="14554" y="9889"/>
                  <a:pt x="14572" y="9895"/>
                  <a:pt x="14591" y="9895"/>
                </a:cubicBezTo>
                <a:cubicBezTo>
                  <a:pt x="14637" y="9895"/>
                  <a:pt x="14686" y="9860"/>
                  <a:pt x="14686" y="9826"/>
                </a:cubicBezTo>
                <a:lnTo>
                  <a:pt x="14784" y="9192"/>
                </a:lnTo>
                <a:cubicBezTo>
                  <a:pt x="14784" y="9143"/>
                  <a:pt x="14784" y="9045"/>
                  <a:pt x="14686" y="9045"/>
                </a:cubicBezTo>
                <a:lnTo>
                  <a:pt x="245" y="20"/>
                </a:lnTo>
                <a:cubicBezTo>
                  <a:pt x="232" y="7"/>
                  <a:pt x="215" y="1"/>
                  <a:pt x="19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0" name="Google Shape;330;p27"/>
          <p:cNvSpPr/>
          <p:nvPr/>
        </p:nvSpPr>
        <p:spPr>
          <a:xfrm>
            <a:off x="7174126" y="1278955"/>
            <a:ext cx="365349" cy="244846"/>
          </a:xfrm>
          <a:custGeom>
            <a:avLst/>
            <a:gdLst/>
            <a:ahLst/>
            <a:cxnLst/>
            <a:rect l="l" t="t" r="r" b="b"/>
            <a:pathLst>
              <a:path w="14832" h="9848" extrusionOk="0">
                <a:moveTo>
                  <a:pt x="220" y="1"/>
                </a:moveTo>
                <a:cubicBezTo>
                  <a:pt x="171" y="1"/>
                  <a:pt x="146" y="35"/>
                  <a:pt x="146" y="70"/>
                </a:cubicBezTo>
                <a:lnTo>
                  <a:pt x="49" y="704"/>
                </a:lnTo>
                <a:cubicBezTo>
                  <a:pt x="0" y="753"/>
                  <a:pt x="49" y="801"/>
                  <a:pt x="98" y="801"/>
                </a:cubicBezTo>
                <a:lnTo>
                  <a:pt x="14588" y="9827"/>
                </a:lnTo>
                <a:cubicBezTo>
                  <a:pt x="14602" y="9841"/>
                  <a:pt x="14616" y="9847"/>
                  <a:pt x="14631" y="9847"/>
                </a:cubicBezTo>
                <a:cubicBezTo>
                  <a:pt x="14665" y="9847"/>
                  <a:pt x="14700" y="9813"/>
                  <a:pt x="14734" y="9778"/>
                </a:cubicBezTo>
                <a:lnTo>
                  <a:pt x="14832" y="9193"/>
                </a:lnTo>
                <a:cubicBezTo>
                  <a:pt x="14832" y="9095"/>
                  <a:pt x="14783" y="9047"/>
                  <a:pt x="14734" y="8998"/>
                </a:cubicBezTo>
                <a:lnTo>
                  <a:pt x="293" y="21"/>
                </a:lnTo>
                <a:cubicBezTo>
                  <a:pt x="264" y="7"/>
                  <a:pt x="240" y="1"/>
                  <a:pt x="22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1" name="Google Shape;331;p27"/>
          <p:cNvSpPr/>
          <p:nvPr/>
        </p:nvSpPr>
        <p:spPr>
          <a:xfrm>
            <a:off x="7168116" y="1317068"/>
            <a:ext cx="243985" cy="169115"/>
          </a:xfrm>
          <a:custGeom>
            <a:avLst/>
            <a:gdLst/>
            <a:ahLst/>
            <a:cxnLst/>
            <a:rect l="l" t="t" r="r" b="b"/>
            <a:pathLst>
              <a:path w="9905" h="6802" extrusionOk="0">
                <a:moveTo>
                  <a:pt x="244" y="0"/>
                </a:moveTo>
                <a:cubicBezTo>
                  <a:pt x="195" y="0"/>
                  <a:pt x="147" y="0"/>
                  <a:pt x="98" y="98"/>
                </a:cubicBezTo>
                <a:lnTo>
                  <a:pt x="0" y="683"/>
                </a:lnTo>
                <a:cubicBezTo>
                  <a:pt x="0" y="732"/>
                  <a:pt x="0" y="781"/>
                  <a:pt x="49" y="830"/>
                </a:cubicBezTo>
                <a:lnTo>
                  <a:pt x="9660" y="6782"/>
                </a:lnTo>
                <a:cubicBezTo>
                  <a:pt x="9674" y="6796"/>
                  <a:pt x="9689" y="6802"/>
                  <a:pt x="9702" y="6802"/>
                </a:cubicBezTo>
                <a:cubicBezTo>
                  <a:pt x="9733" y="6802"/>
                  <a:pt x="9758" y="6767"/>
                  <a:pt x="9758" y="6733"/>
                </a:cubicBezTo>
                <a:lnTo>
                  <a:pt x="9904" y="6148"/>
                </a:lnTo>
                <a:cubicBezTo>
                  <a:pt x="9904" y="6050"/>
                  <a:pt x="9855" y="6001"/>
                  <a:pt x="9806" y="5952"/>
                </a:cubicBezTo>
                <a:lnTo>
                  <a:pt x="24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2" name="Google Shape;332;p27"/>
          <p:cNvSpPr/>
          <p:nvPr/>
        </p:nvSpPr>
        <p:spPr>
          <a:xfrm>
            <a:off x="7059951" y="974543"/>
            <a:ext cx="477107" cy="343028"/>
          </a:xfrm>
          <a:custGeom>
            <a:avLst/>
            <a:gdLst/>
            <a:ahLst/>
            <a:cxnLst/>
            <a:rect l="l" t="t" r="r" b="b"/>
            <a:pathLst>
              <a:path w="19369" h="13797" extrusionOk="0">
                <a:moveTo>
                  <a:pt x="557" y="0"/>
                </a:moveTo>
                <a:cubicBezTo>
                  <a:pt x="488" y="0"/>
                  <a:pt x="426" y="45"/>
                  <a:pt x="391" y="117"/>
                </a:cubicBezTo>
                <a:lnTo>
                  <a:pt x="49" y="1971"/>
                </a:lnTo>
                <a:cubicBezTo>
                  <a:pt x="0" y="2068"/>
                  <a:pt x="49" y="2166"/>
                  <a:pt x="147" y="2215"/>
                </a:cubicBezTo>
                <a:lnTo>
                  <a:pt x="18784" y="13777"/>
                </a:lnTo>
                <a:cubicBezTo>
                  <a:pt x="18810" y="13790"/>
                  <a:pt x="18836" y="13796"/>
                  <a:pt x="18861" y="13796"/>
                </a:cubicBezTo>
                <a:cubicBezTo>
                  <a:pt x="18930" y="13796"/>
                  <a:pt x="18992" y="13751"/>
                  <a:pt x="19027" y="13680"/>
                </a:cubicBezTo>
                <a:lnTo>
                  <a:pt x="19320" y="11875"/>
                </a:lnTo>
                <a:cubicBezTo>
                  <a:pt x="19369" y="11728"/>
                  <a:pt x="19320" y="11582"/>
                  <a:pt x="19174" y="11533"/>
                </a:cubicBezTo>
                <a:lnTo>
                  <a:pt x="634" y="19"/>
                </a:lnTo>
                <a:cubicBezTo>
                  <a:pt x="608" y="6"/>
                  <a:pt x="582" y="0"/>
                  <a:pt x="557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3" name="Google Shape;333;p27"/>
          <p:cNvSpPr/>
          <p:nvPr/>
        </p:nvSpPr>
        <p:spPr>
          <a:xfrm>
            <a:off x="7153680" y="1403887"/>
            <a:ext cx="364167" cy="244846"/>
          </a:xfrm>
          <a:custGeom>
            <a:avLst/>
            <a:gdLst/>
            <a:ahLst/>
            <a:cxnLst/>
            <a:rect l="l" t="t" r="r" b="b"/>
            <a:pathLst>
              <a:path w="14784" h="9848" extrusionOk="0">
                <a:moveTo>
                  <a:pt x="202" y="1"/>
                </a:moveTo>
                <a:cubicBezTo>
                  <a:pt x="167" y="1"/>
                  <a:pt x="133" y="35"/>
                  <a:pt x="98" y="70"/>
                </a:cubicBezTo>
                <a:lnTo>
                  <a:pt x="1" y="655"/>
                </a:lnTo>
                <a:cubicBezTo>
                  <a:pt x="1" y="704"/>
                  <a:pt x="1" y="753"/>
                  <a:pt x="49" y="802"/>
                </a:cubicBezTo>
                <a:lnTo>
                  <a:pt x="14539" y="9827"/>
                </a:lnTo>
                <a:cubicBezTo>
                  <a:pt x="14554" y="9842"/>
                  <a:pt x="14572" y="9848"/>
                  <a:pt x="14591" y="9848"/>
                </a:cubicBezTo>
                <a:cubicBezTo>
                  <a:pt x="14637" y="9848"/>
                  <a:pt x="14686" y="9813"/>
                  <a:pt x="14686" y="9779"/>
                </a:cubicBezTo>
                <a:lnTo>
                  <a:pt x="14783" y="9144"/>
                </a:lnTo>
                <a:cubicBezTo>
                  <a:pt x="14783" y="9096"/>
                  <a:pt x="14783" y="8998"/>
                  <a:pt x="14686" y="8998"/>
                </a:cubicBezTo>
                <a:lnTo>
                  <a:pt x="245" y="21"/>
                </a:lnTo>
                <a:cubicBezTo>
                  <a:pt x="230" y="7"/>
                  <a:pt x="216" y="1"/>
                  <a:pt x="20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4" name="Google Shape;334;p27"/>
          <p:cNvSpPr/>
          <p:nvPr/>
        </p:nvSpPr>
        <p:spPr>
          <a:xfrm>
            <a:off x="7146463" y="1441503"/>
            <a:ext cx="365374" cy="245542"/>
          </a:xfrm>
          <a:custGeom>
            <a:avLst/>
            <a:gdLst/>
            <a:ahLst/>
            <a:cxnLst/>
            <a:rect l="l" t="t" r="r" b="b"/>
            <a:pathLst>
              <a:path w="14833" h="9876" extrusionOk="0">
                <a:moveTo>
                  <a:pt x="242" y="0"/>
                </a:moveTo>
                <a:cubicBezTo>
                  <a:pt x="196" y="0"/>
                  <a:pt x="147" y="35"/>
                  <a:pt x="147" y="69"/>
                </a:cubicBezTo>
                <a:lnTo>
                  <a:pt x="50" y="703"/>
                </a:lnTo>
                <a:cubicBezTo>
                  <a:pt x="1" y="752"/>
                  <a:pt x="50" y="801"/>
                  <a:pt x="99" y="801"/>
                </a:cubicBezTo>
                <a:lnTo>
                  <a:pt x="14589" y="9876"/>
                </a:lnTo>
                <a:cubicBezTo>
                  <a:pt x="14637" y="9876"/>
                  <a:pt x="14686" y="9876"/>
                  <a:pt x="14735" y="9827"/>
                </a:cubicBezTo>
                <a:lnTo>
                  <a:pt x="14832" y="9193"/>
                </a:lnTo>
                <a:cubicBezTo>
                  <a:pt x="14832" y="9144"/>
                  <a:pt x="14784" y="9046"/>
                  <a:pt x="14735" y="8997"/>
                </a:cubicBezTo>
                <a:lnTo>
                  <a:pt x="294" y="20"/>
                </a:lnTo>
                <a:cubicBezTo>
                  <a:pt x="279" y="6"/>
                  <a:pt x="261" y="0"/>
                  <a:pt x="24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5" name="Google Shape;335;p27"/>
          <p:cNvSpPr/>
          <p:nvPr/>
        </p:nvSpPr>
        <p:spPr>
          <a:xfrm>
            <a:off x="7141659" y="1479592"/>
            <a:ext cx="364167" cy="245045"/>
          </a:xfrm>
          <a:custGeom>
            <a:avLst/>
            <a:gdLst/>
            <a:ahLst/>
            <a:cxnLst/>
            <a:rect l="l" t="t" r="r" b="b"/>
            <a:pathLst>
              <a:path w="14784" h="9856" extrusionOk="0">
                <a:moveTo>
                  <a:pt x="196" y="1"/>
                </a:moveTo>
                <a:cubicBezTo>
                  <a:pt x="147" y="1"/>
                  <a:pt x="98" y="50"/>
                  <a:pt x="98" y="98"/>
                </a:cubicBezTo>
                <a:lnTo>
                  <a:pt x="1" y="684"/>
                </a:lnTo>
                <a:cubicBezTo>
                  <a:pt x="1" y="733"/>
                  <a:pt x="1" y="781"/>
                  <a:pt x="50" y="830"/>
                </a:cubicBezTo>
                <a:lnTo>
                  <a:pt x="14540" y="9856"/>
                </a:lnTo>
                <a:cubicBezTo>
                  <a:pt x="14588" y="9856"/>
                  <a:pt x="14686" y="9856"/>
                  <a:pt x="14686" y="9807"/>
                </a:cubicBezTo>
                <a:lnTo>
                  <a:pt x="14784" y="9173"/>
                </a:lnTo>
                <a:cubicBezTo>
                  <a:pt x="14784" y="9124"/>
                  <a:pt x="14784" y="9027"/>
                  <a:pt x="14686" y="8978"/>
                </a:cubicBezTo>
                <a:lnTo>
                  <a:pt x="19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6" name="Google Shape;336;p27"/>
          <p:cNvSpPr/>
          <p:nvPr/>
        </p:nvSpPr>
        <p:spPr>
          <a:xfrm>
            <a:off x="7134467" y="1517208"/>
            <a:ext cx="242778" cy="169413"/>
          </a:xfrm>
          <a:custGeom>
            <a:avLst/>
            <a:gdLst/>
            <a:ahLst/>
            <a:cxnLst/>
            <a:rect l="l" t="t" r="r" b="b"/>
            <a:pathLst>
              <a:path w="9856" h="6814" extrusionOk="0">
                <a:moveTo>
                  <a:pt x="244" y="0"/>
                </a:moveTo>
                <a:cubicBezTo>
                  <a:pt x="195" y="0"/>
                  <a:pt x="98" y="49"/>
                  <a:pt x="98" y="98"/>
                </a:cubicBezTo>
                <a:lnTo>
                  <a:pt x="0" y="732"/>
                </a:lnTo>
                <a:cubicBezTo>
                  <a:pt x="0" y="781"/>
                  <a:pt x="0" y="830"/>
                  <a:pt x="49" y="830"/>
                </a:cubicBezTo>
                <a:lnTo>
                  <a:pt x="9611" y="6782"/>
                </a:lnTo>
                <a:cubicBezTo>
                  <a:pt x="9631" y="6802"/>
                  <a:pt x="9660" y="6814"/>
                  <a:pt x="9687" y="6814"/>
                </a:cubicBezTo>
                <a:cubicBezTo>
                  <a:pt x="9724" y="6814"/>
                  <a:pt x="9758" y="6790"/>
                  <a:pt x="9758" y="6733"/>
                </a:cubicBezTo>
                <a:lnTo>
                  <a:pt x="9855" y="6148"/>
                </a:lnTo>
                <a:cubicBezTo>
                  <a:pt x="9855" y="6050"/>
                  <a:pt x="9855" y="6001"/>
                  <a:pt x="9758" y="5952"/>
                </a:cubicBezTo>
                <a:lnTo>
                  <a:pt x="24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7" name="Google Shape;337;p27"/>
          <p:cNvSpPr/>
          <p:nvPr/>
        </p:nvSpPr>
        <p:spPr>
          <a:xfrm>
            <a:off x="6978218" y="1309784"/>
            <a:ext cx="135824" cy="210411"/>
          </a:xfrm>
          <a:custGeom>
            <a:avLst/>
            <a:gdLst/>
            <a:ahLst/>
            <a:cxnLst/>
            <a:rect l="l" t="t" r="r" b="b"/>
            <a:pathLst>
              <a:path w="5514" h="8463" extrusionOk="0">
                <a:moveTo>
                  <a:pt x="1074" y="1"/>
                </a:moveTo>
                <a:cubicBezTo>
                  <a:pt x="1025" y="1"/>
                  <a:pt x="1025" y="1"/>
                  <a:pt x="976" y="49"/>
                </a:cubicBezTo>
                <a:lnTo>
                  <a:pt x="49" y="5611"/>
                </a:lnTo>
                <a:cubicBezTo>
                  <a:pt x="1" y="5660"/>
                  <a:pt x="1" y="5660"/>
                  <a:pt x="49" y="5709"/>
                </a:cubicBezTo>
                <a:lnTo>
                  <a:pt x="4489" y="8441"/>
                </a:lnTo>
                <a:cubicBezTo>
                  <a:pt x="4489" y="8457"/>
                  <a:pt x="4495" y="8463"/>
                  <a:pt x="4502" y="8463"/>
                </a:cubicBezTo>
                <a:cubicBezTo>
                  <a:pt x="4516" y="8463"/>
                  <a:pt x="4538" y="8441"/>
                  <a:pt x="4538" y="8441"/>
                </a:cubicBezTo>
                <a:lnTo>
                  <a:pt x="5514" y="2830"/>
                </a:lnTo>
                <a:cubicBezTo>
                  <a:pt x="5514" y="2781"/>
                  <a:pt x="5514" y="2733"/>
                  <a:pt x="5465" y="2733"/>
                </a:cubicBezTo>
                <a:lnTo>
                  <a:pt x="107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8" name="Google Shape;338;p27"/>
          <p:cNvSpPr/>
          <p:nvPr/>
        </p:nvSpPr>
        <p:spPr>
          <a:xfrm>
            <a:off x="7117642" y="1610093"/>
            <a:ext cx="365349" cy="244846"/>
          </a:xfrm>
          <a:custGeom>
            <a:avLst/>
            <a:gdLst/>
            <a:ahLst/>
            <a:cxnLst/>
            <a:rect l="l" t="t" r="r" b="b"/>
            <a:pathLst>
              <a:path w="14832" h="9848" extrusionOk="0">
                <a:moveTo>
                  <a:pt x="220" y="1"/>
                </a:moveTo>
                <a:cubicBezTo>
                  <a:pt x="171" y="1"/>
                  <a:pt x="146" y="35"/>
                  <a:pt x="146" y="70"/>
                </a:cubicBezTo>
                <a:lnTo>
                  <a:pt x="0" y="704"/>
                </a:lnTo>
                <a:cubicBezTo>
                  <a:pt x="0" y="753"/>
                  <a:pt x="49" y="802"/>
                  <a:pt x="49" y="802"/>
                </a:cubicBezTo>
                <a:lnTo>
                  <a:pt x="14588" y="9827"/>
                </a:lnTo>
                <a:cubicBezTo>
                  <a:pt x="14602" y="9842"/>
                  <a:pt x="14616" y="9847"/>
                  <a:pt x="14629" y="9847"/>
                </a:cubicBezTo>
                <a:cubicBezTo>
                  <a:pt x="14661" y="9847"/>
                  <a:pt x="14685" y="9813"/>
                  <a:pt x="14685" y="9778"/>
                </a:cubicBezTo>
                <a:lnTo>
                  <a:pt x="14832" y="9193"/>
                </a:lnTo>
                <a:cubicBezTo>
                  <a:pt x="14832" y="9095"/>
                  <a:pt x="14783" y="9047"/>
                  <a:pt x="14734" y="8998"/>
                </a:cubicBezTo>
                <a:lnTo>
                  <a:pt x="293" y="21"/>
                </a:lnTo>
                <a:cubicBezTo>
                  <a:pt x="264" y="7"/>
                  <a:pt x="240" y="1"/>
                  <a:pt x="22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9" name="Google Shape;339;p27"/>
          <p:cNvSpPr/>
          <p:nvPr/>
        </p:nvSpPr>
        <p:spPr>
          <a:xfrm>
            <a:off x="7111631" y="1647734"/>
            <a:ext cx="364142" cy="245517"/>
          </a:xfrm>
          <a:custGeom>
            <a:avLst/>
            <a:gdLst/>
            <a:ahLst/>
            <a:cxnLst/>
            <a:rect l="l" t="t" r="r" b="b"/>
            <a:pathLst>
              <a:path w="14783" h="9875" extrusionOk="0">
                <a:moveTo>
                  <a:pt x="197" y="0"/>
                </a:moveTo>
                <a:cubicBezTo>
                  <a:pt x="150" y="0"/>
                  <a:pt x="98" y="45"/>
                  <a:pt x="98" y="117"/>
                </a:cubicBezTo>
                <a:lnTo>
                  <a:pt x="0" y="702"/>
                </a:lnTo>
                <a:cubicBezTo>
                  <a:pt x="0" y="751"/>
                  <a:pt x="0" y="800"/>
                  <a:pt x="49" y="849"/>
                </a:cubicBezTo>
                <a:lnTo>
                  <a:pt x="14539" y="9874"/>
                </a:lnTo>
                <a:cubicBezTo>
                  <a:pt x="14588" y="9874"/>
                  <a:pt x="14685" y="9874"/>
                  <a:pt x="14685" y="9826"/>
                </a:cubicBezTo>
                <a:lnTo>
                  <a:pt x="14783" y="9191"/>
                </a:lnTo>
                <a:cubicBezTo>
                  <a:pt x="14783" y="9143"/>
                  <a:pt x="14783" y="9045"/>
                  <a:pt x="14685" y="8996"/>
                </a:cubicBezTo>
                <a:lnTo>
                  <a:pt x="244" y="19"/>
                </a:lnTo>
                <a:cubicBezTo>
                  <a:pt x="231" y="6"/>
                  <a:pt x="214" y="0"/>
                  <a:pt x="19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0" name="Google Shape;340;p27"/>
          <p:cNvSpPr/>
          <p:nvPr/>
        </p:nvSpPr>
        <p:spPr>
          <a:xfrm>
            <a:off x="7105621" y="1685798"/>
            <a:ext cx="364142" cy="245567"/>
          </a:xfrm>
          <a:custGeom>
            <a:avLst/>
            <a:gdLst/>
            <a:ahLst/>
            <a:cxnLst/>
            <a:rect l="l" t="t" r="r" b="b"/>
            <a:pathLst>
              <a:path w="14783" h="9877" extrusionOk="0">
                <a:moveTo>
                  <a:pt x="244" y="1"/>
                </a:moveTo>
                <a:cubicBezTo>
                  <a:pt x="195" y="1"/>
                  <a:pt x="98" y="50"/>
                  <a:pt x="98" y="98"/>
                </a:cubicBezTo>
                <a:lnTo>
                  <a:pt x="0" y="733"/>
                </a:lnTo>
                <a:cubicBezTo>
                  <a:pt x="0" y="781"/>
                  <a:pt x="0" y="830"/>
                  <a:pt x="49" y="830"/>
                </a:cubicBezTo>
                <a:lnTo>
                  <a:pt x="14539" y="9856"/>
                </a:lnTo>
                <a:cubicBezTo>
                  <a:pt x="14553" y="9870"/>
                  <a:pt x="14568" y="9876"/>
                  <a:pt x="14582" y="9876"/>
                </a:cubicBezTo>
                <a:cubicBezTo>
                  <a:pt x="14616" y="9876"/>
                  <a:pt x="14651" y="9842"/>
                  <a:pt x="14685" y="9807"/>
                </a:cubicBezTo>
                <a:lnTo>
                  <a:pt x="14783" y="9222"/>
                </a:lnTo>
                <a:cubicBezTo>
                  <a:pt x="14783" y="9124"/>
                  <a:pt x="14783" y="9075"/>
                  <a:pt x="14685" y="9026"/>
                </a:cubicBezTo>
                <a:lnTo>
                  <a:pt x="24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1" name="Google Shape;341;p27"/>
          <p:cNvSpPr/>
          <p:nvPr/>
        </p:nvSpPr>
        <p:spPr>
          <a:xfrm>
            <a:off x="7098403" y="1724111"/>
            <a:ext cx="243985" cy="169140"/>
          </a:xfrm>
          <a:custGeom>
            <a:avLst/>
            <a:gdLst/>
            <a:ahLst/>
            <a:cxnLst/>
            <a:rect l="l" t="t" r="r" b="b"/>
            <a:pathLst>
              <a:path w="9905" h="6803" extrusionOk="0">
                <a:moveTo>
                  <a:pt x="220" y="1"/>
                </a:moveTo>
                <a:cubicBezTo>
                  <a:pt x="171" y="1"/>
                  <a:pt x="147" y="35"/>
                  <a:pt x="147" y="70"/>
                </a:cubicBezTo>
                <a:lnTo>
                  <a:pt x="0" y="704"/>
                </a:lnTo>
                <a:cubicBezTo>
                  <a:pt x="0" y="753"/>
                  <a:pt x="49" y="802"/>
                  <a:pt x="49" y="802"/>
                </a:cubicBezTo>
                <a:lnTo>
                  <a:pt x="9660" y="6802"/>
                </a:lnTo>
                <a:cubicBezTo>
                  <a:pt x="9709" y="6802"/>
                  <a:pt x="9758" y="6802"/>
                  <a:pt x="9807" y="6754"/>
                </a:cubicBezTo>
                <a:lnTo>
                  <a:pt x="9904" y="6119"/>
                </a:lnTo>
                <a:cubicBezTo>
                  <a:pt x="9904" y="6071"/>
                  <a:pt x="9856" y="5973"/>
                  <a:pt x="9807" y="5924"/>
                </a:cubicBezTo>
                <a:lnTo>
                  <a:pt x="293" y="21"/>
                </a:lnTo>
                <a:cubicBezTo>
                  <a:pt x="265" y="7"/>
                  <a:pt x="240" y="1"/>
                  <a:pt x="22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2" name="Google Shape;342;p27"/>
          <p:cNvSpPr/>
          <p:nvPr/>
        </p:nvSpPr>
        <p:spPr>
          <a:xfrm>
            <a:off x="6942179" y="1516661"/>
            <a:ext cx="137006" cy="210411"/>
          </a:xfrm>
          <a:custGeom>
            <a:avLst/>
            <a:gdLst/>
            <a:ahLst/>
            <a:cxnLst/>
            <a:rect l="l" t="t" r="r" b="b"/>
            <a:pathLst>
              <a:path w="5562" h="8463" extrusionOk="0">
                <a:moveTo>
                  <a:pt x="1061" y="1"/>
                </a:moveTo>
                <a:cubicBezTo>
                  <a:pt x="1046" y="1"/>
                  <a:pt x="1025" y="22"/>
                  <a:pt x="1025" y="22"/>
                </a:cubicBezTo>
                <a:lnTo>
                  <a:pt x="0" y="5633"/>
                </a:lnTo>
                <a:cubicBezTo>
                  <a:pt x="0" y="5633"/>
                  <a:pt x="49" y="5682"/>
                  <a:pt x="49" y="5682"/>
                </a:cubicBezTo>
                <a:lnTo>
                  <a:pt x="4489" y="8463"/>
                </a:lnTo>
                <a:cubicBezTo>
                  <a:pt x="4537" y="8463"/>
                  <a:pt x="4586" y="8463"/>
                  <a:pt x="4586" y="8414"/>
                </a:cubicBezTo>
                <a:lnTo>
                  <a:pt x="5562" y="2852"/>
                </a:lnTo>
                <a:cubicBezTo>
                  <a:pt x="5562" y="2803"/>
                  <a:pt x="5562" y="2754"/>
                  <a:pt x="5513" y="2706"/>
                </a:cubicBezTo>
                <a:lnTo>
                  <a:pt x="1073" y="22"/>
                </a:lnTo>
                <a:cubicBezTo>
                  <a:pt x="1073" y="6"/>
                  <a:pt x="1068" y="1"/>
                  <a:pt x="1061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3" name="Google Shape;343;p27"/>
          <p:cNvSpPr/>
          <p:nvPr/>
        </p:nvSpPr>
        <p:spPr>
          <a:xfrm>
            <a:off x="7081579" y="1818015"/>
            <a:ext cx="365349" cy="245542"/>
          </a:xfrm>
          <a:custGeom>
            <a:avLst/>
            <a:gdLst/>
            <a:ahLst/>
            <a:cxnLst/>
            <a:rect l="l" t="t" r="r" b="b"/>
            <a:pathLst>
              <a:path w="14832" h="9876" extrusionOk="0">
                <a:moveTo>
                  <a:pt x="293" y="1"/>
                </a:moveTo>
                <a:cubicBezTo>
                  <a:pt x="196" y="1"/>
                  <a:pt x="147" y="49"/>
                  <a:pt x="147" y="98"/>
                </a:cubicBezTo>
                <a:lnTo>
                  <a:pt x="49" y="732"/>
                </a:lnTo>
                <a:cubicBezTo>
                  <a:pt x="0" y="781"/>
                  <a:pt x="49" y="830"/>
                  <a:pt x="98" y="830"/>
                </a:cubicBezTo>
                <a:lnTo>
                  <a:pt x="14588" y="9856"/>
                </a:lnTo>
                <a:cubicBezTo>
                  <a:pt x="14602" y="9870"/>
                  <a:pt x="14617" y="9876"/>
                  <a:pt x="14631" y="9876"/>
                </a:cubicBezTo>
                <a:cubicBezTo>
                  <a:pt x="14665" y="9876"/>
                  <a:pt x="14700" y="9841"/>
                  <a:pt x="14734" y="9807"/>
                </a:cubicBezTo>
                <a:lnTo>
                  <a:pt x="14832" y="9222"/>
                </a:lnTo>
                <a:cubicBezTo>
                  <a:pt x="14832" y="9124"/>
                  <a:pt x="14783" y="9075"/>
                  <a:pt x="14734" y="9026"/>
                </a:cubicBezTo>
                <a:lnTo>
                  <a:pt x="293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4" name="Google Shape;344;p27"/>
          <p:cNvSpPr/>
          <p:nvPr/>
        </p:nvSpPr>
        <p:spPr>
          <a:xfrm>
            <a:off x="7075568" y="1856353"/>
            <a:ext cx="365349" cy="245517"/>
          </a:xfrm>
          <a:custGeom>
            <a:avLst/>
            <a:gdLst/>
            <a:ahLst/>
            <a:cxnLst/>
            <a:rect l="l" t="t" r="r" b="b"/>
            <a:pathLst>
              <a:path w="14832" h="9875" extrusionOk="0">
                <a:moveTo>
                  <a:pt x="218" y="1"/>
                </a:moveTo>
                <a:cubicBezTo>
                  <a:pt x="154" y="1"/>
                  <a:pt x="111" y="46"/>
                  <a:pt x="147" y="117"/>
                </a:cubicBezTo>
                <a:lnTo>
                  <a:pt x="0" y="703"/>
                </a:lnTo>
                <a:cubicBezTo>
                  <a:pt x="0" y="752"/>
                  <a:pt x="0" y="800"/>
                  <a:pt x="49" y="849"/>
                </a:cubicBezTo>
                <a:lnTo>
                  <a:pt x="14588" y="9875"/>
                </a:lnTo>
                <a:cubicBezTo>
                  <a:pt x="14637" y="9875"/>
                  <a:pt x="14686" y="9875"/>
                  <a:pt x="14686" y="9826"/>
                </a:cubicBezTo>
                <a:lnTo>
                  <a:pt x="14783" y="9192"/>
                </a:lnTo>
                <a:cubicBezTo>
                  <a:pt x="14832" y="9143"/>
                  <a:pt x="14783" y="9046"/>
                  <a:pt x="14734" y="8997"/>
                </a:cubicBezTo>
                <a:lnTo>
                  <a:pt x="293" y="20"/>
                </a:lnTo>
                <a:cubicBezTo>
                  <a:pt x="267" y="7"/>
                  <a:pt x="241" y="1"/>
                  <a:pt x="21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5" name="Google Shape;345;p27"/>
          <p:cNvSpPr/>
          <p:nvPr/>
        </p:nvSpPr>
        <p:spPr>
          <a:xfrm>
            <a:off x="7069558" y="1895137"/>
            <a:ext cx="364167" cy="244846"/>
          </a:xfrm>
          <a:custGeom>
            <a:avLst/>
            <a:gdLst/>
            <a:ahLst/>
            <a:cxnLst/>
            <a:rect l="l" t="t" r="r" b="b"/>
            <a:pathLst>
              <a:path w="14784" h="9848" extrusionOk="0">
                <a:moveTo>
                  <a:pt x="193" y="1"/>
                </a:moveTo>
                <a:cubicBezTo>
                  <a:pt x="147" y="1"/>
                  <a:pt x="98" y="35"/>
                  <a:pt x="98" y="70"/>
                </a:cubicBezTo>
                <a:lnTo>
                  <a:pt x="1" y="704"/>
                </a:lnTo>
                <a:cubicBezTo>
                  <a:pt x="1" y="753"/>
                  <a:pt x="1" y="802"/>
                  <a:pt x="49" y="802"/>
                </a:cubicBezTo>
                <a:lnTo>
                  <a:pt x="14539" y="9827"/>
                </a:lnTo>
                <a:cubicBezTo>
                  <a:pt x="14554" y="9842"/>
                  <a:pt x="14572" y="9848"/>
                  <a:pt x="14591" y="9848"/>
                </a:cubicBezTo>
                <a:cubicBezTo>
                  <a:pt x="14637" y="9848"/>
                  <a:pt x="14686" y="9813"/>
                  <a:pt x="14686" y="9779"/>
                </a:cubicBezTo>
                <a:lnTo>
                  <a:pt x="14783" y="9193"/>
                </a:lnTo>
                <a:cubicBezTo>
                  <a:pt x="14783" y="9096"/>
                  <a:pt x="14783" y="9047"/>
                  <a:pt x="14686" y="8998"/>
                </a:cubicBezTo>
                <a:lnTo>
                  <a:pt x="244" y="21"/>
                </a:lnTo>
                <a:cubicBezTo>
                  <a:pt x="230" y="7"/>
                  <a:pt x="212" y="1"/>
                  <a:pt x="19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6" name="Google Shape;346;p27"/>
          <p:cNvSpPr/>
          <p:nvPr/>
        </p:nvSpPr>
        <p:spPr>
          <a:xfrm>
            <a:off x="7062340" y="1933251"/>
            <a:ext cx="243985" cy="168617"/>
          </a:xfrm>
          <a:custGeom>
            <a:avLst/>
            <a:gdLst/>
            <a:ahLst/>
            <a:cxnLst/>
            <a:rect l="l" t="t" r="r" b="b"/>
            <a:pathLst>
              <a:path w="9905" h="6782" extrusionOk="0">
                <a:moveTo>
                  <a:pt x="294" y="0"/>
                </a:moveTo>
                <a:cubicBezTo>
                  <a:pt x="245" y="0"/>
                  <a:pt x="147" y="0"/>
                  <a:pt x="147" y="49"/>
                </a:cubicBezTo>
                <a:lnTo>
                  <a:pt x="1" y="683"/>
                </a:lnTo>
                <a:cubicBezTo>
                  <a:pt x="1" y="732"/>
                  <a:pt x="50" y="781"/>
                  <a:pt x="98" y="781"/>
                </a:cubicBezTo>
                <a:lnTo>
                  <a:pt x="9661" y="6782"/>
                </a:lnTo>
                <a:cubicBezTo>
                  <a:pt x="9710" y="6782"/>
                  <a:pt x="9758" y="6782"/>
                  <a:pt x="9807" y="6733"/>
                </a:cubicBezTo>
                <a:lnTo>
                  <a:pt x="9905" y="6099"/>
                </a:lnTo>
                <a:cubicBezTo>
                  <a:pt x="9905" y="6050"/>
                  <a:pt x="9856" y="5953"/>
                  <a:pt x="9807" y="5904"/>
                </a:cubicBezTo>
                <a:lnTo>
                  <a:pt x="2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7" name="Google Shape;347;p27"/>
          <p:cNvSpPr/>
          <p:nvPr/>
        </p:nvSpPr>
        <p:spPr>
          <a:xfrm>
            <a:off x="6907323" y="1722893"/>
            <a:ext cx="135824" cy="211605"/>
          </a:xfrm>
          <a:custGeom>
            <a:avLst/>
            <a:gdLst/>
            <a:ahLst/>
            <a:cxnLst/>
            <a:rect l="l" t="t" r="r" b="b"/>
            <a:pathLst>
              <a:path w="5514" h="8511" extrusionOk="0">
                <a:moveTo>
                  <a:pt x="1032" y="1"/>
                </a:moveTo>
                <a:cubicBezTo>
                  <a:pt x="1000" y="1"/>
                  <a:pt x="976" y="35"/>
                  <a:pt x="976" y="70"/>
                </a:cubicBezTo>
                <a:lnTo>
                  <a:pt x="0" y="5681"/>
                </a:lnTo>
                <a:cubicBezTo>
                  <a:pt x="0" y="5681"/>
                  <a:pt x="0" y="5729"/>
                  <a:pt x="0" y="5729"/>
                </a:cubicBezTo>
                <a:lnTo>
                  <a:pt x="4440" y="8510"/>
                </a:lnTo>
                <a:cubicBezTo>
                  <a:pt x="4489" y="8510"/>
                  <a:pt x="4537" y="8510"/>
                  <a:pt x="4537" y="8461"/>
                </a:cubicBezTo>
                <a:lnTo>
                  <a:pt x="5513" y="2900"/>
                </a:lnTo>
                <a:cubicBezTo>
                  <a:pt x="5513" y="2851"/>
                  <a:pt x="5513" y="2802"/>
                  <a:pt x="5464" y="2753"/>
                </a:cubicBezTo>
                <a:lnTo>
                  <a:pt x="1074" y="21"/>
                </a:lnTo>
                <a:cubicBezTo>
                  <a:pt x="1059" y="7"/>
                  <a:pt x="1045" y="1"/>
                  <a:pt x="103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8" name="Google Shape;348;p27"/>
          <p:cNvSpPr/>
          <p:nvPr/>
        </p:nvSpPr>
        <p:spPr>
          <a:xfrm>
            <a:off x="7046723" y="2022531"/>
            <a:ext cx="365374" cy="246039"/>
          </a:xfrm>
          <a:custGeom>
            <a:avLst/>
            <a:gdLst/>
            <a:ahLst/>
            <a:cxnLst/>
            <a:rect l="l" t="t" r="r" b="b"/>
            <a:pathLst>
              <a:path w="14833" h="9896" extrusionOk="0">
                <a:moveTo>
                  <a:pt x="239" y="1"/>
                </a:moveTo>
                <a:cubicBezTo>
                  <a:pt x="180" y="1"/>
                  <a:pt x="111" y="46"/>
                  <a:pt x="147" y="117"/>
                </a:cubicBezTo>
                <a:lnTo>
                  <a:pt x="1" y="752"/>
                </a:lnTo>
                <a:cubicBezTo>
                  <a:pt x="1" y="800"/>
                  <a:pt x="49" y="849"/>
                  <a:pt x="98" y="849"/>
                </a:cubicBezTo>
                <a:lnTo>
                  <a:pt x="14588" y="9875"/>
                </a:lnTo>
                <a:cubicBezTo>
                  <a:pt x="14602" y="9889"/>
                  <a:pt x="14617" y="9895"/>
                  <a:pt x="14630" y="9895"/>
                </a:cubicBezTo>
                <a:cubicBezTo>
                  <a:pt x="14661" y="9895"/>
                  <a:pt x="14686" y="9861"/>
                  <a:pt x="14686" y="9826"/>
                </a:cubicBezTo>
                <a:lnTo>
                  <a:pt x="14832" y="9241"/>
                </a:lnTo>
                <a:cubicBezTo>
                  <a:pt x="14832" y="9143"/>
                  <a:pt x="14783" y="9094"/>
                  <a:pt x="14734" y="9045"/>
                </a:cubicBezTo>
                <a:lnTo>
                  <a:pt x="293" y="20"/>
                </a:lnTo>
                <a:cubicBezTo>
                  <a:pt x="280" y="7"/>
                  <a:pt x="260" y="1"/>
                  <a:pt x="23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9" name="Google Shape;349;p27"/>
          <p:cNvSpPr/>
          <p:nvPr/>
        </p:nvSpPr>
        <p:spPr>
          <a:xfrm>
            <a:off x="7040712" y="2061316"/>
            <a:ext cx="365374" cy="245144"/>
          </a:xfrm>
          <a:custGeom>
            <a:avLst/>
            <a:gdLst/>
            <a:ahLst/>
            <a:cxnLst/>
            <a:rect l="l" t="t" r="r" b="b"/>
            <a:pathLst>
              <a:path w="14833" h="9860" extrusionOk="0">
                <a:moveTo>
                  <a:pt x="193" y="1"/>
                </a:moveTo>
                <a:cubicBezTo>
                  <a:pt x="147" y="1"/>
                  <a:pt x="98" y="35"/>
                  <a:pt x="98" y="70"/>
                </a:cubicBezTo>
                <a:lnTo>
                  <a:pt x="1" y="704"/>
                </a:lnTo>
                <a:cubicBezTo>
                  <a:pt x="1" y="753"/>
                  <a:pt x="1" y="802"/>
                  <a:pt x="49" y="802"/>
                </a:cubicBezTo>
                <a:lnTo>
                  <a:pt x="14588" y="9827"/>
                </a:lnTo>
                <a:cubicBezTo>
                  <a:pt x="14608" y="9848"/>
                  <a:pt x="14629" y="9859"/>
                  <a:pt x="14645" y="9859"/>
                </a:cubicBezTo>
                <a:cubicBezTo>
                  <a:pt x="14669" y="9859"/>
                  <a:pt x="14686" y="9836"/>
                  <a:pt x="14686" y="9779"/>
                </a:cubicBezTo>
                <a:lnTo>
                  <a:pt x="14783" y="9193"/>
                </a:lnTo>
                <a:cubicBezTo>
                  <a:pt x="14832" y="9095"/>
                  <a:pt x="14783" y="9047"/>
                  <a:pt x="14735" y="8998"/>
                </a:cubicBezTo>
                <a:lnTo>
                  <a:pt x="245" y="21"/>
                </a:lnTo>
                <a:cubicBezTo>
                  <a:pt x="230" y="7"/>
                  <a:pt x="212" y="1"/>
                  <a:pt x="19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0" name="Google Shape;350;p27"/>
          <p:cNvSpPr/>
          <p:nvPr/>
        </p:nvSpPr>
        <p:spPr>
          <a:xfrm>
            <a:off x="7034702" y="2099429"/>
            <a:ext cx="364167" cy="245045"/>
          </a:xfrm>
          <a:custGeom>
            <a:avLst/>
            <a:gdLst/>
            <a:ahLst/>
            <a:cxnLst/>
            <a:rect l="l" t="t" r="r" b="b"/>
            <a:pathLst>
              <a:path w="14784" h="9856" extrusionOk="0">
                <a:moveTo>
                  <a:pt x="245" y="0"/>
                </a:moveTo>
                <a:cubicBezTo>
                  <a:pt x="196" y="0"/>
                  <a:pt x="98" y="0"/>
                  <a:pt x="98" y="98"/>
                </a:cubicBezTo>
                <a:lnTo>
                  <a:pt x="1" y="683"/>
                </a:lnTo>
                <a:cubicBezTo>
                  <a:pt x="1" y="732"/>
                  <a:pt x="1" y="781"/>
                  <a:pt x="49" y="830"/>
                </a:cubicBezTo>
                <a:lnTo>
                  <a:pt x="14539" y="9856"/>
                </a:lnTo>
                <a:cubicBezTo>
                  <a:pt x="14588" y="9856"/>
                  <a:pt x="14637" y="9856"/>
                  <a:pt x="14686" y="9807"/>
                </a:cubicBezTo>
                <a:lnTo>
                  <a:pt x="14783" y="9172"/>
                </a:lnTo>
                <a:cubicBezTo>
                  <a:pt x="14783" y="9124"/>
                  <a:pt x="14735" y="9026"/>
                  <a:pt x="14686" y="8977"/>
                </a:cubicBezTo>
                <a:lnTo>
                  <a:pt x="24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1" name="Google Shape;351;p27"/>
          <p:cNvSpPr/>
          <p:nvPr/>
        </p:nvSpPr>
        <p:spPr>
          <a:xfrm>
            <a:off x="7027484" y="2137021"/>
            <a:ext cx="243985" cy="169438"/>
          </a:xfrm>
          <a:custGeom>
            <a:avLst/>
            <a:gdLst/>
            <a:ahLst/>
            <a:cxnLst/>
            <a:rect l="l" t="t" r="r" b="b"/>
            <a:pathLst>
              <a:path w="9905" h="6815" extrusionOk="0">
                <a:moveTo>
                  <a:pt x="294" y="1"/>
                </a:moveTo>
                <a:cubicBezTo>
                  <a:pt x="196" y="1"/>
                  <a:pt x="147" y="50"/>
                  <a:pt x="147" y="98"/>
                </a:cubicBezTo>
                <a:lnTo>
                  <a:pt x="1" y="733"/>
                </a:lnTo>
                <a:cubicBezTo>
                  <a:pt x="1" y="781"/>
                  <a:pt x="50" y="830"/>
                  <a:pt x="50" y="830"/>
                </a:cubicBezTo>
                <a:lnTo>
                  <a:pt x="9661" y="6782"/>
                </a:lnTo>
                <a:cubicBezTo>
                  <a:pt x="9681" y="6803"/>
                  <a:pt x="9701" y="6814"/>
                  <a:pt x="9722" y="6814"/>
                </a:cubicBezTo>
                <a:cubicBezTo>
                  <a:pt x="9750" y="6814"/>
                  <a:pt x="9779" y="6791"/>
                  <a:pt x="9807" y="6734"/>
                </a:cubicBezTo>
                <a:lnTo>
                  <a:pt x="9905" y="6148"/>
                </a:lnTo>
                <a:cubicBezTo>
                  <a:pt x="9905" y="6050"/>
                  <a:pt x="9856" y="6002"/>
                  <a:pt x="9807" y="5953"/>
                </a:cubicBezTo>
                <a:lnTo>
                  <a:pt x="29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2" name="Google Shape;352;p27"/>
          <p:cNvSpPr/>
          <p:nvPr/>
        </p:nvSpPr>
        <p:spPr>
          <a:xfrm>
            <a:off x="6871260" y="1930815"/>
            <a:ext cx="135824" cy="211083"/>
          </a:xfrm>
          <a:custGeom>
            <a:avLst/>
            <a:gdLst/>
            <a:ahLst/>
            <a:cxnLst/>
            <a:rect l="l" t="t" r="r" b="b"/>
            <a:pathLst>
              <a:path w="5514" h="8490" extrusionOk="0">
                <a:moveTo>
                  <a:pt x="1074" y="1"/>
                </a:moveTo>
                <a:cubicBezTo>
                  <a:pt x="1025" y="1"/>
                  <a:pt x="976" y="1"/>
                  <a:pt x="976" y="50"/>
                </a:cubicBezTo>
                <a:lnTo>
                  <a:pt x="1" y="5660"/>
                </a:lnTo>
                <a:cubicBezTo>
                  <a:pt x="1" y="5660"/>
                  <a:pt x="1" y="5709"/>
                  <a:pt x="49" y="5709"/>
                </a:cubicBezTo>
                <a:lnTo>
                  <a:pt x="4489" y="8490"/>
                </a:lnTo>
                <a:cubicBezTo>
                  <a:pt x="4489" y="8490"/>
                  <a:pt x="4538" y="8490"/>
                  <a:pt x="4538" y="8441"/>
                </a:cubicBezTo>
                <a:lnTo>
                  <a:pt x="5514" y="2879"/>
                </a:lnTo>
                <a:cubicBezTo>
                  <a:pt x="5514" y="2831"/>
                  <a:pt x="5514" y="2782"/>
                  <a:pt x="5465" y="2733"/>
                </a:cubicBezTo>
                <a:lnTo>
                  <a:pt x="107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3" name="Google Shape;353;p27"/>
          <p:cNvSpPr/>
          <p:nvPr/>
        </p:nvSpPr>
        <p:spPr>
          <a:xfrm>
            <a:off x="7770202" y="1438371"/>
            <a:ext cx="723506" cy="468235"/>
          </a:xfrm>
          <a:custGeom>
            <a:avLst/>
            <a:gdLst/>
            <a:ahLst/>
            <a:cxnLst/>
            <a:rect l="l" t="t" r="r" b="b"/>
            <a:pathLst>
              <a:path w="29372" h="18833" extrusionOk="0">
                <a:moveTo>
                  <a:pt x="196" y="0"/>
                </a:moveTo>
                <a:cubicBezTo>
                  <a:pt x="147" y="0"/>
                  <a:pt x="98" y="0"/>
                  <a:pt x="98" y="49"/>
                </a:cubicBezTo>
                <a:lnTo>
                  <a:pt x="1" y="537"/>
                </a:lnTo>
                <a:cubicBezTo>
                  <a:pt x="1" y="586"/>
                  <a:pt x="50" y="634"/>
                  <a:pt x="50" y="634"/>
                </a:cubicBezTo>
                <a:lnTo>
                  <a:pt x="29176" y="18832"/>
                </a:lnTo>
                <a:cubicBezTo>
                  <a:pt x="29225" y="18832"/>
                  <a:pt x="29273" y="18832"/>
                  <a:pt x="29273" y="18783"/>
                </a:cubicBezTo>
                <a:lnTo>
                  <a:pt x="29371" y="18295"/>
                </a:lnTo>
                <a:cubicBezTo>
                  <a:pt x="29371" y="18247"/>
                  <a:pt x="29322" y="18198"/>
                  <a:pt x="29273" y="18149"/>
                </a:cubicBezTo>
                <a:lnTo>
                  <a:pt x="19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4" name="Google Shape;354;p27"/>
          <p:cNvSpPr/>
          <p:nvPr/>
        </p:nvSpPr>
        <p:spPr>
          <a:xfrm>
            <a:off x="7765399" y="1468180"/>
            <a:ext cx="723481" cy="468733"/>
          </a:xfrm>
          <a:custGeom>
            <a:avLst/>
            <a:gdLst/>
            <a:ahLst/>
            <a:cxnLst/>
            <a:rect l="l" t="t" r="r" b="b"/>
            <a:pathLst>
              <a:path w="29371" h="18853" extrusionOk="0">
                <a:moveTo>
                  <a:pt x="154" y="1"/>
                </a:moveTo>
                <a:cubicBezTo>
                  <a:pt x="123" y="1"/>
                  <a:pt x="98" y="35"/>
                  <a:pt x="98" y="70"/>
                </a:cubicBezTo>
                <a:lnTo>
                  <a:pt x="1" y="557"/>
                </a:lnTo>
                <a:cubicBezTo>
                  <a:pt x="1" y="606"/>
                  <a:pt x="1" y="655"/>
                  <a:pt x="49" y="655"/>
                </a:cubicBezTo>
                <a:lnTo>
                  <a:pt x="29176" y="18853"/>
                </a:lnTo>
                <a:cubicBezTo>
                  <a:pt x="29225" y="18853"/>
                  <a:pt x="29273" y="18853"/>
                  <a:pt x="29273" y="18804"/>
                </a:cubicBezTo>
                <a:lnTo>
                  <a:pt x="29371" y="18316"/>
                </a:lnTo>
                <a:cubicBezTo>
                  <a:pt x="29371" y="18267"/>
                  <a:pt x="29322" y="18219"/>
                  <a:pt x="29273" y="18170"/>
                </a:cubicBezTo>
                <a:lnTo>
                  <a:pt x="196" y="21"/>
                </a:lnTo>
                <a:cubicBezTo>
                  <a:pt x="182" y="6"/>
                  <a:pt x="167" y="1"/>
                  <a:pt x="15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5" name="Google Shape;355;p27"/>
          <p:cNvSpPr/>
          <p:nvPr/>
        </p:nvSpPr>
        <p:spPr>
          <a:xfrm>
            <a:off x="7760595" y="1497791"/>
            <a:ext cx="723481" cy="469454"/>
          </a:xfrm>
          <a:custGeom>
            <a:avLst/>
            <a:gdLst/>
            <a:ahLst/>
            <a:cxnLst/>
            <a:rect l="l" t="t" r="r" b="b"/>
            <a:pathLst>
              <a:path w="29371" h="18882" extrusionOk="0">
                <a:moveTo>
                  <a:pt x="196" y="1"/>
                </a:moveTo>
                <a:cubicBezTo>
                  <a:pt x="147" y="1"/>
                  <a:pt x="98" y="49"/>
                  <a:pt x="98" y="98"/>
                </a:cubicBezTo>
                <a:lnTo>
                  <a:pt x="1" y="586"/>
                </a:lnTo>
                <a:cubicBezTo>
                  <a:pt x="1" y="635"/>
                  <a:pt x="1" y="684"/>
                  <a:pt x="49" y="684"/>
                </a:cubicBezTo>
                <a:lnTo>
                  <a:pt x="29176" y="18882"/>
                </a:lnTo>
                <a:cubicBezTo>
                  <a:pt x="29176" y="18882"/>
                  <a:pt x="29224" y="18882"/>
                  <a:pt x="29273" y="18833"/>
                </a:cubicBezTo>
                <a:lnTo>
                  <a:pt x="29322" y="18345"/>
                </a:lnTo>
                <a:cubicBezTo>
                  <a:pt x="29371" y="18296"/>
                  <a:pt x="29322" y="18198"/>
                  <a:pt x="29273" y="18198"/>
                </a:cubicBezTo>
                <a:lnTo>
                  <a:pt x="196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6" name="Google Shape;356;p27"/>
          <p:cNvSpPr/>
          <p:nvPr/>
        </p:nvSpPr>
        <p:spPr>
          <a:xfrm>
            <a:off x="7754585" y="1528819"/>
            <a:ext cx="627341" cy="408093"/>
          </a:xfrm>
          <a:custGeom>
            <a:avLst/>
            <a:gdLst/>
            <a:ahLst/>
            <a:cxnLst/>
            <a:rect l="l" t="t" r="r" b="b"/>
            <a:pathLst>
              <a:path w="25468" h="16414" extrusionOk="0">
                <a:moveTo>
                  <a:pt x="202" y="1"/>
                </a:moveTo>
                <a:cubicBezTo>
                  <a:pt x="167" y="1"/>
                  <a:pt x="133" y="35"/>
                  <a:pt x="98" y="70"/>
                </a:cubicBezTo>
                <a:lnTo>
                  <a:pt x="49" y="558"/>
                </a:lnTo>
                <a:cubicBezTo>
                  <a:pt x="1" y="607"/>
                  <a:pt x="49" y="607"/>
                  <a:pt x="98" y="655"/>
                </a:cubicBezTo>
                <a:lnTo>
                  <a:pt x="25273" y="16414"/>
                </a:lnTo>
                <a:cubicBezTo>
                  <a:pt x="25321" y="16414"/>
                  <a:pt x="25370" y="16414"/>
                  <a:pt x="25370" y="16365"/>
                </a:cubicBezTo>
                <a:lnTo>
                  <a:pt x="25468" y="15877"/>
                </a:lnTo>
                <a:cubicBezTo>
                  <a:pt x="25468" y="15828"/>
                  <a:pt x="25468" y="15780"/>
                  <a:pt x="25419" y="15731"/>
                </a:cubicBezTo>
                <a:lnTo>
                  <a:pt x="245" y="21"/>
                </a:lnTo>
                <a:cubicBezTo>
                  <a:pt x="230" y="7"/>
                  <a:pt x="216" y="1"/>
                  <a:pt x="202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27"/>
          <p:cNvSpPr/>
          <p:nvPr/>
        </p:nvSpPr>
        <p:spPr>
          <a:xfrm>
            <a:off x="7579122" y="1326068"/>
            <a:ext cx="165875" cy="224235"/>
          </a:xfrm>
          <a:custGeom>
            <a:avLst/>
            <a:gdLst/>
            <a:ahLst/>
            <a:cxnLst/>
            <a:rect l="l" t="t" r="r" b="b"/>
            <a:pathLst>
              <a:path w="6734" h="9019" extrusionOk="0">
                <a:moveTo>
                  <a:pt x="2958" y="0"/>
                </a:moveTo>
                <a:cubicBezTo>
                  <a:pt x="1527" y="0"/>
                  <a:pt x="362" y="1408"/>
                  <a:pt x="196" y="3493"/>
                </a:cubicBezTo>
                <a:cubicBezTo>
                  <a:pt x="1" y="5883"/>
                  <a:pt x="1269" y="8323"/>
                  <a:pt x="3025" y="8908"/>
                </a:cubicBezTo>
                <a:cubicBezTo>
                  <a:pt x="3270" y="8983"/>
                  <a:pt x="3511" y="9019"/>
                  <a:pt x="3746" y="9019"/>
                </a:cubicBezTo>
                <a:cubicBezTo>
                  <a:pt x="5202" y="9019"/>
                  <a:pt x="6419" y="7642"/>
                  <a:pt x="6587" y="5542"/>
                </a:cubicBezTo>
                <a:cubicBezTo>
                  <a:pt x="6733" y="3151"/>
                  <a:pt x="5514" y="712"/>
                  <a:pt x="3708" y="126"/>
                </a:cubicBezTo>
                <a:cubicBezTo>
                  <a:pt x="3453" y="41"/>
                  <a:pt x="3202" y="0"/>
                  <a:pt x="295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27"/>
          <p:cNvSpPr/>
          <p:nvPr/>
        </p:nvSpPr>
        <p:spPr>
          <a:xfrm>
            <a:off x="7474578" y="2014525"/>
            <a:ext cx="405008" cy="269311"/>
          </a:xfrm>
          <a:custGeom>
            <a:avLst/>
            <a:gdLst/>
            <a:ahLst/>
            <a:cxnLst/>
            <a:rect l="l" t="t" r="r" b="b"/>
            <a:pathLst>
              <a:path w="16442" h="10832" extrusionOk="0">
                <a:moveTo>
                  <a:pt x="195" y="0"/>
                </a:moveTo>
                <a:cubicBezTo>
                  <a:pt x="195" y="0"/>
                  <a:pt x="98" y="0"/>
                  <a:pt x="98" y="49"/>
                </a:cubicBezTo>
                <a:lnTo>
                  <a:pt x="0" y="586"/>
                </a:lnTo>
                <a:cubicBezTo>
                  <a:pt x="0" y="634"/>
                  <a:pt x="0" y="683"/>
                  <a:pt x="49" y="732"/>
                </a:cubicBezTo>
                <a:lnTo>
                  <a:pt x="16246" y="10831"/>
                </a:lnTo>
                <a:cubicBezTo>
                  <a:pt x="16295" y="10831"/>
                  <a:pt x="16344" y="10831"/>
                  <a:pt x="16344" y="10782"/>
                </a:cubicBezTo>
                <a:lnTo>
                  <a:pt x="16442" y="10246"/>
                </a:lnTo>
                <a:cubicBezTo>
                  <a:pt x="16442" y="10197"/>
                  <a:pt x="16442" y="10148"/>
                  <a:pt x="16344" y="10099"/>
                </a:cubicBezTo>
                <a:lnTo>
                  <a:pt x="1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27"/>
          <p:cNvSpPr/>
          <p:nvPr/>
        </p:nvSpPr>
        <p:spPr>
          <a:xfrm>
            <a:off x="7468568" y="2047691"/>
            <a:ext cx="405008" cy="269385"/>
          </a:xfrm>
          <a:custGeom>
            <a:avLst/>
            <a:gdLst/>
            <a:ahLst/>
            <a:cxnLst/>
            <a:rect l="l" t="t" r="r" b="b"/>
            <a:pathLst>
              <a:path w="16442" h="10835" extrusionOk="0">
                <a:moveTo>
                  <a:pt x="169" y="0"/>
                </a:moveTo>
                <a:cubicBezTo>
                  <a:pt x="131" y="0"/>
                  <a:pt x="98" y="24"/>
                  <a:pt x="98" y="81"/>
                </a:cubicBezTo>
                <a:lnTo>
                  <a:pt x="0" y="618"/>
                </a:lnTo>
                <a:cubicBezTo>
                  <a:pt x="0" y="667"/>
                  <a:pt x="0" y="715"/>
                  <a:pt x="49" y="715"/>
                </a:cubicBezTo>
                <a:lnTo>
                  <a:pt x="16246" y="10814"/>
                </a:lnTo>
                <a:cubicBezTo>
                  <a:pt x="16261" y="10829"/>
                  <a:pt x="16275" y="10835"/>
                  <a:pt x="16288" y="10835"/>
                </a:cubicBezTo>
                <a:cubicBezTo>
                  <a:pt x="16320" y="10835"/>
                  <a:pt x="16344" y="10800"/>
                  <a:pt x="16344" y="10766"/>
                </a:cubicBezTo>
                <a:lnTo>
                  <a:pt x="16442" y="10278"/>
                </a:lnTo>
                <a:cubicBezTo>
                  <a:pt x="16442" y="10180"/>
                  <a:pt x="16442" y="10131"/>
                  <a:pt x="16393" y="10083"/>
                </a:cubicBezTo>
                <a:lnTo>
                  <a:pt x="244" y="32"/>
                </a:lnTo>
                <a:cubicBezTo>
                  <a:pt x="224" y="12"/>
                  <a:pt x="195" y="0"/>
                  <a:pt x="16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27"/>
          <p:cNvSpPr/>
          <p:nvPr/>
        </p:nvSpPr>
        <p:spPr>
          <a:xfrm>
            <a:off x="7462557" y="2080733"/>
            <a:ext cx="406215" cy="269808"/>
          </a:xfrm>
          <a:custGeom>
            <a:avLst/>
            <a:gdLst/>
            <a:ahLst/>
            <a:cxnLst/>
            <a:rect l="l" t="t" r="r" b="b"/>
            <a:pathLst>
              <a:path w="16491" h="10852" extrusionOk="0">
                <a:moveTo>
                  <a:pt x="202" y="0"/>
                </a:moveTo>
                <a:cubicBezTo>
                  <a:pt x="171" y="0"/>
                  <a:pt x="147" y="35"/>
                  <a:pt x="147" y="69"/>
                </a:cubicBezTo>
                <a:lnTo>
                  <a:pt x="49" y="606"/>
                </a:lnTo>
                <a:cubicBezTo>
                  <a:pt x="0" y="655"/>
                  <a:pt x="49" y="704"/>
                  <a:pt x="98" y="752"/>
                </a:cubicBezTo>
                <a:lnTo>
                  <a:pt x="16246" y="10851"/>
                </a:lnTo>
                <a:cubicBezTo>
                  <a:pt x="16295" y="10851"/>
                  <a:pt x="16344" y="10851"/>
                  <a:pt x="16393" y="10803"/>
                </a:cubicBezTo>
                <a:lnTo>
                  <a:pt x="16490" y="10266"/>
                </a:lnTo>
                <a:cubicBezTo>
                  <a:pt x="16490" y="10217"/>
                  <a:pt x="16442" y="10120"/>
                  <a:pt x="16393" y="10120"/>
                </a:cubicBezTo>
                <a:lnTo>
                  <a:pt x="244" y="21"/>
                </a:lnTo>
                <a:cubicBezTo>
                  <a:pt x="230" y="6"/>
                  <a:pt x="216" y="0"/>
                  <a:pt x="20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1" name="Google Shape;361;p27"/>
          <p:cNvSpPr/>
          <p:nvPr/>
        </p:nvSpPr>
        <p:spPr>
          <a:xfrm>
            <a:off x="7456547" y="2114695"/>
            <a:ext cx="300467" cy="203102"/>
          </a:xfrm>
          <a:custGeom>
            <a:avLst/>
            <a:gdLst/>
            <a:ahLst/>
            <a:cxnLst/>
            <a:rect l="l" t="t" r="r" b="b"/>
            <a:pathLst>
              <a:path w="12198" h="8169" extrusionOk="0">
                <a:moveTo>
                  <a:pt x="203" y="0"/>
                </a:moveTo>
                <a:cubicBezTo>
                  <a:pt x="171" y="0"/>
                  <a:pt x="147" y="35"/>
                  <a:pt x="147" y="69"/>
                </a:cubicBezTo>
                <a:lnTo>
                  <a:pt x="49" y="606"/>
                </a:lnTo>
                <a:cubicBezTo>
                  <a:pt x="0" y="655"/>
                  <a:pt x="49" y="704"/>
                  <a:pt x="98" y="752"/>
                </a:cubicBezTo>
                <a:lnTo>
                  <a:pt x="11953" y="8168"/>
                </a:lnTo>
                <a:cubicBezTo>
                  <a:pt x="12002" y="8168"/>
                  <a:pt x="12051" y="8168"/>
                  <a:pt x="12051" y="8119"/>
                </a:cubicBezTo>
                <a:lnTo>
                  <a:pt x="12148" y="7583"/>
                </a:lnTo>
                <a:cubicBezTo>
                  <a:pt x="12197" y="7534"/>
                  <a:pt x="12148" y="7436"/>
                  <a:pt x="12100" y="7436"/>
                </a:cubicBezTo>
                <a:lnTo>
                  <a:pt x="244" y="21"/>
                </a:lnTo>
                <a:cubicBezTo>
                  <a:pt x="230" y="6"/>
                  <a:pt x="216" y="0"/>
                  <a:pt x="20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2" name="Google Shape;362;p27"/>
          <p:cNvSpPr/>
          <p:nvPr/>
        </p:nvSpPr>
        <p:spPr>
          <a:xfrm>
            <a:off x="7431298" y="2282091"/>
            <a:ext cx="405032" cy="269087"/>
          </a:xfrm>
          <a:custGeom>
            <a:avLst/>
            <a:gdLst/>
            <a:ahLst/>
            <a:cxnLst/>
            <a:rect l="l" t="t" r="r" b="b"/>
            <a:pathLst>
              <a:path w="16443" h="10823" extrusionOk="0">
                <a:moveTo>
                  <a:pt x="154" y="0"/>
                </a:moveTo>
                <a:cubicBezTo>
                  <a:pt x="123" y="0"/>
                  <a:pt x="98" y="35"/>
                  <a:pt x="98" y="69"/>
                </a:cubicBezTo>
                <a:lnTo>
                  <a:pt x="1" y="606"/>
                </a:lnTo>
                <a:cubicBezTo>
                  <a:pt x="1" y="655"/>
                  <a:pt x="1" y="703"/>
                  <a:pt x="49" y="703"/>
                </a:cubicBezTo>
                <a:lnTo>
                  <a:pt x="16247" y="10802"/>
                </a:lnTo>
                <a:cubicBezTo>
                  <a:pt x="16261" y="10817"/>
                  <a:pt x="16276" y="10823"/>
                  <a:pt x="16289" y="10823"/>
                </a:cubicBezTo>
                <a:cubicBezTo>
                  <a:pt x="16320" y="10823"/>
                  <a:pt x="16345" y="10788"/>
                  <a:pt x="16345" y="10754"/>
                </a:cubicBezTo>
                <a:lnTo>
                  <a:pt x="16442" y="10266"/>
                </a:lnTo>
                <a:cubicBezTo>
                  <a:pt x="16442" y="10168"/>
                  <a:pt x="16393" y="10119"/>
                  <a:pt x="16345" y="10071"/>
                </a:cubicBezTo>
                <a:lnTo>
                  <a:pt x="196" y="20"/>
                </a:lnTo>
                <a:cubicBezTo>
                  <a:pt x="182" y="6"/>
                  <a:pt x="167" y="0"/>
                  <a:pt x="154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3" name="Google Shape;363;p27"/>
          <p:cNvSpPr/>
          <p:nvPr/>
        </p:nvSpPr>
        <p:spPr>
          <a:xfrm>
            <a:off x="7425287" y="2314835"/>
            <a:ext cx="405032" cy="269087"/>
          </a:xfrm>
          <a:custGeom>
            <a:avLst/>
            <a:gdLst/>
            <a:ahLst/>
            <a:cxnLst/>
            <a:rect l="l" t="t" r="r" b="b"/>
            <a:pathLst>
              <a:path w="16443" h="10823" extrusionOk="0">
                <a:moveTo>
                  <a:pt x="193" y="0"/>
                </a:moveTo>
                <a:cubicBezTo>
                  <a:pt x="147" y="0"/>
                  <a:pt x="98" y="35"/>
                  <a:pt x="98" y="69"/>
                </a:cubicBezTo>
                <a:lnTo>
                  <a:pt x="1" y="606"/>
                </a:lnTo>
                <a:cubicBezTo>
                  <a:pt x="1" y="655"/>
                  <a:pt x="1" y="704"/>
                  <a:pt x="50" y="704"/>
                </a:cubicBezTo>
                <a:lnTo>
                  <a:pt x="16247" y="10803"/>
                </a:lnTo>
                <a:cubicBezTo>
                  <a:pt x="16261" y="10817"/>
                  <a:pt x="16276" y="10823"/>
                  <a:pt x="16289" y="10823"/>
                </a:cubicBezTo>
                <a:cubicBezTo>
                  <a:pt x="16320" y="10823"/>
                  <a:pt x="16345" y="10788"/>
                  <a:pt x="16345" y="10754"/>
                </a:cubicBezTo>
                <a:lnTo>
                  <a:pt x="16442" y="10266"/>
                </a:lnTo>
                <a:cubicBezTo>
                  <a:pt x="16442" y="10168"/>
                  <a:pt x="16442" y="10120"/>
                  <a:pt x="16393" y="10071"/>
                </a:cubicBezTo>
                <a:lnTo>
                  <a:pt x="245" y="21"/>
                </a:lnTo>
                <a:cubicBezTo>
                  <a:pt x="230" y="6"/>
                  <a:pt x="212" y="0"/>
                  <a:pt x="193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4" name="Google Shape;364;p27"/>
          <p:cNvSpPr/>
          <p:nvPr/>
        </p:nvSpPr>
        <p:spPr>
          <a:xfrm>
            <a:off x="7419277" y="2347578"/>
            <a:ext cx="406239" cy="269808"/>
          </a:xfrm>
          <a:custGeom>
            <a:avLst/>
            <a:gdLst/>
            <a:ahLst/>
            <a:cxnLst/>
            <a:rect l="l" t="t" r="r" b="b"/>
            <a:pathLst>
              <a:path w="16492" h="10852" extrusionOk="0">
                <a:moveTo>
                  <a:pt x="203" y="1"/>
                </a:moveTo>
                <a:cubicBezTo>
                  <a:pt x="172" y="1"/>
                  <a:pt x="147" y="35"/>
                  <a:pt x="147" y="70"/>
                </a:cubicBezTo>
                <a:lnTo>
                  <a:pt x="50" y="606"/>
                </a:lnTo>
                <a:cubicBezTo>
                  <a:pt x="1" y="655"/>
                  <a:pt x="50" y="704"/>
                  <a:pt x="98" y="753"/>
                </a:cubicBezTo>
                <a:lnTo>
                  <a:pt x="16296" y="10852"/>
                </a:lnTo>
                <a:cubicBezTo>
                  <a:pt x="16345" y="10852"/>
                  <a:pt x="16393" y="10852"/>
                  <a:pt x="16393" y="10803"/>
                </a:cubicBezTo>
                <a:lnTo>
                  <a:pt x="16491" y="10266"/>
                </a:lnTo>
                <a:cubicBezTo>
                  <a:pt x="16491" y="10218"/>
                  <a:pt x="16442" y="10120"/>
                  <a:pt x="16393" y="10120"/>
                </a:cubicBezTo>
                <a:lnTo>
                  <a:pt x="245" y="21"/>
                </a:lnTo>
                <a:cubicBezTo>
                  <a:pt x="230" y="7"/>
                  <a:pt x="216" y="1"/>
                  <a:pt x="203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27"/>
          <p:cNvSpPr/>
          <p:nvPr/>
        </p:nvSpPr>
        <p:spPr>
          <a:xfrm>
            <a:off x="7414473" y="2381540"/>
            <a:ext cx="299260" cy="202381"/>
          </a:xfrm>
          <a:custGeom>
            <a:avLst/>
            <a:gdLst/>
            <a:ahLst/>
            <a:cxnLst/>
            <a:rect l="l" t="t" r="r" b="b"/>
            <a:pathLst>
              <a:path w="12149" h="8140" extrusionOk="0">
                <a:moveTo>
                  <a:pt x="154" y="1"/>
                </a:moveTo>
                <a:cubicBezTo>
                  <a:pt x="123" y="1"/>
                  <a:pt x="98" y="35"/>
                  <a:pt x="98" y="70"/>
                </a:cubicBezTo>
                <a:lnTo>
                  <a:pt x="1" y="606"/>
                </a:lnTo>
                <a:cubicBezTo>
                  <a:pt x="1" y="655"/>
                  <a:pt x="1" y="704"/>
                  <a:pt x="49" y="704"/>
                </a:cubicBezTo>
                <a:lnTo>
                  <a:pt x="11905" y="8120"/>
                </a:lnTo>
                <a:cubicBezTo>
                  <a:pt x="11919" y="8134"/>
                  <a:pt x="11933" y="8140"/>
                  <a:pt x="11948" y="8140"/>
                </a:cubicBezTo>
                <a:cubicBezTo>
                  <a:pt x="11982" y="8140"/>
                  <a:pt x="12017" y="8105"/>
                  <a:pt x="12051" y="8071"/>
                </a:cubicBezTo>
                <a:lnTo>
                  <a:pt x="12149" y="7583"/>
                </a:lnTo>
                <a:cubicBezTo>
                  <a:pt x="12149" y="7485"/>
                  <a:pt x="12100" y="7437"/>
                  <a:pt x="12051" y="7388"/>
                </a:cubicBezTo>
                <a:lnTo>
                  <a:pt x="196" y="21"/>
                </a:lnTo>
                <a:cubicBezTo>
                  <a:pt x="182" y="7"/>
                  <a:pt x="167" y="1"/>
                  <a:pt x="15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6" name="Google Shape;366;p27"/>
          <p:cNvSpPr/>
          <p:nvPr/>
        </p:nvSpPr>
        <p:spPr>
          <a:xfrm>
            <a:off x="7513031" y="1866024"/>
            <a:ext cx="140627" cy="100494"/>
          </a:xfrm>
          <a:custGeom>
            <a:avLst/>
            <a:gdLst/>
            <a:ahLst/>
            <a:cxnLst/>
            <a:rect l="l" t="t" r="r" b="b"/>
            <a:pathLst>
              <a:path w="5709" h="4042" extrusionOk="0">
                <a:moveTo>
                  <a:pt x="154" y="1"/>
                </a:moveTo>
                <a:cubicBezTo>
                  <a:pt x="122" y="1"/>
                  <a:pt x="98" y="35"/>
                  <a:pt x="98" y="70"/>
                </a:cubicBezTo>
                <a:lnTo>
                  <a:pt x="0" y="558"/>
                </a:lnTo>
                <a:cubicBezTo>
                  <a:pt x="0" y="607"/>
                  <a:pt x="0" y="655"/>
                  <a:pt x="49" y="655"/>
                </a:cubicBezTo>
                <a:lnTo>
                  <a:pt x="5513" y="4022"/>
                </a:lnTo>
                <a:cubicBezTo>
                  <a:pt x="5513" y="4036"/>
                  <a:pt x="5517" y="4042"/>
                  <a:pt x="5525" y="4042"/>
                </a:cubicBezTo>
                <a:cubicBezTo>
                  <a:pt x="5542" y="4042"/>
                  <a:pt x="5576" y="4007"/>
                  <a:pt x="5611" y="3973"/>
                </a:cubicBezTo>
                <a:lnTo>
                  <a:pt x="5660" y="3534"/>
                </a:lnTo>
                <a:cubicBezTo>
                  <a:pt x="5708" y="3485"/>
                  <a:pt x="5660" y="3387"/>
                  <a:pt x="5611" y="3387"/>
                </a:cubicBezTo>
                <a:lnTo>
                  <a:pt x="195" y="21"/>
                </a:lnTo>
                <a:cubicBezTo>
                  <a:pt x="181" y="7"/>
                  <a:pt x="167" y="1"/>
                  <a:pt x="15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7" name="Google Shape;367;p27"/>
          <p:cNvSpPr/>
          <p:nvPr/>
        </p:nvSpPr>
        <p:spPr>
          <a:xfrm>
            <a:off x="7508227" y="1896356"/>
            <a:ext cx="139420" cy="100494"/>
          </a:xfrm>
          <a:custGeom>
            <a:avLst/>
            <a:gdLst/>
            <a:ahLst/>
            <a:cxnLst/>
            <a:rect l="l" t="t" r="r" b="b"/>
            <a:pathLst>
              <a:path w="5660" h="4042" extrusionOk="0">
                <a:moveTo>
                  <a:pt x="154" y="1"/>
                </a:moveTo>
                <a:cubicBezTo>
                  <a:pt x="122" y="1"/>
                  <a:pt x="98" y="35"/>
                  <a:pt x="98" y="70"/>
                </a:cubicBezTo>
                <a:lnTo>
                  <a:pt x="0" y="557"/>
                </a:lnTo>
                <a:cubicBezTo>
                  <a:pt x="0" y="606"/>
                  <a:pt x="0" y="655"/>
                  <a:pt x="49" y="655"/>
                </a:cubicBezTo>
                <a:lnTo>
                  <a:pt x="5464" y="4021"/>
                </a:lnTo>
                <a:cubicBezTo>
                  <a:pt x="5479" y="4036"/>
                  <a:pt x="5493" y="4042"/>
                  <a:pt x="5506" y="4042"/>
                </a:cubicBezTo>
                <a:cubicBezTo>
                  <a:pt x="5538" y="4042"/>
                  <a:pt x="5562" y="4007"/>
                  <a:pt x="5562" y="3973"/>
                </a:cubicBezTo>
                <a:lnTo>
                  <a:pt x="5659" y="3534"/>
                </a:lnTo>
                <a:cubicBezTo>
                  <a:pt x="5659" y="3436"/>
                  <a:pt x="5659" y="3387"/>
                  <a:pt x="5611" y="3387"/>
                </a:cubicBezTo>
                <a:lnTo>
                  <a:pt x="195" y="21"/>
                </a:lnTo>
                <a:cubicBezTo>
                  <a:pt x="181" y="7"/>
                  <a:pt x="167" y="1"/>
                  <a:pt x="15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8" name="Google Shape;368;p27"/>
          <p:cNvSpPr/>
          <p:nvPr/>
        </p:nvSpPr>
        <p:spPr>
          <a:xfrm>
            <a:off x="7526234" y="1635925"/>
            <a:ext cx="187503" cy="243976"/>
          </a:xfrm>
          <a:custGeom>
            <a:avLst/>
            <a:gdLst/>
            <a:ahLst/>
            <a:cxnLst/>
            <a:rect l="l" t="t" r="r" b="b"/>
            <a:pathLst>
              <a:path w="7612" h="9813" extrusionOk="0">
                <a:moveTo>
                  <a:pt x="3416" y="836"/>
                </a:moveTo>
                <a:cubicBezTo>
                  <a:pt x="3611" y="836"/>
                  <a:pt x="3806" y="885"/>
                  <a:pt x="4002" y="933"/>
                </a:cubicBezTo>
                <a:cubicBezTo>
                  <a:pt x="5612" y="1470"/>
                  <a:pt x="6734" y="3666"/>
                  <a:pt x="6587" y="5910"/>
                </a:cubicBezTo>
                <a:cubicBezTo>
                  <a:pt x="6538" y="6983"/>
                  <a:pt x="6051" y="8008"/>
                  <a:pt x="5221" y="8691"/>
                </a:cubicBezTo>
                <a:cubicBezTo>
                  <a:pt x="4921" y="8901"/>
                  <a:pt x="4584" y="9000"/>
                  <a:pt x="4233" y="9000"/>
                </a:cubicBezTo>
                <a:cubicBezTo>
                  <a:pt x="4013" y="9000"/>
                  <a:pt x="3788" y="8961"/>
                  <a:pt x="3562" y="8886"/>
                </a:cubicBezTo>
                <a:cubicBezTo>
                  <a:pt x="2001" y="8398"/>
                  <a:pt x="830" y="6154"/>
                  <a:pt x="1025" y="3909"/>
                </a:cubicBezTo>
                <a:cubicBezTo>
                  <a:pt x="1025" y="2836"/>
                  <a:pt x="1513" y="1812"/>
                  <a:pt x="2392" y="1129"/>
                </a:cubicBezTo>
                <a:cubicBezTo>
                  <a:pt x="2684" y="933"/>
                  <a:pt x="3026" y="836"/>
                  <a:pt x="3416" y="836"/>
                </a:cubicBezTo>
                <a:close/>
                <a:moveTo>
                  <a:pt x="3392" y="1"/>
                </a:moveTo>
                <a:cubicBezTo>
                  <a:pt x="2867" y="1"/>
                  <a:pt x="2345" y="162"/>
                  <a:pt x="1904" y="446"/>
                </a:cubicBezTo>
                <a:cubicBezTo>
                  <a:pt x="830" y="1275"/>
                  <a:pt x="196" y="2495"/>
                  <a:pt x="196" y="3861"/>
                </a:cubicBezTo>
                <a:cubicBezTo>
                  <a:pt x="1" y="6495"/>
                  <a:pt x="1367" y="9081"/>
                  <a:pt x="3318" y="9666"/>
                </a:cubicBezTo>
                <a:cubicBezTo>
                  <a:pt x="3611" y="9764"/>
                  <a:pt x="3904" y="9813"/>
                  <a:pt x="4197" y="9813"/>
                </a:cubicBezTo>
                <a:cubicBezTo>
                  <a:pt x="4733" y="9813"/>
                  <a:pt x="5221" y="9666"/>
                  <a:pt x="5660" y="9374"/>
                </a:cubicBezTo>
                <a:cubicBezTo>
                  <a:pt x="6734" y="8544"/>
                  <a:pt x="7368" y="7325"/>
                  <a:pt x="7368" y="5959"/>
                </a:cubicBezTo>
                <a:cubicBezTo>
                  <a:pt x="7612" y="3373"/>
                  <a:pt x="6197" y="738"/>
                  <a:pt x="4245" y="153"/>
                </a:cubicBezTo>
                <a:cubicBezTo>
                  <a:pt x="3969" y="49"/>
                  <a:pt x="3680" y="1"/>
                  <a:pt x="339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9" name="Google Shape;369;p27"/>
          <p:cNvSpPr/>
          <p:nvPr/>
        </p:nvSpPr>
        <p:spPr>
          <a:xfrm>
            <a:off x="7772617" y="2024222"/>
            <a:ext cx="140627" cy="100693"/>
          </a:xfrm>
          <a:custGeom>
            <a:avLst/>
            <a:gdLst/>
            <a:ahLst/>
            <a:cxnLst/>
            <a:rect l="l" t="t" r="r" b="b"/>
            <a:pathLst>
              <a:path w="5709" h="4050" extrusionOk="0">
                <a:moveTo>
                  <a:pt x="244" y="1"/>
                </a:moveTo>
                <a:cubicBezTo>
                  <a:pt x="196" y="1"/>
                  <a:pt x="98" y="1"/>
                  <a:pt x="98" y="49"/>
                </a:cubicBezTo>
                <a:lnTo>
                  <a:pt x="0" y="537"/>
                </a:lnTo>
                <a:cubicBezTo>
                  <a:pt x="0" y="586"/>
                  <a:pt x="49" y="635"/>
                  <a:pt x="49" y="635"/>
                </a:cubicBezTo>
                <a:lnTo>
                  <a:pt x="5513" y="4050"/>
                </a:lnTo>
                <a:cubicBezTo>
                  <a:pt x="5562" y="4050"/>
                  <a:pt x="5611" y="4050"/>
                  <a:pt x="5611" y="4001"/>
                </a:cubicBezTo>
                <a:lnTo>
                  <a:pt x="5709" y="3513"/>
                </a:lnTo>
                <a:cubicBezTo>
                  <a:pt x="5709" y="3464"/>
                  <a:pt x="5660" y="3416"/>
                  <a:pt x="5611" y="3367"/>
                </a:cubicBezTo>
                <a:lnTo>
                  <a:pt x="24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0" name="Google Shape;370;p27"/>
          <p:cNvSpPr/>
          <p:nvPr/>
        </p:nvSpPr>
        <p:spPr>
          <a:xfrm>
            <a:off x="7767813" y="2054553"/>
            <a:ext cx="139420" cy="100693"/>
          </a:xfrm>
          <a:custGeom>
            <a:avLst/>
            <a:gdLst/>
            <a:ahLst/>
            <a:cxnLst/>
            <a:rect l="l" t="t" r="r" b="b"/>
            <a:pathLst>
              <a:path w="5660" h="4050" extrusionOk="0">
                <a:moveTo>
                  <a:pt x="195" y="0"/>
                </a:moveTo>
                <a:cubicBezTo>
                  <a:pt x="147" y="0"/>
                  <a:pt x="98" y="0"/>
                  <a:pt x="98" y="49"/>
                </a:cubicBezTo>
                <a:lnTo>
                  <a:pt x="0" y="537"/>
                </a:lnTo>
                <a:cubicBezTo>
                  <a:pt x="0" y="586"/>
                  <a:pt x="0" y="634"/>
                  <a:pt x="49" y="634"/>
                </a:cubicBezTo>
                <a:lnTo>
                  <a:pt x="5513" y="4050"/>
                </a:lnTo>
                <a:cubicBezTo>
                  <a:pt x="5513" y="4050"/>
                  <a:pt x="5562" y="4050"/>
                  <a:pt x="5611" y="4001"/>
                </a:cubicBezTo>
                <a:lnTo>
                  <a:pt x="5660" y="3513"/>
                </a:lnTo>
                <a:cubicBezTo>
                  <a:pt x="5660" y="3464"/>
                  <a:pt x="5660" y="3415"/>
                  <a:pt x="5611" y="3367"/>
                </a:cubicBezTo>
                <a:lnTo>
                  <a:pt x="19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1" name="Google Shape;371;p27"/>
          <p:cNvSpPr/>
          <p:nvPr/>
        </p:nvSpPr>
        <p:spPr>
          <a:xfrm>
            <a:off x="7785845" y="1794197"/>
            <a:ext cx="187478" cy="244597"/>
          </a:xfrm>
          <a:custGeom>
            <a:avLst/>
            <a:gdLst/>
            <a:ahLst/>
            <a:cxnLst/>
            <a:rect l="l" t="t" r="r" b="b"/>
            <a:pathLst>
              <a:path w="7611" h="9838" extrusionOk="0">
                <a:moveTo>
                  <a:pt x="3415" y="812"/>
                </a:moveTo>
                <a:cubicBezTo>
                  <a:pt x="3610" y="812"/>
                  <a:pt x="3806" y="861"/>
                  <a:pt x="4001" y="910"/>
                </a:cubicBezTo>
                <a:cubicBezTo>
                  <a:pt x="5611" y="1447"/>
                  <a:pt x="6782" y="3691"/>
                  <a:pt x="6586" y="5935"/>
                </a:cubicBezTo>
                <a:cubicBezTo>
                  <a:pt x="6538" y="7008"/>
                  <a:pt x="6050" y="7984"/>
                  <a:pt x="5220" y="8667"/>
                </a:cubicBezTo>
                <a:cubicBezTo>
                  <a:pt x="4900" y="8891"/>
                  <a:pt x="4537" y="9010"/>
                  <a:pt x="4174" y="9010"/>
                </a:cubicBezTo>
                <a:cubicBezTo>
                  <a:pt x="3984" y="9010"/>
                  <a:pt x="3795" y="8978"/>
                  <a:pt x="3610" y="8911"/>
                </a:cubicBezTo>
                <a:cubicBezTo>
                  <a:pt x="2000" y="8374"/>
                  <a:pt x="829" y="6130"/>
                  <a:pt x="1025" y="3886"/>
                </a:cubicBezTo>
                <a:cubicBezTo>
                  <a:pt x="1025" y="2813"/>
                  <a:pt x="1512" y="1837"/>
                  <a:pt x="2391" y="1154"/>
                </a:cubicBezTo>
                <a:cubicBezTo>
                  <a:pt x="2683" y="910"/>
                  <a:pt x="3025" y="812"/>
                  <a:pt x="3415" y="812"/>
                </a:cubicBezTo>
                <a:close/>
                <a:moveTo>
                  <a:pt x="3419" y="1"/>
                </a:moveTo>
                <a:cubicBezTo>
                  <a:pt x="2876" y="1"/>
                  <a:pt x="2348" y="153"/>
                  <a:pt x="1903" y="471"/>
                </a:cubicBezTo>
                <a:cubicBezTo>
                  <a:pt x="878" y="1251"/>
                  <a:pt x="244" y="2520"/>
                  <a:pt x="195" y="3837"/>
                </a:cubicBezTo>
                <a:cubicBezTo>
                  <a:pt x="0" y="6472"/>
                  <a:pt x="1366" y="9057"/>
                  <a:pt x="3318" y="9692"/>
                </a:cubicBezTo>
                <a:cubicBezTo>
                  <a:pt x="3610" y="9789"/>
                  <a:pt x="3903" y="9838"/>
                  <a:pt x="4196" y="9838"/>
                </a:cubicBezTo>
                <a:cubicBezTo>
                  <a:pt x="4732" y="9838"/>
                  <a:pt x="5220" y="9643"/>
                  <a:pt x="5708" y="9350"/>
                </a:cubicBezTo>
                <a:cubicBezTo>
                  <a:pt x="6733" y="8570"/>
                  <a:pt x="7367" y="7301"/>
                  <a:pt x="7416" y="5984"/>
                </a:cubicBezTo>
                <a:cubicBezTo>
                  <a:pt x="7611" y="3349"/>
                  <a:pt x="6245" y="763"/>
                  <a:pt x="4293" y="129"/>
                </a:cubicBezTo>
                <a:cubicBezTo>
                  <a:pt x="4004" y="44"/>
                  <a:pt x="3709" y="1"/>
                  <a:pt x="3419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2" name="Google Shape;372;p27"/>
          <p:cNvSpPr/>
          <p:nvPr/>
        </p:nvSpPr>
        <p:spPr>
          <a:xfrm>
            <a:off x="8012963" y="2169789"/>
            <a:ext cx="140652" cy="100693"/>
          </a:xfrm>
          <a:custGeom>
            <a:avLst/>
            <a:gdLst/>
            <a:ahLst/>
            <a:cxnLst/>
            <a:rect l="l" t="t" r="r" b="b"/>
            <a:pathLst>
              <a:path w="5710" h="4050" extrusionOk="0">
                <a:moveTo>
                  <a:pt x="245" y="0"/>
                </a:moveTo>
                <a:cubicBezTo>
                  <a:pt x="196" y="0"/>
                  <a:pt x="99" y="0"/>
                  <a:pt x="99" y="49"/>
                </a:cubicBezTo>
                <a:lnTo>
                  <a:pt x="1" y="537"/>
                </a:lnTo>
                <a:cubicBezTo>
                  <a:pt x="1" y="586"/>
                  <a:pt x="50" y="634"/>
                  <a:pt x="50" y="634"/>
                </a:cubicBezTo>
                <a:lnTo>
                  <a:pt x="5514" y="4049"/>
                </a:lnTo>
                <a:cubicBezTo>
                  <a:pt x="5563" y="4049"/>
                  <a:pt x="5612" y="4049"/>
                  <a:pt x="5612" y="4001"/>
                </a:cubicBezTo>
                <a:lnTo>
                  <a:pt x="5709" y="3513"/>
                </a:lnTo>
                <a:cubicBezTo>
                  <a:pt x="5709" y="3464"/>
                  <a:pt x="5660" y="3415"/>
                  <a:pt x="5612" y="3366"/>
                </a:cubicBezTo>
                <a:lnTo>
                  <a:pt x="24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3" name="Google Shape;373;p27"/>
          <p:cNvSpPr/>
          <p:nvPr/>
        </p:nvSpPr>
        <p:spPr>
          <a:xfrm>
            <a:off x="8008160" y="2200096"/>
            <a:ext cx="140627" cy="100718"/>
          </a:xfrm>
          <a:custGeom>
            <a:avLst/>
            <a:gdLst/>
            <a:ahLst/>
            <a:cxnLst/>
            <a:rect l="l" t="t" r="r" b="b"/>
            <a:pathLst>
              <a:path w="5709" h="4051" extrusionOk="0">
                <a:moveTo>
                  <a:pt x="245" y="1"/>
                </a:moveTo>
                <a:cubicBezTo>
                  <a:pt x="196" y="1"/>
                  <a:pt x="147" y="1"/>
                  <a:pt x="98" y="50"/>
                </a:cubicBezTo>
                <a:lnTo>
                  <a:pt x="50" y="537"/>
                </a:lnTo>
                <a:cubicBezTo>
                  <a:pt x="1" y="586"/>
                  <a:pt x="50" y="635"/>
                  <a:pt x="98" y="635"/>
                </a:cubicBezTo>
                <a:lnTo>
                  <a:pt x="5514" y="4050"/>
                </a:lnTo>
                <a:cubicBezTo>
                  <a:pt x="5563" y="4050"/>
                  <a:pt x="5611" y="4050"/>
                  <a:pt x="5611" y="4001"/>
                </a:cubicBezTo>
                <a:lnTo>
                  <a:pt x="5709" y="3513"/>
                </a:lnTo>
                <a:cubicBezTo>
                  <a:pt x="5709" y="3465"/>
                  <a:pt x="5660" y="3416"/>
                  <a:pt x="5611" y="3367"/>
                </a:cubicBezTo>
                <a:lnTo>
                  <a:pt x="24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4" name="Google Shape;374;p27"/>
          <p:cNvSpPr/>
          <p:nvPr/>
        </p:nvSpPr>
        <p:spPr>
          <a:xfrm>
            <a:off x="8026192" y="1939765"/>
            <a:ext cx="187503" cy="244597"/>
          </a:xfrm>
          <a:custGeom>
            <a:avLst/>
            <a:gdLst/>
            <a:ahLst/>
            <a:cxnLst/>
            <a:rect l="l" t="t" r="r" b="b"/>
            <a:pathLst>
              <a:path w="7612" h="9838" extrusionOk="0">
                <a:moveTo>
                  <a:pt x="3416" y="812"/>
                </a:moveTo>
                <a:cubicBezTo>
                  <a:pt x="3611" y="812"/>
                  <a:pt x="3855" y="861"/>
                  <a:pt x="4050" y="909"/>
                </a:cubicBezTo>
                <a:cubicBezTo>
                  <a:pt x="5611" y="1397"/>
                  <a:pt x="6782" y="3641"/>
                  <a:pt x="6587" y="5886"/>
                </a:cubicBezTo>
                <a:cubicBezTo>
                  <a:pt x="6587" y="6959"/>
                  <a:pt x="6099" y="7984"/>
                  <a:pt x="5270" y="8667"/>
                </a:cubicBezTo>
                <a:cubicBezTo>
                  <a:pt x="4949" y="8891"/>
                  <a:pt x="4566" y="9010"/>
                  <a:pt x="4188" y="9010"/>
                </a:cubicBezTo>
                <a:cubicBezTo>
                  <a:pt x="3991" y="9010"/>
                  <a:pt x="3795" y="8978"/>
                  <a:pt x="3611" y="8911"/>
                </a:cubicBezTo>
                <a:cubicBezTo>
                  <a:pt x="2001" y="8374"/>
                  <a:pt x="879" y="6130"/>
                  <a:pt x="1025" y="3885"/>
                </a:cubicBezTo>
                <a:cubicBezTo>
                  <a:pt x="1074" y="2812"/>
                  <a:pt x="1562" y="1788"/>
                  <a:pt x="2391" y="1153"/>
                </a:cubicBezTo>
                <a:cubicBezTo>
                  <a:pt x="2684" y="909"/>
                  <a:pt x="3074" y="812"/>
                  <a:pt x="3416" y="812"/>
                </a:cubicBezTo>
                <a:close/>
                <a:moveTo>
                  <a:pt x="3455" y="0"/>
                </a:moveTo>
                <a:cubicBezTo>
                  <a:pt x="2925" y="0"/>
                  <a:pt x="2397" y="152"/>
                  <a:pt x="1952" y="470"/>
                </a:cubicBezTo>
                <a:cubicBezTo>
                  <a:pt x="879" y="1251"/>
                  <a:pt x="245" y="2519"/>
                  <a:pt x="245" y="3837"/>
                </a:cubicBezTo>
                <a:cubicBezTo>
                  <a:pt x="1" y="6471"/>
                  <a:pt x="1415" y="9057"/>
                  <a:pt x="3367" y="9691"/>
                </a:cubicBezTo>
                <a:cubicBezTo>
                  <a:pt x="3611" y="9740"/>
                  <a:pt x="3904" y="9789"/>
                  <a:pt x="4245" y="9838"/>
                </a:cubicBezTo>
                <a:cubicBezTo>
                  <a:pt x="4733" y="9789"/>
                  <a:pt x="5270" y="9642"/>
                  <a:pt x="5709" y="9350"/>
                </a:cubicBezTo>
                <a:cubicBezTo>
                  <a:pt x="6782" y="8520"/>
                  <a:pt x="7416" y="7301"/>
                  <a:pt x="7416" y="5983"/>
                </a:cubicBezTo>
                <a:cubicBezTo>
                  <a:pt x="7612" y="3398"/>
                  <a:pt x="6245" y="763"/>
                  <a:pt x="4294" y="129"/>
                </a:cubicBezTo>
                <a:cubicBezTo>
                  <a:pt x="4022" y="44"/>
                  <a:pt x="3738" y="0"/>
                  <a:pt x="345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5" name="Google Shape;375;p27"/>
          <p:cNvSpPr/>
          <p:nvPr/>
        </p:nvSpPr>
        <p:spPr>
          <a:xfrm>
            <a:off x="8273756" y="2327465"/>
            <a:ext cx="139445" cy="100693"/>
          </a:xfrm>
          <a:custGeom>
            <a:avLst/>
            <a:gdLst/>
            <a:ahLst/>
            <a:cxnLst/>
            <a:rect l="l" t="t" r="r" b="b"/>
            <a:pathLst>
              <a:path w="5661" h="4050" extrusionOk="0">
                <a:moveTo>
                  <a:pt x="196" y="0"/>
                </a:moveTo>
                <a:cubicBezTo>
                  <a:pt x="147" y="0"/>
                  <a:pt x="98" y="0"/>
                  <a:pt x="98" y="49"/>
                </a:cubicBezTo>
                <a:lnTo>
                  <a:pt x="1" y="537"/>
                </a:lnTo>
                <a:cubicBezTo>
                  <a:pt x="1" y="586"/>
                  <a:pt x="1" y="635"/>
                  <a:pt x="50" y="635"/>
                </a:cubicBezTo>
                <a:lnTo>
                  <a:pt x="5514" y="4050"/>
                </a:lnTo>
                <a:cubicBezTo>
                  <a:pt x="5514" y="4050"/>
                  <a:pt x="5563" y="4050"/>
                  <a:pt x="5612" y="4001"/>
                </a:cubicBezTo>
                <a:lnTo>
                  <a:pt x="5660" y="3513"/>
                </a:lnTo>
                <a:cubicBezTo>
                  <a:pt x="5660" y="3464"/>
                  <a:pt x="5660" y="3416"/>
                  <a:pt x="5612" y="3367"/>
                </a:cubicBezTo>
                <a:lnTo>
                  <a:pt x="19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6" name="Google Shape;376;p27"/>
          <p:cNvSpPr/>
          <p:nvPr/>
        </p:nvSpPr>
        <p:spPr>
          <a:xfrm>
            <a:off x="8268953" y="2357797"/>
            <a:ext cx="139445" cy="100693"/>
          </a:xfrm>
          <a:custGeom>
            <a:avLst/>
            <a:gdLst/>
            <a:ahLst/>
            <a:cxnLst/>
            <a:rect l="l" t="t" r="r" b="b"/>
            <a:pathLst>
              <a:path w="5661" h="4050" extrusionOk="0">
                <a:moveTo>
                  <a:pt x="196" y="0"/>
                </a:moveTo>
                <a:cubicBezTo>
                  <a:pt x="147" y="0"/>
                  <a:pt x="98" y="0"/>
                  <a:pt x="98" y="49"/>
                </a:cubicBezTo>
                <a:lnTo>
                  <a:pt x="1" y="537"/>
                </a:lnTo>
                <a:cubicBezTo>
                  <a:pt x="1" y="586"/>
                  <a:pt x="1" y="634"/>
                  <a:pt x="50" y="634"/>
                </a:cubicBezTo>
                <a:lnTo>
                  <a:pt x="5465" y="4050"/>
                </a:lnTo>
                <a:cubicBezTo>
                  <a:pt x="5514" y="4050"/>
                  <a:pt x="5563" y="4050"/>
                  <a:pt x="5563" y="4001"/>
                </a:cubicBezTo>
                <a:lnTo>
                  <a:pt x="5660" y="3513"/>
                </a:lnTo>
                <a:cubicBezTo>
                  <a:pt x="5660" y="3464"/>
                  <a:pt x="5660" y="3415"/>
                  <a:pt x="5611" y="3367"/>
                </a:cubicBezTo>
                <a:lnTo>
                  <a:pt x="19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7" name="Google Shape;377;p27"/>
          <p:cNvSpPr/>
          <p:nvPr/>
        </p:nvSpPr>
        <p:spPr>
          <a:xfrm>
            <a:off x="8286984" y="2097440"/>
            <a:ext cx="187503" cy="244597"/>
          </a:xfrm>
          <a:custGeom>
            <a:avLst/>
            <a:gdLst/>
            <a:ahLst/>
            <a:cxnLst/>
            <a:rect l="l" t="t" r="r" b="b"/>
            <a:pathLst>
              <a:path w="7612" h="9838" extrusionOk="0">
                <a:moveTo>
                  <a:pt x="3367" y="812"/>
                </a:moveTo>
                <a:cubicBezTo>
                  <a:pt x="3611" y="812"/>
                  <a:pt x="3806" y="861"/>
                  <a:pt x="4001" y="910"/>
                </a:cubicBezTo>
                <a:cubicBezTo>
                  <a:pt x="5611" y="1446"/>
                  <a:pt x="6733" y="3691"/>
                  <a:pt x="6587" y="5935"/>
                </a:cubicBezTo>
                <a:cubicBezTo>
                  <a:pt x="6538" y="7008"/>
                  <a:pt x="6050" y="8033"/>
                  <a:pt x="5221" y="8716"/>
                </a:cubicBezTo>
                <a:cubicBezTo>
                  <a:pt x="4906" y="8905"/>
                  <a:pt x="4530" y="9012"/>
                  <a:pt x="4158" y="9012"/>
                </a:cubicBezTo>
                <a:cubicBezTo>
                  <a:pt x="3955" y="9012"/>
                  <a:pt x="3752" y="8980"/>
                  <a:pt x="3562" y="8911"/>
                </a:cubicBezTo>
                <a:cubicBezTo>
                  <a:pt x="2001" y="8374"/>
                  <a:pt x="830" y="6179"/>
                  <a:pt x="1025" y="3935"/>
                </a:cubicBezTo>
                <a:cubicBezTo>
                  <a:pt x="1025" y="2861"/>
                  <a:pt x="1513" y="1837"/>
                  <a:pt x="2342" y="1154"/>
                </a:cubicBezTo>
                <a:cubicBezTo>
                  <a:pt x="2635" y="959"/>
                  <a:pt x="3025" y="812"/>
                  <a:pt x="3367" y="812"/>
                </a:cubicBezTo>
                <a:close/>
                <a:moveTo>
                  <a:pt x="3406" y="1"/>
                </a:moveTo>
                <a:cubicBezTo>
                  <a:pt x="2876" y="1"/>
                  <a:pt x="2348" y="153"/>
                  <a:pt x="1903" y="471"/>
                </a:cubicBezTo>
                <a:cubicBezTo>
                  <a:pt x="830" y="1251"/>
                  <a:pt x="196" y="2520"/>
                  <a:pt x="196" y="3837"/>
                </a:cubicBezTo>
                <a:cubicBezTo>
                  <a:pt x="1" y="6472"/>
                  <a:pt x="1367" y="9057"/>
                  <a:pt x="3318" y="9692"/>
                </a:cubicBezTo>
                <a:cubicBezTo>
                  <a:pt x="3611" y="9789"/>
                  <a:pt x="3904" y="9838"/>
                  <a:pt x="4196" y="9838"/>
                </a:cubicBezTo>
                <a:cubicBezTo>
                  <a:pt x="4733" y="9838"/>
                  <a:pt x="5221" y="9643"/>
                  <a:pt x="5660" y="9350"/>
                </a:cubicBezTo>
                <a:cubicBezTo>
                  <a:pt x="6733" y="8569"/>
                  <a:pt x="7368" y="7301"/>
                  <a:pt x="7368" y="5984"/>
                </a:cubicBezTo>
                <a:cubicBezTo>
                  <a:pt x="7611" y="3349"/>
                  <a:pt x="6197" y="763"/>
                  <a:pt x="4245" y="129"/>
                </a:cubicBezTo>
                <a:cubicBezTo>
                  <a:pt x="3973" y="44"/>
                  <a:pt x="3689" y="1"/>
                  <a:pt x="3406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8" name="Google Shape;378;p27"/>
          <p:cNvSpPr/>
          <p:nvPr/>
        </p:nvSpPr>
        <p:spPr>
          <a:xfrm>
            <a:off x="6329254" y="711800"/>
            <a:ext cx="409811" cy="504609"/>
          </a:xfrm>
          <a:custGeom>
            <a:avLst/>
            <a:gdLst/>
            <a:ahLst/>
            <a:cxnLst/>
            <a:rect l="l" t="t" r="r" b="b"/>
            <a:pathLst>
              <a:path w="16637" h="20296" extrusionOk="0">
                <a:moveTo>
                  <a:pt x="9904" y="293"/>
                </a:moveTo>
                <a:cubicBezTo>
                  <a:pt x="9124" y="49"/>
                  <a:pt x="8294" y="0"/>
                  <a:pt x="7465" y="98"/>
                </a:cubicBezTo>
                <a:lnTo>
                  <a:pt x="7465" y="98"/>
                </a:lnTo>
                <a:lnTo>
                  <a:pt x="6196" y="342"/>
                </a:lnTo>
                <a:lnTo>
                  <a:pt x="6196" y="342"/>
                </a:lnTo>
                <a:cubicBezTo>
                  <a:pt x="3171" y="634"/>
                  <a:pt x="781" y="3611"/>
                  <a:pt x="439" y="8001"/>
                </a:cubicBezTo>
                <a:cubicBezTo>
                  <a:pt x="0" y="13368"/>
                  <a:pt x="2830" y="18686"/>
                  <a:pt x="6733" y="19954"/>
                </a:cubicBezTo>
                <a:cubicBezTo>
                  <a:pt x="7562" y="20247"/>
                  <a:pt x="8489" y="20296"/>
                  <a:pt x="9319" y="20101"/>
                </a:cubicBezTo>
                <a:lnTo>
                  <a:pt x="9319" y="20101"/>
                </a:lnTo>
                <a:lnTo>
                  <a:pt x="13124" y="19418"/>
                </a:lnTo>
                <a:lnTo>
                  <a:pt x="10685" y="19857"/>
                </a:lnTo>
                <a:cubicBezTo>
                  <a:pt x="13563" y="19467"/>
                  <a:pt x="15856" y="16490"/>
                  <a:pt x="16198" y="12246"/>
                </a:cubicBezTo>
                <a:cubicBezTo>
                  <a:pt x="16637" y="6928"/>
                  <a:pt x="13807" y="1561"/>
                  <a:pt x="9904" y="293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9" name="Google Shape;379;p27"/>
          <p:cNvSpPr/>
          <p:nvPr/>
        </p:nvSpPr>
        <p:spPr>
          <a:xfrm>
            <a:off x="6329254" y="720005"/>
            <a:ext cx="367763" cy="494639"/>
          </a:xfrm>
          <a:custGeom>
            <a:avLst/>
            <a:gdLst/>
            <a:ahLst/>
            <a:cxnLst/>
            <a:rect l="l" t="t" r="r" b="b"/>
            <a:pathLst>
              <a:path w="14930" h="19895" extrusionOk="0">
                <a:moveTo>
                  <a:pt x="6626" y="1"/>
                </a:moveTo>
                <a:cubicBezTo>
                  <a:pt x="3425" y="1"/>
                  <a:pt x="816" y="3062"/>
                  <a:pt x="439" y="7671"/>
                </a:cubicBezTo>
                <a:cubicBezTo>
                  <a:pt x="0" y="13038"/>
                  <a:pt x="2830" y="18356"/>
                  <a:pt x="6733" y="19624"/>
                </a:cubicBezTo>
                <a:cubicBezTo>
                  <a:pt x="7289" y="19807"/>
                  <a:pt x="7837" y="19895"/>
                  <a:pt x="8370" y="19895"/>
                </a:cubicBezTo>
                <a:cubicBezTo>
                  <a:pt x="11536" y="19895"/>
                  <a:pt x="14163" y="16809"/>
                  <a:pt x="14539" y="12257"/>
                </a:cubicBezTo>
                <a:cubicBezTo>
                  <a:pt x="14929" y="6891"/>
                  <a:pt x="12100" y="1524"/>
                  <a:pt x="8245" y="256"/>
                </a:cubicBezTo>
                <a:cubicBezTo>
                  <a:pt x="7694" y="83"/>
                  <a:pt x="7152" y="1"/>
                  <a:pt x="6626" y="1"/>
                </a:cubicBezTo>
                <a:close/>
              </a:path>
            </a:pathLst>
          </a:custGeom>
          <a:solidFill>
            <a:schemeClr val="accent4"/>
          </a:solidFill>
          <a:ln w="9525" cap="flat" cmpd="sng">
            <a:solidFill>
              <a:schemeClr val="accent4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0" name="Google Shape;380;p27"/>
          <p:cNvSpPr/>
          <p:nvPr/>
        </p:nvSpPr>
        <p:spPr>
          <a:xfrm>
            <a:off x="6392955" y="907092"/>
            <a:ext cx="241571" cy="155266"/>
          </a:xfrm>
          <a:custGeom>
            <a:avLst/>
            <a:gdLst/>
            <a:ahLst/>
            <a:cxnLst/>
            <a:rect l="l" t="t" r="r" b="b"/>
            <a:pathLst>
              <a:path w="9807" h="6245" extrusionOk="0">
                <a:moveTo>
                  <a:pt x="9026" y="0"/>
                </a:moveTo>
                <a:lnTo>
                  <a:pt x="3220" y="4001"/>
                </a:lnTo>
                <a:lnTo>
                  <a:pt x="1269" y="781"/>
                </a:lnTo>
                <a:lnTo>
                  <a:pt x="0" y="1610"/>
                </a:lnTo>
                <a:lnTo>
                  <a:pt x="2732" y="6245"/>
                </a:lnTo>
                <a:lnTo>
                  <a:pt x="9806" y="1269"/>
                </a:lnTo>
                <a:lnTo>
                  <a:pt x="9026" y="0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1" name="Google Shape;381;p27"/>
          <p:cNvSpPr/>
          <p:nvPr/>
        </p:nvSpPr>
        <p:spPr>
          <a:xfrm>
            <a:off x="4400135" y="3291684"/>
            <a:ext cx="312488" cy="196513"/>
          </a:xfrm>
          <a:custGeom>
            <a:avLst/>
            <a:gdLst/>
            <a:ahLst/>
            <a:cxnLst/>
            <a:rect l="l" t="t" r="r" b="b"/>
            <a:pathLst>
              <a:path w="12686" h="7904" extrusionOk="0">
                <a:moveTo>
                  <a:pt x="6562" y="0"/>
                </a:moveTo>
                <a:cubicBezTo>
                  <a:pt x="6489" y="0"/>
                  <a:pt x="6416" y="25"/>
                  <a:pt x="6343" y="73"/>
                </a:cubicBezTo>
                <a:lnTo>
                  <a:pt x="147" y="3928"/>
                </a:lnTo>
                <a:cubicBezTo>
                  <a:pt x="0" y="3976"/>
                  <a:pt x="0" y="4220"/>
                  <a:pt x="147" y="4269"/>
                </a:cubicBezTo>
                <a:lnTo>
                  <a:pt x="5904" y="7831"/>
                </a:lnTo>
                <a:cubicBezTo>
                  <a:pt x="5952" y="7879"/>
                  <a:pt x="6026" y="7904"/>
                  <a:pt x="6099" y="7904"/>
                </a:cubicBezTo>
                <a:cubicBezTo>
                  <a:pt x="6172" y="7904"/>
                  <a:pt x="6245" y="7879"/>
                  <a:pt x="6294" y="7831"/>
                </a:cubicBezTo>
                <a:lnTo>
                  <a:pt x="12539" y="4025"/>
                </a:lnTo>
                <a:cubicBezTo>
                  <a:pt x="12685" y="3928"/>
                  <a:pt x="12685" y="3732"/>
                  <a:pt x="12539" y="3635"/>
                </a:cubicBezTo>
                <a:lnTo>
                  <a:pt x="6782" y="73"/>
                </a:lnTo>
                <a:cubicBezTo>
                  <a:pt x="6709" y="25"/>
                  <a:pt x="6636" y="0"/>
                  <a:pt x="656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2" name="Google Shape;382;p27"/>
          <p:cNvSpPr/>
          <p:nvPr/>
        </p:nvSpPr>
        <p:spPr>
          <a:xfrm>
            <a:off x="4400135" y="3093359"/>
            <a:ext cx="311281" cy="332387"/>
          </a:xfrm>
          <a:custGeom>
            <a:avLst/>
            <a:gdLst/>
            <a:ahLst/>
            <a:cxnLst/>
            <a:rect l="l" t="t" r="r" b="b"/>
            <a:pathLst>
              <a:path w="12637" h="13369" extrusionOk="0">
                <a:moveTo>
                  <a:pt x="12636" y="0"/>
                </a:moveTo>
                <a:lnTo>
                  <a:pt x="6099" y="147"/>
                </a:lnTo>
                <a:lnTo>
                  <a:pt x="0" y="293"/>
                </a:lnTo>
                <a:lnTo>
                  <a:pt x="0" y="9514"/>
                </a:lnTo>
                <a:cubicBezTo>
                  <a:pt x="0" y="9612"/>
                  <a:pt x="49" y="9709"/>
                  <a:pt x="98" y="9758"/>
                </a:cubicBezTo>
                <a:lnTo>
                  <a:pt x="5904" y="13319"/>
                </a:lnTo>
                <a:cubicBezTo>
                  <a:pt x="5952" y="13319"/>
                  <a:pt x="6001" y="13368"/>
                  <a:pt x="6099" y="13368"/>
                </a:cubicBezTo>
                <a:cubicBezTo>
                  <a:pt x="6148" y="13368"/>
                  <a:pt x="6245" y="13368"/>
                  <a:pt x="6294" y="13319"/>
                </a:cubicBezTo>
                <a:lnTo>
                  <a:pt x="12539" y="9465"/>
                </a:lnTo>
                <a:cubicBezTo>
                  <a:pt x="12636" y="9416"/>
                  <a:pt x="12636" y="9368"/>
                  <a:pt x="12636" y="9270"/>
                </a:cubicBezTo>
                <a:lnTo>
                  <a:pt x="1263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3" name="Google Shape;383;p27"/>
          <p:cNvSpPr/>
          <p:nvPr/>
        </p:nvSpPr>
        <p:spPr>
          <a:xfrm>
            <a:off x="4550349" y="3093359"/>
            <a:ext cx="161072" cy="332387"/>
          </a:xfrm>
          <a:custGeom>
            <a:avLst/>
            <a:gdLst/>
            <a:ahLst/>
            <a:cxnLst/>
            <a:rect l="l" t="t" r="r" b="b"/>
            <a:pathLst>
              <a:path w="6539" h="13369" extrusionOk="0">
                <a:moveTo>
                  <a:pt x="6538" y="0"/>
                </a:moveTo>
                <a:lnTo>
                  <a:pt x="1" y="147"/>
                </a:lnTo>
                <a:lnTo>
                  <a:pt x="1" y="13368"/>
                </a:lnTo>
                <a:cubicBezTo>
                  <a:pt x="50" y="13368"/>
                  <a:pt x="147" y="13368"/>
                  <a:pt x="196" y="13319"/>
                </a:cubicBezTo>
                <a:lnTo>
                  <a:pt x="6441" y="9465"/>
                </a:lnTo>
                <a:cubicBezTo>
                  <a:pt x="6538" y="9416"/>
                  <a:pt x="6538" y="9368"/>
                  <a:pt x="6538" y="9270"/>
                </a:cubicBezTo>
                <a:lnTo>
                  <a:pt x="653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4" name="Google Shape;384;p27"/>
          <p:cNvSpPr/>
          <p:nvPr/>
        </p:nvSpPr>
        <p:spPr>
          <a:xfrm>
            <a:off x="4400135" y="2999057"/>
            <a:ext cx="312488" cy="195618"/>
          </a:xfrm>
          <a:custGeom>
            <a:avLst/>
            <a:gdLst/>
            <a:ahLst/>
            <a:cxnLst/>
            <a:rect l="l" t="t" r="r" b="b"/>
            <a:pathLst>
              <a:path w="12686" h="7868" extrusionOk="0">
                <a:moveTo>
                  <a:pt x="6562" y="0"/>
                </a:moveTo>
                <a:cubicBezTo>
                  <a:pt x="6489" y="0"/>
                  <a:pt x="6416" y="12"/>
                  <a:pt x="6343" y="37"/>
                </a:cubicBezTo>
                <a:lnTo>
                  <a:pt x="147" y="3891"/>
                </a:lnTo>
                <a:cubicBezTo>
                  <a:pt x="0" y="3989"/>
                  <a:pt x="0" y="4184"/>
                  <a:pt x="147" y="4281"/>
                </a:cubicBezTo>
                <a:lnTo>
                  <a:pt x="5904" y="7794"/>
                </a:lnTo>
                <a:cubicBezTo>
                  <a:pt x="5952" y="7843"/>
                  <a:pt x="6026" y="7867"/>
                  <a:pt x="6099" y="7867"/>
                </a:cubicBezTo>
                <a:cubicBezTo>
                  <a:pt x="6172" y="7867"/>
                  <a:pt x="6245" y="7843"/>
                  <a:pt x="6294" y="7794"/>
                </a:cubicBezTo>
                <a:lnTo>
                  <a:pt x="12539" y="3989"/>
                </a:lnTo>
                <a:cubicBezTo>
                  <a:pt x="12685" y="3891"/>
                  <a:pt x="12685" y="3696"/>
                  <a:pt x="12539" y="3598"/>
                </a:cubicBezTo>
                <a:lnTo>
                  <a:pt x="6782" y="37"/>
                </a:lnTo>
                <a:cubicBezTo>
                  <a:pt x="6709" y="12"/>
                  <a:pt x="6636" y="0"/>
                  <a:pt x="6562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5" name="Google Shape;385;p27"/>
          <p:cNvSpPr/>
          <p:nvPr/>
        </p:nvSpPr>
        <p:spPr>
          <a:xfrm>
            <a:off x="4749854" y="3064543"/>
            <a:ext cx="312488" cy="189850"/>
          </a:xfrm>
          <a:custGeom>
            <a:avLst/>
            <a:gdLst/>
            <a:ahLst/>
            <a:cxnLst/>
            <a:rect l="l" t="t" r="r" b="b"/>
            <a:pathLst>
              <a:path w="12686" h="7636" extrusionOk="0">
                <a:moveTo>
                  <a:pt x="6563" y="1"/>
                </a:moveTo>
                <a:cubicBezTo>
                  <a:pt x="6489" y="1"/>
                  <a:pt x="6416" y="13"/>
                  <a:pt x="6343" y="37"/>
                </a:cubicBezTo>
                <a:lnTo>
                  <a:pt x="98" y="3794"/>
                </a:lnTo>
                <a:cubicBezTo>
                  <a:pt x="1" y="3843"/>
                  <a:pt x="1" y="4038"/>
                  <a:pt x="98" y="4135"/>
                </a:cubicBezTo>
                <a:lnTo>
                  <a:pt x="5904" y="7599"/>
                </a:lnTo>
                <a:cubicBezTo>
                  <a:pt x="5953" y="7624"/>
                  <a:pt x="6014" y="7636"/>
                  <a:pt x="6081" y="7636"/>
                </a:cubicBezTo>
                <a:cubicBezTo>
                  <a:pt x="6148" y="7636"/>
                  <a:pt x="6221" y="7624"/>
                  <a:pt x="6294" y="7599"/>
                </a:cubicBezTo>
                <a:lnTo>
                  <a:pt x="12539" y="3843"/>
                </a:lnTo>
                <a:cubicBezTo>
                  <a:pt x="12685" y="3794"/>
                  <a:pt x="12685" y="3599"/>
                  <a:pt x="12539" y="3501"/>
                </a:cubicBezTo>
                <a:lnTo>
                  <a:pt x="6782" y="37"/>
                </a:lnTo>
                <a:cubicBezTo>
                  <a:pt x="6709" y="13"/>
                  <a:pt x="6636" y="1"/>
                  <a:pt x="6563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6" name="Google Shape;386;p27"/>
          <p:cNvSpPr/>
          <p:nvPr/>
        </p:nvSpPr>
        <p:spPr>
          <a:xfrm>
            <a:off x="4749854" y="2620307"/>
            <a:ext cx="311281" cy="567685"/>
          </a:xfrm>
          <a:custGeom>
            <a:avLst/>
            <a:gdLst/>
            <a:ahLst/>
            <a:cxnLst/>
            <a:rect l="l" t="t" r="r" b="b"/>
            <a:pathLst>
              <a:path w="12637" h="22833" extrusionOk="0">
                <a:moveTo>
                  <a:pt x="12637" y="0"/>
                </a:moveTo>
                <a:lnTo>
                  <a:pt x="6099" y="98"/>
                </a:lnTo>
                <a:lnTo>
                  <a:pt x="1" y="244"/>
                </a:lnTo>
                <a:lnTo>
                  <a:pt x="1" y="19125"/>
                </a:lnTo>
                <a:cubicBezTo>
                  <a:pt x="1" y="19223"/>
                  <a:pt x="49" y="19320"/>
                  <a:pt x="98" y="19369"/>
                </a:cubicBezTo>
                <a:lnTo>
                  <a:pt x="5904" y="22784"/>
                </a:lnTo>
                <a:cubicBezTo>
                  <a:pt x="5953" y="22833"/>
                  <a:pt x="6002" y="22833"/>
                  <a:pt x="6099" y="22833"/>
                </a:cubicBezTo>
                <a:cubicBezTo>
                  <a:pt x="6148" y="22833"/>
                  <a:pt x="6245" y="22833"/>
                  <a:pt x="6294" y="22784"/>
                </a:cubicBezTo>
                <a:lnTo>
                  <a:pt x="12539" y="19076"/>
                </a:lnTo>
                <a:cubicBezTo>
                  <a:pt x="12588" y="19027"/>
                  <a:pt x="12637" y="18930"/>
                  <a:pt x="12637" y="18881"/>
                </a:cubicBezTo>
                <a:lnTo>
                  <a:pt x="1263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7" name="Google Shape;387;p27"/>
          <p:cNvSpPr/>
          <p:nvPr/>
        </p:nvSpPr>
        <p:spPr>
          <a:xfrm>
            <a:off x="4900092" y="2620307"/>
            <a:ext cx="161047" cy="567685"/>
          </a:xfrm>
          <a:custGeom>
            <a:avLst/>
            <a:gdLst/>
            <a:ahLst/>
            <a:cxnLst/>
            <a:rect l="l" t="t" r="r" b="b"/>
            <a:pathLst>
              <a:path w="6538" h="22833" extrusionOk="0">
                <a:moveTo>
                  <a:pt x="6538" y="0"/>
                </a:moveTo>
                <a:lnTo>
                  <a:pt x="0" y="98"/>
                </a:lnTo>
                <a:lnTo>
                  <a:pt x="0" y="22833"/>
                </a:lnTo>
                <a:cubicBezTo>
                  <a:pt x="49" y="22833"/>
                  <a:pt x="146" y="22833"/>
                  <a:pt x="195" y="22784"/>
                </a:cubicBezTo>
                <a:lnTo>
                  <a:pt x="6440" y="19076"/>
                </a:lnTo>
                <a:cubicBezTo>
                  <a:pt x="6489" y="19027"/>
                  <a:pt x="6538" y="18930"/>
                  <a:pt x="6538" y="18881"/>
                </a:cubicBezTo>
                <a:lnTo>
                  <a:pt x="6538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8" name="Google Shape;388;p27"/>
          <p:cNvSpPr/>
          <p:nvPr/>
        </p:nvSpPr>
        <p:spPr>
          <a:xfrm>
            <a:off x="4749854" y="2528715"/>
            <a:ext cx="312488" cy="189552"/>
          </a:xfrm>
          <a:custGeom>
            <a:avLst/>
            <a:gdLst/>
            <a:ahLst/>
            <a:cxnLst/>
            <a:rect l="l" t="t" r="r" b="b"/>
            <a:pathLst>
              <a:path w="12686" h="7624" extrusionOk="0">
                <a:moveTo>
                  <a:pt x="6563" y="1"/>
                </a:moveTo>
                <a:cubicBezTo>
                  <a:pt x="6489" y="1"/>
                  <a:pt x="6416" y="25"/>
                  <a:pt x="6343" y="74"/>
                </a:cubicBezTo>
                <a:lnTo>
                  <a:pt x="98" y="3782"/>
                </a:lnTo>
                <a:cubicBezTo>
                  <a:pt x="1" y="3831"/>
                  <a:pt x="1" y="4074"/>
                  <a:pt x="98" y="4123"/>
                </a:cubicBezTo>
                <a:lnTo>
                  <a:pt x="5904" y="7587"/>
                </a:lnTo>
                <a:cubicBezTo>
                  <a:pt x="5953" y="7612"/>
                  <a:pt x="6014" y="7624"/>
                  <a:pt x="6081" y="7624"/>
                </a:cubicBezTo>
                <a:cubicBezTo>
                  <a:pt x="6148" y="7624"/>
                  <a:pt x="6221" y="7612"/>
                  <a:pt x="6294" y="7587"/>
                </a:cubicBezTo>
                <a:lnTo>
                  <a:pt x="12539" y="3879"/>
                </a:lnTo>
                <a:cubicBezTo>
                  <a:pt x="12685" y="3782"/>
                  <a:pt x="12685" y="3587"/>
                  <a:pt x="12539" y="3489"/>
                </a:cubicBezTo>
                <a:lnTo>
                  <a:pt x="6782" y="74"/>
                </a:lnTo>
                <a:cubicBezTo>
                  <a:pt x="6709" y="25"/>
                  <a:pt x="6636" y="1"/>
                  <a:pt x="6563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9" name="Google Shape;389;p27"/>
          <p:cNvSpPr/>
          <p:nvPr/>
        </p:nvSpPr>
        <p:spPr>
          <a:xfrm>
            <a:off x="5098390" y="2855005"/>
            <a:ext cx="313670" cy="195618"/>
          </a:xfrm>
          <a:custGeom>
            <a:avLst/>
            <a:gdLst/>
            <a:ahLst/>
            <a:cxnLst/>
            <a:rect l="l" t="t" r="r" b="b"/>
            <a:pathLst>
              <a:path w="12734" h="7868" extrusionOk="0">
                <a:moveTo>
                  <a:pt x="6611" y="1"/>
                </a:moveTo>
                <a:cubicBezTo>
                  <a:pt x="6538" y="1"/>
                  <a:pt x="6464" y="25"/>
                  <a:pt x="6391" y="74"/>
                </a:cubicBezTo>
                <a:lnTo>
                  <a:pt x="146" y="3879"/>
                </a:lnTo>
                <a:cubicBezTo>
                  <a:pt x="0" y="3977"/>
                  <a:pt x="0" y="4172"/>
                  <a:pt x="146" y="4270"/>
                </a:cubicBezTo>
                <a:lnTo>
                  <a:pt x="5903" y="7831"/>
                </a:lnTo>
                <a:cubicBezTo>
                  <a:pt x="5977" y="7855"/>
                  <a:pt x="6050" y="7868"/>
                  <a:pt x="6123" y="7868"/>
                </a:cubicBezTo>
                <a:cubicBezTo>
                  <a:pt x="6196" y="7868"/>
                  <a:pt x="6269" y="7855"/>
                  <a:pt x="6342" y="7831"/>
                </a:cubicBezTo>
                <a:lnTo>
                  <a:pt x="12587" y="3977"/>
                </a:lnTo>
                <a:cubicBezTo>
                  <a:pt x="12734" y="3879"/>
                  <a:pt x="12734" y="3684"/>
                  <a:pt x="12587" y="3635"/>
                </a:cubicBezTo>
                <a:lnTo>
                  <a:pt x="6830" y="74"/>
                </a:lnTo>
                <a:cubicBezTo>
                  <a:pt x="6757" y="25"/>
                  <a:pt x="6684" y="1"/>
                  <a:pt x="6611" y="1"/>
                </a:cubicBezTo>
                <a:close/>
              </a:path>
            </a:pathLst>
          </a:custGeom>
          <a:solidFill>
            <a:srgbClr val="6624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0" name="Google Shape;390;p27"/>
          <p:cNvSpPr/>
          <p:nvPr/>
        </p:nvSpPr>
        <p:spPr>
          <a:xfrm>
            <a:off x="5099573" y="1933765"/>
            <a:ext cx="311281" cy="1058944"/>
          </a:xfrm>
          <a:custGeom>
            <a:avLst/>
            <a:gdLst/>
            <a:ahLst/>
            <a:cxnLst/>
            <a:rect l="l" t="t" r="r" b="b"/>
            <a:pathLst>
              <a:path w="12637" h="42592" extrusionOk="0">
                <a:moveTo>
                  <a:pt x="12637" y="0"/>
                </a:moveTo>
                <a:lnTo>
                  <a:pt x="6051" y="147"/>
                </a:lnTo>
                <a:lnTo>
                  <a:pt x="1" y="244"/>
                </a:lnTo>
                <a:lnTo>
                  <a:pt x="1" y="38738"/>
                </a:lnTo>
                <a:cubicBezTo>
                  <a:pt x="1" y="38835"/>
                  <a:pt x="50" y="38933"/>
                  <a:pt x="98" y="38982"/>
                </a:cubicBezTo>
                <a:lnTo>
                  <a:pt x="5855" y="42543"/>
                </a:lnTo>
                <a:cubicBezTo>
                  <a:pt x="5953" y="42543"/>
                  <a:pt x="6002" y="42592"/>
                  <a:pt x="6051" y="42592"/>
                </a:cubicBezTo>
                <a:cubicBezTo>
                  <a:pt x="6148" y="42592"/>
                  <a:pt x="6246" y="42592"/>
                  <a:pt x="6294" y="42543"/>
                </a:cubicBezTo>
                <a:lnTo>
                  <a:pt x="12539" y="38689"/>
                </a:lnTo>
                <a:cubicBezTo>
                  <a:pt x="12588" y="38640"/>
                  <a:pt x="12637" y="38591"/>
                  <a:pt x="12637" y="38494"/>
                </a:cubicBezTo>
                <a:lnTo>
                  <a:pt x="12637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1" name="Google Shape;391;p27"/>
          <p:cNvSpPr/>
          <p:nvPr/>
        </p:nvSpPr>
        <p:spPr>
          <a:xfrm>
            <a:off x="5248604" y="1933765"/>
            <a:ext cx="162254" cy="1058944"/>
          </a:xfrm>
          <a:custGeom>
            <a:avLst/>
            <a:gdLst/>
            <a:ahLst/>
            <a:cxnLst/>
            <a:rect l="l" t="t" r="r" b="b"/>
            <a:pathLst>
              <a:path w="6587" h="42592" extrusionOk="0">
                <a:moveTo>
                  <a:pt x="6587" y="0"/>
                </a:moveTo>
                <a:lnTo>
                  <a:pt x="1" y="147"/>
                </a:lnTo>
                <a:lnTo>
                  <a:pt x="1" y="42592"/>
                </a:lnTo>
                <a:cubicBezTo>
                  <a:pt x="98" y="42592"/>
                  <a:pt x="196" y="42592"/>
                  <a:pt x="244" y="42543"/>
                </a:cubicBezTo>
                <a:lnTo>
                  <a:pt x="6489" y="38689"/>
                </a:lnTo>
                <a:cubicBezTo>
                  <a:pt x="6538" y="38640"/>
                  <a:pt x="6587" y="38591"/>
                  <a:pt x="6587" y="38494"/>
                </a:cubicBezTo>
                <a:lnTo>
                  <a:pt x="658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2" name="Google Shape;392;p27"/>
          <p:cNvSpPr/>
          <p:nvPr/>
        </p:nvSpPr>
        <p:spPr>
          <a:xfrm>
            <a:off x="5098390" y="1838543"/>
            <a:ext cx="313670" cy="196538"/>
          </a:xfrm>
          <a:custGeom>
            <a:avLst/>
            <a:gdLst/>
            <a:ahLst/>
            <a:cxnLst/>
            <a:rect l="l" t="t" r="r" b="b"/>
            <a:pathLst>
              <a:path w="12734" h="7905" extrusionOk="0">
                <a:moveTo>
                  <a:pt x="6611" y="0"/>
                </a:moveTo>
                <a:cubicBezTo>
                  <a:pt x="6538" y="0"/>
                  <a:pt x="6464" y="25"/>
                  <a:pt x="6391" y="74"/>
                </a:cubicBezTo>
                <a:lnTo>
                  <a:pt x="146" y="3879"/>
                </a:lnTo>
                <a:cubicBezTo>
                  <a:pt x="0" y="3977"/>
                  <a:pt x="0" y="4172"/>
                  <a:pt x="146" y="4269"/>
                </a:cubicBezTo>
                <a:lnTo>
                  <a:pt x="5903" y="7831"/>
                </a:lnTo>
                <a:cubicBezTo>
                  <a:pt x="5977" y="7880"/>
                  <a:pt x="6050" y="7904"/>
                  <a:pt x="6123" y="7904"/>
                </a:cubicBezTo>
                <a:cubicBezTo>
                  <a:pt x="6196" y="7904"/>
                  <a:pt x="6269" y="7880"/>
                  <a:pt x="6342" y="7831"/>
                </a:cubicBezTo>
                <a:lnTo>
                  <a:pt x="12587" y="3977"/>
                </a:lnTo>
                <a:cubicBezTo>
                  <a:pt x="12734" y="3928"/>
                  <a:pt x="12734" y="3733"/>
                  <a:pt x="12587" y="3635"/>
                </a:cubicBezTo>
                <a:lnTo>
                  <a:pt x="6830" y="74"/>
                </a:lnTo>
                <a:cubicBezTo>
                  <a:pt x="6757" y="25"/>
                  <a:pt x="6684" y="0"/>
                  <a:pt x="66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3" name="Google Shape;393;p27"/>
          <p:cNvSpPr/>
          <p:nvPr/>
        </p:nvSpPr>
        <p:spPr>
          <a:xfrm>
            <a:off x="5448109" y="2649719"/>
            <a:ext cx="313670" cy="195618"/>
          </a:xfrm>
          <a:custGeom>
            <a:avLst/>
            <a:gdLst/>
            <a:ahLst/>
            <a:cxnLst/>
            <a:rect l="l" t="t" r="r" b="b"/>
            <a:pathLst>
              <a:path w="12734" h="7868" extrusionOk="0">
                <a:moveTo>
                  <a:pt x="6635" y="0"/>
                </a:moveTo>
                <a:cubicBezTo>
                  <a:pt x="6562" y="0"/>
                  <a:pt x="6489" y="12"/>
                  <a:pt x="6440" y="37"/>
                </a:cubicBezTo>
                <a:lnTo>
                  <a:pt x="147" y="3891"/>
                </a:lnTo>
                <a:cubicBezTo>
                  <a:pt x="0" y="3940"/>
                  <a:pt x="0" y="4184"/>
                  <a:pt x="147" y="4281"/>
                </a:cubicBezTo>
                <a:lnTo>
                  <a:pt x="5904" y="7794"/>
                </a:lnTo>
                <a:cubicBezTo>
                  <a:pt x="5977" y="7843"/>
                  <a:pt x="6050" y="7867"/>
                  <a:pt x="6123" y="7867"/>
                </a:cubicBezTo>
                <a:cubicBezTo>
                  <a:pt x="6196" y="7867"/>
                  <a:pt x="6270" y="7843"/>
                  <a:pt x="6343" y="7794"/>
                </a:cubicBezTo>
                <a:lnTo>
                  <a:pt x="12588" y="3989"/>
                </a:lnTo>
                <a:cubicBezTo>
                  <a:pt x="12734" y="3891"/>
                  <a:pt x="12734" y="3696"/>
                  <a:pt x="12588" y="3598"/>
                </a:cubicBezTo>
                <a:lnTo>
                  <a:pt x="6831" y="37"/>
                </a:lnTo>
                <a:cubicBezTo>
                  <a:pt x="6782" y="12"/>
                  <a:pt x="6709" y="0"/>
                  <a:pt x="663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4" name="Google Shape;394;p27"/>
          <p:cNvSpPr/>
          <p:nvPr/>
        </p:nvSpPr>
        <p:spPr>
          <a:xfrm>
            <a:off x="5449316" y="1660853"/>
            <a:ext cx="311281" cy="1114735"/>
          </a:xfrm>
          <a:custGeom>
            <a:avLst/>
            <a:gdLst/>
            <a:ahLst/>
            <a:cxnLst/>
            <a:rect l="l" t="t" r="r" b="b"/>
            <a:pathLst>
              <a:path w="12637" h="44836" extrusionOk="0">
                <a:moveTo>
                  <a:pt x="12636" y="0"/>
                </a:moveTo>
                <a:lnTo>
                  <a:pt x="6050" y="146"/>
                </a:lnTo>
                <a:lnTo>
                  <a:pt x="0" y="244"/>
                </a:lnTo>
                <a:lnTo>
                  <a:pt x="0" y="40982"/>
                </a:lnTo>
                <a:cubicBezTo>
                  <a:pt x="0" y="41079"/>
                  <a:pt x="0" y="41177"/>
                  <a:pt x="98" y="41226"/>
                </a:cubicBezTo>
                <a:lnTo>
                  <a:pt x="5855" y="44787"/>
                </a:lnTo>
                <a:cubicBezTo>
                  <a:pt x="5903" y="44836"/>
                  <a:pt x="6001" y="44836"/>
                  <a:pt x="6050" y="44836"/>
                </a:cubicBezTo>
                <a:cubicBezTo>
                  <a:pt x="6147" y="44836"/>
                  <a:pt x="6196" y="44836"/>
                  <a:pt x="6294" y="44787"/>
                </a:cubicBezTo>
                <a:lnTo>
                  <a:pt x="12539" y="40982"/>
                </a:lnTo>
                <a:cubicBezTo>
                  <a:pt x="12587" y="40933"/>
                  <a:pt x="12636" y="40835"/>
                  <a:pt x="12636" y="40787"/>
                </a:cubicBezTo>
                <a:lnTo>
                  <a:pt x="12636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5" name="Google Shape;395;p27"/>
          <p:cNvSpPr/>
          <p:nvPr/>
        </p:nvSpPr>
        <p:spPr>
          <a:xfrm>
            <a:off x="5598323" y="1660853"/>
            <a:ext cx="162279" cy="1114735"/>
          </a:xfrm>
          <a:custGeom>
            <a:avLst/>
            <a:gdLst/>
            <a:ahLst/>
            <a:cxnLst/>
            <a:rect l="l" t="t" r="r" b="b"/>
            <a:pathLst>
              <a:path w="6588" h="44836" extrusionOk="0">
                <a:moveTo>
                  <a:pt x="6587" y="0"/>
                </a:moveTo>
                <a:lnTo>
                  <a:pt x="1" y="146"/>
                </a:lnTo>
                <a:lnTo>
                  <a:pt x="1" y="44836"/>
                </a:lnTo>
                <a:cubicBezTo>
                  <a:pt x="98" y="44836"/>
                  <a:pt x="147" y="44836"/>
                  <a:pt x="245" y="44787"/>
                </a:cubicBezTo>
                <a:lnTo>
                  <a:pt x="6490" y="40982"/>
                </a:lnTo>
                <a:cubicBezTo>
                  <a:pt x="6538" y="40933"/>
                  <a:pt x="6587" y="40835"/>
                  <a:pt x="6587" y="40787"/>
                </a:cubicBezTo>
                <a:lnTo>
                  <a:pt x="6587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6" name="Google Shape;396;p27"/>
          <p:cNvSpPr/>
          <p:nvPr/>
        </p:nvSpPr>
        <p:spPr>
          <a:xfrm>
            <a:off x="5448109" y="1565631"/>
            <a:ext cx="313670" cy="196513"/>
          </a:xfrm>
          <a:custGeom>
            <a:avLst/>
            <a:gdLst/>
            <a:ahLst/>
            <a:cxnLst/>
            <a:rect l="l" t="t" r="r" b="b"/>
            <a:pathLst>
              <a:path w="12734" h="7904" extrusionOk="0">
                <a:moveTo>
                  <a:pt x="6635" y="0"/>
                </a:moveTo>
                <a:cubicBezTo>
                  <a:pt x="6562" y="0"/>
                  <a:pt x="6489" y="25"/>
                  <a:pt x="6440" y="73"/>
                </a:cubicBezTo>
                <a:lnTo>
                  <a:pt x="147" y="3928"/>
                </a:lnTo>
                <a:cubicBezTo>
                  <a:pt x="0" y="3976"/>
                  <a:pt x="0" y="4220"/>
                  <a:pt x="147" y="4269"/>
                </a:cubicBezTo>
                <a:lnTo>
                  <a:pt x="5904" y="7831"/>
                </a:lnTo>
                <a:cubicBezTo>
                  <a:pt x="5977" y="7879"/>
                  <a:pt x="6062" y="7904"/>
                  <a:pt x="6141" y="7904"/>
                </a:cubicBezTo>
                <a:cubicBezTo>
                  <a:pt x="6221" y="7904"/>
                  <a:pt x="6294" y="7879"/>
                  <a:pt x="6343" y="7831"/>
                </a:cubicBezTo>
                <a:lnTo>
                  <a:pt x="12588" y="4025"/>
                </a:lnTo>
                <a:cubicBezTo>
                  <a:pt x="12734" y="3928"/>
                  <a:pt x="12734" y="3732"/>
                  <a:pt x="12588" y="3635"/>
                </a:cubicBezTo>
                <a:lnTo>
                  <a:pt x="6831" y="73"/>
                </a:lnTo>
                <a:cubicBezTo>
                  <a:pt x="6782" y="25"/>
                  <a:pt x="6709" y="0"/>
                  <a:pt x="6635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7" name="Google Shape;397;p27"/>
          <p:cNvSpPr/>
          <p:nvPr/>
        </p:nvSpPr>
        <p:spPr>
          <a:xfrm>
            <a:off x="7916788" y="426778"/>
            <a:ext cx="443484" cy="321472"/>
          </a:xfrm>
          <a:custGeom>
            <a:avLst/>
            <a:gdLst/>
            <a:ahLst/>
            <a:cxnLst/>
            <a:rect l="l" t="t" r="r" b="b"/>
            <a:pathLst>
              <a:path w="18004" h="12930" extrusionOk="0">
                <a:moveTo>
                  <a:pt x="17613" y="10051"/>
                </a:moveTo>
                <a:lnTo>
                  <a:pt x="1562" y="50"/>
                </a:lnTo>
                <a:cubicBezTo>
                  <a:pt x="1416" y="1"/>
                  <a:pt x="1269" y="1"/>
                  <a:pt x="1172" y="50"/>
                </a:cubicBezTo>
                <a:lnTo>
                  <a:pt x="1172" y="50"/>
                </a:lnTo>
                <a:lnTo>
                  <a:pt x="1" y="684"/>
                </a:lnTo>
                <a:lnTo>
                  <a:pt x="781" y="1172"/>
                </a:lnTo>
                <a:lnTo>
                  <a:pt x="684" y="1660"/>
                </a:lnTo>
                <a:lnTo>
                  <a:pt x="8392" y="12052"/>
                </a:lnTo>
                <a:lnTo>
                  <a:pt x="16345" y="12247"/>
                </a:lnTo>
                <a:lnTo>
                  <a:pt x="16442" y="12930"/>
                </a:lnTo>
                <a:lnTo>
                  <a:pt x="17759" y="12247"/>
                </a:lnTo>
                <a:lnTo>
                  <a:pt x="18003" y="10783"/>
                </a:lnTo>
                <a:cubicBezTo>
                  <a:pt x="18003" y="10490"/>
                  <a:pt x="17857" y="10198"/>
                  <a:pt x="17613" y="1005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8" name="Google Shape;398;p27"/>
          <p:cNvSpPr/>
          <p:nvPr/>
        </p:nvSpPr>
        <p:spPr>
          <a:xfrm>
            <a:off x="7889149" y="497138"/>
            <a:ext cx="459101" cy="521615"/>
          </a:xfrm>
          <a:custGeom>
            <a:avLst/>
            <a:gdLst/>
            <a:ahLst/>
            <a:cxnLst/>
            <a:rect l="l" t="t" r="r" b="b"/>
            <a:pathLst>
              <a:path w="18638" h="20980" extrusionOk="0">
                <a:moveTo>
                  <a:pt x="1611" y="1"/>
                </a:moveTo>
                <a:lnTo>
                  <a:pt x="293" y="684"/>
                </a:lnTo>
                <a:lnTo>
                  <a:pt x="732" y="2586"/>
                </a:lnTo>
                <a:lnTo>
                  <a:pt x="1171" y="2830"/>
                </a:lnTo>
                <a:lnTo>
                  <a:pt x="98" y="9612"/>
                </a:lnTo>
                <a:cubicBezTo>
                  <a:pt x="1" y="9905"/>
                  <a:pt x="147" y="10197"/>
                  <a:pt x="391" y="10344"/>
                </a:cubicBezTo>
                <a:lnTo>
                  <a:pt x="15320" y="19613"/>
                </a:lnTo>
                <a:lnTo>
                  <a:pt x="15174" y="20004"/>
                </a:lnTo>
                <a:lnTo>
                  <a:pt x="15515" y="20979"/>
                </a:lnTo>
                <a:lnTo>
                  <a:pt x="16735" y="20345"/>
                </a:lnTo>
                <a:lnTo>
                  <a:pt x="16784" y="20345"/>
                </a:lnTo>
                <a:cubicBezTo>
                  <a:pt x="16979" y="20248"/>
                  <a:pt x="17125" y="20101"/>
                  <a:pt x="17174" y="19857"/>
                </a:cubicBezTo>
                <a:lnTo>
                  <a:pt x="18637" y="10588"/>
                </a:lnTo>
                <a:lnTo>
                  <a:pt x="9319" y="10344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9" name="Google Shape;399;p27"/>
          <p:cNvSpPr/>
          <p:nvPr/>
        </p:nvSpPr>
        <p:spPr>
          <a:xfrm>
            <a:off x="7901170" y="444256"/>
            <a:ext cx="426660" cy="303994"/>
          </a:xfrm>
          <a:custGeom>
            <a:avLst/>
            <a:gdLst/>
            <a:ahLst/>
            <a:cxnLst/>
            <a:rect l="l" t="t" r="r" b="b"/>
            <a:pathLst>
              <a:path w="17321" h="12227" extrusionOk="0">
                <a:moveTo>
                  <a:pt x="696" y="0"/>
                </a:moveTo>
                <a:cubicBezTo>
                  <a:pt x="459" y="0"/>
                  <a:pt x="234" y="148"/>
                  <a:pt x="196" y="420"/>
                </a:cubicBezTo>
                <a:lnTo>
                  <a:pt x="0" y="1640"/>
                </a:lnTo>
                <a:lnTo>
                  <a:pt x="7709" y="11983"/>
                </a:lnTo>
                <a:lnTo>
                  <a:pt x="17027" y="12227"/>
                </a:lnTo>
                <a:lnTo>
                  <a:pt x="17271" y="10714"/>
                </a:lnTo>
                <a:cubicBezTo>
                  <a:pt x="17320" y="10470"/>
                  <a:pt x="17174" y="10178"/>
                  <a:pt x="16930" y="10031"/>
                </a:cubicBezTo>
                <a:lnTo>
                  <a:pt x="879" y="30"/>
                </a:lnTo>
                <a:cubicBezTo>
                  <a:pt x="819" y="10"/>
                  <a:pt x="757" y="0"/>
                  <a:pt x="69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0" name="Google Shape;400;p27"/>
          <p:cNvSpPr/>
          <p:nvPr/>
        </p:nvSpPr>
        <p:spPr>
          <a:xfrm>
            <a:off x="7857914" y="514119"/>
            <a:ext cx="457894" cy="505828"/>
          </a:xfrm>
          <a:custGeom>
            <a:avLst/>
            <a:gdLst/>
            <a:ahLst/>
            <a:cxnLst/>
            <a:rect l="l" t="t" r="r" b="b"/>
            <a:pathLst>
              <a:path w="18589" h="20345" extrusionOk="0">
                <a:moveTo>
                  <a:pt x="1561" y="1"/>
                </a:moveTo>
                <a:lnTo>
                  <a:pt x="49" y="9612"/>
                </a:lnTo>
                <a:cubicBezTo>
                  <a:pt x="0" y="9905"/>
                  <a:pt x="98" y="10197"/>
                  <a:pt x="342" y="10344"/>
                </a:cubicBezTo>
                <a:lnTo>
                  <a:pt x="16295" y="20296"/>
                </a:lnTo>
                <a:cubicBezTo>
                  <a:pt x="16372" y="20329"/>
                  <a:pt x="16454" y="20345"/>
                  <a:pt x="16535" y="20345"/>
                </a:cubicBezTo>
                <a:cubicBezTo>
                  <a:pt x="16815" y="20345"/>
                  <a:pt x="17087" y="20160"/>
                  <a:pt x="17125" y="19857"/>
                </a:cubicBezTo>
                <a:lnTo>
                  <a:pt x="18588" y="10588"/>
                </a:lnTo>
                <a:lnTo>
                  <a:pt x="9270" y="10344"/>
                </a:lnTo>
                <a:lnTo>
                  <a:pt x="1561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1" name="Google Shape;401;p27"/>
          <p:cNvSpPr/>
          <p:nvPr/>
        </p:nvSpPr>
        <p:spPr>
          <a:xfrm>
            <a:off x="8086240" y="754287"/>
            <a:ext cx="262016" cy="23072"/>
          </a:xfrm>
          <a:custGeom>
            <a:avLst/>
            <a:gdLst/>
            <a:ahLst/>
            <a:cxnLst/>
            <a:rect l="l" t="t" r="r" b="b"/>
            <a:pathLst>
              <a:path w="10637" h="928" extrusionOk="0">
                <a:moveTo>
                  <a:pt x="1318" y="1"/>
                </a:moveTo>
                <a:lnTo>
                  <a:pt x="1" y="684"/>
                </a:lnTo>
                <a:lnTo>
                  <a:pt x="9319" y="928"/>
                </a:lnTo>
                <a:lnTo>
                  <a:pt x="10636" y="245"/>
                </a:ln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2" name="Google Shape;402;p27"/>
          <p:cNvSpPr/>
          <p:nvPr/>
        </p:nvSpPr>
        <p:spPr>
          <a:xfrm>
            <a:off x="7507020" y="3594414"/>
            <a:ext cx="1533472" cy="930976"/>
          </a:xfrm>
          <a:custGeom>
            <a:avLst/>
            <a:gdLst/>
            <a:ahLst/>
            <a:cxnLst/>
            <a:rect l="l" t="t" r="r" b="b"/>
            <a:pathLst>
              <a:path w="62254" h="37445" extrusionOk="0">
                <a:moveTo>
                  <a:pt x="38299" y="0"/>
                </a:moveTo>
                <a:cubicBezTo>
                  <a:pt x="37860" y="0"/>
                  <a:pt x="37421" y="122"/>
                  <a:pt x="37030" y="366"/>
                </a:cubicBezTo>
                <a:lnTo>
                  <a:pt x="439" y="22516"/>
                </a:lnTo>
                <a:cubicBezTo>
                  <a:pt x="0" y="22711"/>
                  <a:pt x="0" y="23345"/>
                  <a:pt x="439" y="23589"/>
                </a:cubicBezTo>
                <a:lnTo>
                  <a:pt x="22833" y="37152"/>
                </a:lnTo>
                <a:cubicBezTo>
                  <a:pt x="23175" y="37347"/>
                  <a:pt x="23565" y="37445"/>
                  <a:pt x="23961" y="37445"/>
                </a:cubicBezTo>
                <a:cubicBezTo>
                  <a:pt x="24358" y="37445"/>
                  <a:pt x="24760" y="37347"/>
                  <a:pt x="25126" y="37152"/>
                </a:cubicBezTo>
                <a:lnTo>
                  <a:pt x="61863" y="14905"/>
                </a:lnTo>
                <a:cubicBezTo>
                  <a:pt x="62254" y="14661"/>
                  <a:pt x="62254" y="14076"/>
                  <a:pt x="61863" y="13832"/>
                </a:cubicBezTo>
                <a:lnTo>
                  <a:pt x="39567" y="366"/>
                </a:lnTo>
                <a:cubicBezTo>
                  <a:pt x="39177" y="122"/>
                  <a:pt x="38738" y="0"/>
                  <a:pt x="3829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3" name="Google Shape;403;p27"/>
          <p:cNvSpPr/>
          <p:nvPr/>
        </p:nvSpPr>
        <p:spPr>
          <a:xfrm>
            <a:off x="7509410" y="3464012"/>
            <a:ext cx="1528668" cy="989826"/>
          </a:xfrm>
          <a:custGeom>
            <a:avLst/>
            <a:gdLst/>
            <a:ahLst/>
            <a:cxnLst/>
            <a:rect l="l" t="t" r="r" b="b"/>
            <a:pathLst>
              <a:path w="62059" h="39812" extrusionOk="0">
                <a:moveTo>
                  <a:pt x="61766" y="13954"/>
                </a:moveTo>
                <a:lnTo>
                  <a:pt x="39470" y="488"/>
                </a:lnTo>
                <a:cubicBezTo>
                  <a:pt x="38641" y="1"/>
                  <a:pt x="37665" y="1"/>
                  <a:pt x="36884" y="488"/>
                </a:cubicBezTo>
                <a:lnTo>
                  <a:pt x="294" y="22638"/>
                </a:lnTo>
                <a:cubicBezTo>
                  <a:pt x="98" y="22736"/>
                  <a:pt x="1" y="22931"/>
                  <a:pt x="1" y="23175"/>
                </a:cubicBezTo>
                <a:lnTo>
                  <a:pt x="1" y="25370"/>
                </a:lnTo>
                <a:lnTo>
                  <a:pt x="1" y="25370"/>
                </a:lnTo>
                <a:cubicBezTo>
                  <a:pt x="1" y="25565"/>
                  <a:pt x="98" y="25712"/>
                  <a:pt x="294" y="25858"/>
                </a:cubicBezTo>
                <a:lnTo>
                  <a:pt x="22687" y="39372"/>
                </a:lnTo>
                <a:cubicBezTo>
                  <a:pt x="23370" y="39811"/>
                  <a:pt x="24248" y="39811"/>
                  <a:pt x="24980" y="39372"/>
                </a:cubicBezTo>
                <a:lnTo>
                  <a:pt x="61766" y="17174"/>
                </a:lnTo>
                <a:cubicBezTo>
                  <a:pt x="61913" y="17027"/>
                  <a:pt x="62059" y="16832"/>
                  <a:pt x="62059" y="16637"/>
                </a:cubicBezTo>
                <a:lnTo>
                  <a:pt x="62059" y="14491"/>
                </a:lnTo>
                <a:cubicBezTo>
                  <a:pt x="62059" y="14247"/>
                  <a:pt x="61913" y="14051"/>
                  <a:pt x="61766" y="1395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4" name="Google Shape;404;p27"/>
          <p:cNvSpPr/>
          <p:nvPr/>
        </p:nvSpPr>
        <p:spPr>
          <a:xfrm>
            <a:off x="7507020" y="3467045"/>
            <a:ext cx="1533472" cy="930678"/>
          </a:xfrm>
          <a:custGeom>
            <a:avLst/>
            <a:gdLst/>
            <a:ahLst/>
            <a:cxnLst/>
            <a:rect l="l" t="t" r="r" b="b"/>
            <a:pathLst>
              <a:path w="62254" h="37433" extrusionOk="0">
                <a:moveTo>
                  <a:pt x="38299" y="1"/>
                </a:moveTo>
                <a:cubicBezTo>
                  <a:pt x="37860" y="1"/>
                  <a:pt x="37421" y="123"/>
                  <a:pt x="37030" y="366"/>
                </a:cubicBezTo>
                <a:lnTo>
                  <a:pt x="439" y="22516"/>
                </a:lnTo>
                <a:cubicBezTo>
                  <a:pt x="0" y="22711"/>
                  <a:pt x="0" y="23345"/>
                  <a:pt x="439" y="23589"/>
                </a:cubicBezTo>
                <a:lnTo>
                  <a:pt x="22833" y="37104"/>
                </a:lnTo>
                <a:cubicBezTo>
                  <a:pt x="23175" y="37323"/>
                  <a:pt x="23565" y="37433"/>
                  <a:pt x="23961" y="37433"/>
                </a:cubicBezTo>
                <a:cubicBezTo>
                  <a:pt x="24358" y="37433"/>
                  <a:pt x="24760" y="37323"/>
                  <a:pt x="25126" y="37104"/>
                </a:cubicBezTo>
                <a:lnTo>
                  <a:pt x="61863" y="14905"/>
                </a:lnTo>
                <a:cubicBezTo>
                  <a:pt x="62254" y="14661"/>
                  <a:pt x="62254" y="14076"/>
                  <a:pt x="61863" y="13832"/>
                </a:cubicBezTo>
                <a:lnTo>
                  <a:pt x="39567" y="366"/>
                </a:lnTo>
                <a:cubicBezTo>
                  <a:pt x="39177" y="123"/>
                  <a:pt x="38738" y="1"/>
                  <a:pt x="38299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5" name="Google Shape;405;p27"/>
          <p:cNvSpPr/>
          <p:nvPr/>
        </p:nvSpPr>
        <p:spPr>
          <a:xfrm>
            <a:off x="7658441" y="3511324"/>
            <a:ext cx="1305153" cy="796943"/>
          </a:xfrm>
          <a:custGeom>
            <a:avLst/>
            <a:gdLst/>
            <a:ahLst/>
            <a:cxnLst/>
            <a:rect l="l" t="t" r="r" b="b"/>
            <a:pathLst>
              <a:path w="52985" h="32054" extrusionOk="0">
                <a:moveTo>
                  <a:pt x="20540" y="31664"/>
                </a:moveTo>
                <a:lnTo>
                  <a:pt x="342" y="19467"/>
                </a:lnTo>
                <a:cubicBezTo>
                  <a:pt x="1" y="19271"/>
                  <a:pt x="1" y="18735"/>
                  <a:pt x="342" y="18540"/>
                </a:cubicBezTo>
                <a:lnTo>
                  <a:pt x="30249" y="439"/>
                </a:lnTo>
                <a:cubicBezTo>
                  <a:pt x="30981" y="0"/>
                  <a:pt x="31859" y="0"/>
                  <a:pt x="32591" y="439"/>
                </a:cubicBezTo>
                <a:lnTo>
                  <a:pt x="52643" y="12539"/>
                </a:lnTo>
                <a:cubicBezTo>
                  <a:pt x="52984" y="12783"/>
                  <a:pt x="52984" y="13271"/>
                  <a:pt x="52643" y="13515"/>
                </a:cubicBezTo>
                <a:lnTo>
                  <a:pt x="22589" y="31712"/>
                </a:lnTo>
                <a:cubicBezTo>
                  <a:pt x="21955" y="32054"/>
                  <a:pt x="21126" y="32054"/>
                  <a:pt x="20540" y="31664"/>
                </a:cubicBezTo>
                <a:close/>
              </a:path>
            </a:pathLst>
          </a:custGeom>
          <a:solidFill>
            <a:srgbClr val="009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6" name="Google Shape;406;p27"/>
          <p:cNvSpPr/>
          <p:nvPr/>
        </p:nvSpPr>
        <p:spPr>
          <a:xfrm>
            <a:off x="7658441" y="3511324"/>
            <a:ext cx="1305153" cy="796943"/>
          </a:xfrm>
          <a:custGeom>
            <a:avLst/>
            <a:gdLst/>
            <a:ahLst/>
            <a:cxnLst/>
            <a:rect l="l" t="t" r="r" b="b"/>
            <a:pathLst>
              <a:path w="52985" h="32054" extrusionOk="0">
                <a:moveTo>
                  <a:pt x="52887" y="13222"/>
                </a:moveTo>
                <a:cubicBezTo>
                  <a:pt x="52838" y="13319"/>
                  <a:pt x="52740" y="13417"/>
                  <a:pt x="52643" y="13515"/>
                </a:cubicBezTo>
                <a:lnTo>
                  <a:pt x="22589" y="31664"/>
                </a:lnTo>
                <a:cubicBezTo>
                  <a:pt x="21955" y="32054"/>
                  <a:pt x="21174" y="32054"/>
                  <a:pt x="20540" y="31664"/>
                </a:cubicBezTo>
                <a:lnTo>
                  <a:pt x="342" y="19467"/>
                </a:lnTo>
                <a:cubicBezTo>
                  <a:pt x="245" y="19418"/>
                  <a:pt x="147" y="19320"/>
                  <a:pt x="98" y="19174"/>
                </a:cubicBezTo>
                <a:cubicBezTo>
                  <a:pt x="1" y="18930"/>
                  <a:pt x="98" y="18637"/>
                  <a:pt x="342" y="18540"/>
                </a:cubicBezTo>
                <a:lnTo>
                  <a:pt x="30249" y="391"/>
                </a:lnTo>
                <a:cubicBezTo>
                  <a:pt x="30981" y="0"/>
                  <a:pt x="31859" y="0"/>
                  <a:pt x="32591" y="391"/>
                </a:cubicBezTo>
                <a:lnTo>
                  <a:pt x="52643" y="12539"/>
                </a:lnTo>
                <a:cubicBezTo>
                  <a:pt x="52887" y="12685"/>
                  <a:pt x="52984" y="12978"/>
                  <a:pt x="52887" y="1322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7" name="Google Shape;407;p27"/>
          <p:cNvSpPr/>
          <p:nvPr/>
        </p:nvSpPr>
        <p:spPr>
          <a:xfrm>
            <a:off x="7660855" y="3522413"/>
            <a:ext cx="1300325" cy="783442"/>
          </a:xfrm>
          <a:custGeom>
            <a:avLst/>
            <a:gdLst/>
            <a:ahLst/>
            <a:cxnLst/>
            <a:rect l="l" t="t" r="r" b="b"/>
            <a:pathLst>
              <a:path w="52789" h="31511" extrusionOk="0">
                <a:moveTo>
                  <a:pt x="31337" y="0"/>
                </a:moveTo>
                <a:cubicBezTo>
                  <a:pt x="31038" y="0"/>
                  <a:pt x="30736" y="63"/>
                  <a:pt x="30444" y="189"/>
                </a:cubicBezTo>
                <a:cubicBezTo>
                  <a:pt x="30346" y="237"/>
                  <a:pt x="30249" y="286"/>
                  <a:pt x="30151" y="335"/>
                </a:cubicBezTo>
                <a:lnTo>
                  <a:pt x="29029" y="1018"/>
                </a:lnTo>
                <a:lnTo>
                  <a:pt x="26053" y="2823"/>
                </a:lnTo>
                <a:lnTo>
                  <a:pt x="244" y="18435"/>
                </a:lnTo>
                <a:cubicBezTo>
                  <a:pt x="147" y="18484"/>
                  <a:pt x="49" y="18582"/>
                  <a:pt x="0" y="18728"/>
                </a:cubicBezTo>
                <a:cubicBezTo>
                  <a:pt x="49" y="18874"/>
                  <a:pt x="147" y="18972"/>
                  <a:pt x="244" y="19021"/>
                </a:cubicBezTo>
                <a:lnTo>
                  <a:pt x="15124" y="28046"/>
                </a:lnTo>
                <a:lnTo>
                  <a:pt x="16832" y="29071"/>
                </a:lnTo>
                <a:lnTo>
                  <a:pt x="17710" y="29608"/>
                </a:lnTo>
                <a:lnTo>
                  <a:pt x="20442" y="31218"/>
                </a:lnTo>
                <a:cubicBezTo>
                  <a:pt x="20759" y="31413"/>
                  <a:pt x="21113" y="31510"/>
                  <a:pt x="21467" y="31510"/>
                </a:cubicBezTo>
                <a:cubicBezTo>
                  <a:pt x="21820" y="31510"/>
                  <a:pt x="22174" y="31413"/>
                  <a:pt x="22491" y="31218"/>
                </a:cubicBezTo>
                <a:lnTo>
                  <a:pt x="22735" y="31071"/>
                </a:lnTo>
                <a:lnTo>
                  <a:pt x="52545" y="13069"/>
                </a:lnTo>
                <a:cubicBezTo>
                  <a:pt x="52642" y="12971"/>
                  <a:pt x="52740" y="12873"/>
                  <a:pt x="52789" y="12776"/>
                </a:cubicBezTo>
                <a:cubicBezTo>
                  <a:pt x="52740" y="12629"/>
                  <a:pt x="52642" y="12532"/>
                  <a:pt x="52545" y="12483"/>
                </a:cubicBezTo>
                <a:lnTo>
                  <a:pt x="35322" y="2042"/>
                </a:lnTo>
                <a:lnTo>
                  <a:pt x="32493" y="335"/>
                </a:lnTo>
                <a:cubicBezTo>
                  <a:pt x="32130" y="112"/>
                  <a:pt x="31736" y="0"/>
                  <a:pt x="3133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8" name="Google Shape;408;p27"/>
          <p:cNvSpPr/>
          <p:nvPr/>
        </p:nvSpPr>
        <p:spPr>
          <a:xfrm>
            <a:off x="7695687" y="3853377"/>
            <a:ext cx="715081" cy="445188"/>
          </a:xfrm>
          <a:custGeom>
            <a:avLst/>
            <a:gdLst/>
            <a:ahLst/>
            <a:cxnLst/>
            <a:rect l="l" t="t" r="r" b="b"/>
            <a:pathLst>
              <a:path w="29030" h="17906" extrusionOk="0">
                <a:moveTo>
                  <a:pt x="10661" y="0"/>
                </a:moveTo>
                <a:cubicBezTo>
                  <a:pt x="10454" y="0"/>
                  <a:pt x="10246" y="49"/>
                  <a:pt x="10051" y="147"/>
                </a:cubicBezTo>
                <a:lnTo>
                  <a:pt x="1" y="6440"/>
                </a:lnTo>
                <a:lnTo>
                  <a:pt x="13710" y="14734"/>
                </a:lnTo>
                <a:lnTo>
                  <a:pt x="15418" y="15808"/>
                </a:lnTo>
                <a:lnTo>
                  <a:pt x="16296" y="16296"/>
                </a:lnTo>
                <a:lnTo>
                  <a:pt x="18931" y="17906"/>
                </a:lnTo>
                <a:lnTo>
                  <a:pt x="28639" y="11856"/>
                </a:lnTo>
                <a:cubicBezTo>
                  <a:pt x="29030" y="11612"/>
                  <a:pt x="29030" y="11075"/>
                  <a:pt x="28639" y="10831"/>
                </a:cubicBezTo>
                <a:lnTo>
                  <a:pt x="23614" y="7758"/>
                </a:lnTo>
                <a:lnTo>
                  <a:pt x="11271" y="147"/>
                </a:lnTo>
                <a:cubicBezTo>
                  <a:pt x="11076" y="49"/>
                  <a:pt x="10868" y="0"/>
                  <a:pt x="10661" y="0"/>
                </a:cubicBezTo>
                <a:close/>
              </a:path>
            </a:pathLst>
          </a:custGeom>
          <a:solidFill>
            <a:srgbClr val="E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9" name="Google Shape;409;p27"/>
          <p:cNvSpPr/>
          <p:nvPr/>
        </p:nvSpPr>
        <p:spPr>
          <a:xfrm>
            <a:off x="7775006" y="4133573"/>
            <a:ext cx="125010" cy="87367"/>
          </a:xfrm>
          <a:custGeom>
            <a:avLst/>
            <a:gdLst/>
            <a:ahLst/>
            <a:cxnLst/>
            <a:rect l="l" t="t" r="r" b="b"/>
            <a:pathLst>
              <a:path w="5075" h="3514" extrusionOk="0">
                <a:moveTo>
                  <a:pt x="5075" y="1708"/>
                </a:moveTo>
                <a:lnTo>
                  <a:pt x="5075" y="1708"/>
                </a:lnTo>
                <a:cubicBezTo>
                  <a:pt x="4929" y="1269"/>
                  <a:pt x="4636" y="879"/>
                  <a:pt x="4197" y="683"/>
                </a:cubicBezTo>
                <a:cubicBezTo>
                  <a:pt x="3123" y="49"/>
                  <a:pt x="1757" y="0"/>
                  <a:pt x="635" y="586"/>
                </a:cubicBezTo>
                <a:cubicBezTo>
                  <a:pt x="342" y="781"/>
                  <a:pt x="99" y="1025"/>
                  <a:pt x="1" y="1366"/>
                </a:cubicBezTo>
                <a:lnTo>
                  <a:pt x="1" y="1366"/>
                </a:lnTo>
                <a:lnTo>
                  <a:pt x="1" y="1659"/>
                </a:lnTo>
                <a:lnTo>
                  <a:pt x="1" y="1659"/>
                </a:lnTo>
                <a:cubicBezTo>
                  <a:pt x="99" y="2147"/>
                  <a:pt x="391" y="2586"/>
                  <a:pt x="879" y="2830"/>
                </a:cubicBezTo>
                <a:cubicBezTo>
                  <a:pt x="1952" y="3464"/>
                  <a:pt x="3319" y="3513"/>
                  <a:pt x="4441" y="2928"/>
                </a:cubicBezTo>
                <a:cubicBezTo>
                  <a:pt x="4782" y="2733"/>
                  <a:pt x="5026" y="2342"/>
                  <a:pt x="5075" y="1952"/>
                </a:cubicBezTo>
                <a:lnTo>
                  <a:pt x="5075" y="1952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27"/>
          <p:cNvSpPr/>
          <p:nvPr/>
        </p:nvSpPr>
        <p:spPr>
          <a:xfrm>
            <a:off x="7766606" y="4128725"/>
            <a:ext cx="140627" cy="86149"/>
          </a:xfrm>
          <a:custGeom>
            <a:avLst/>
            <a:gdLst/>
            <a:ahLst/>
            <a:cxnLst/>
            <a:rect l="l" t="t" r="r" b="b"/>
            <a:pathLst>
              <a:path w="5709" h="3465" extrusionOk="0">
                <a:moveTo>
                  <a:pt x="976" y="586"/>
                </a:moveTo>
                <a:cubicBezTo>
                  <a:pt x="2098" y="0"/>
                  <a:pt x="3464" y="49"/>
                  <a:pt x="4538" y="683"/>
                </a:cubicBezTo>
                <a:cubicBezTo>
                  <a:pt x="5611" y="1318"/>
                  <a:pt x="5709" y="2293"/>
                  <a:pt x="4782" y="2879"/>
                </a:cubicBezTo>
                <a:cubicBezTo>
                  <a:pt x="3611" y="3464"/>
                  <a:pt x="2293" y="3415"/>
                  <a:pt x="1171" y="2781"/>
                </a:cubicBezTo>
                <a:cubicBezTo>
                  <a:pt x="98" y="2147"/>
                  <a:pt x="0" y="1171"/>
                  <a:pt x="976" y="586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27"/>
          <p:cNvSpPr/>
          <p:nvPr/>
        </p:nvSpPr>
        <p:spPr>
          <a:xfrm>
            <a:off x="8356696" y="3550432"/>
            <a:ext cx="212726" cy="132840"/>
          </a:xfrm>
          <a:custGeom>
            <a:avLst/>
            <a:gdLst/>
            <a:ahLst/>
            <a:cxnLst/>
            <a:rect l="l" t="t" r="r" b="b"/>
            <a:pathLst>
              <a:path w="8636" h="5343" extrusionOk="0">
                <a:moveTo>
                  <a:pt x="3464" y="1"/>
                </a:moveTo>
                <a:cubicBezTo>
                  <a:pt x="3415" y="1"/>
                  <a:pt x="3367" y="13"/>
                  <a:pt x="3318" y="37"/>
                </a:cubicBezTo>
                <a:lnTo>
                  <a:pt x="147" y="1989"/>
                </a:lnTo>
                <a:cubicBezTo>
                  <a:pt x="0" y="2086"/>
                  <a:pt x="0" y="2233"/>
                  <a:pt x="147" y="2330"/>
                </a:cubicBezTo>
                <a:lnTo>
                  <a:pt x="1952" y="3452"/>
                </a:lnTo>
                <a:lnTo>
                  <a:pt x="5025" y="5306"/>
                </a:lnTo>
                <a:cubicBezTo>
                  <a:pt x="5074" y="5331"/>
                  <a:pt x="5123" y="5343"/>
                  <a:pt x="5172" y="5343"/>
                </a:cubicBezTo>
                <a:cubicBezTo>
                  <a:pt x="5221" y="5343"/>
                  <a:pt x="5269" y="5331"/>
                  <a:pt x="5318" y="5306"/>
                </a:cubicBezTo>
                <a:lnTo>
                  <a:pt x="8538" y="3306"/>
                </a:lnTo>
                <a:cubicBezTo>
                  <a:pt x="8636" y="3257"/>
                  <a:pt x="8636" y="3111"/>
                  <a:pt x="8538" y="3013"/>
                </a:cubicBezTo>
                <a:lnTo>
                  <a:pt x="7123" y="2184"/>
                </a:lnTo>
                <a:lnTo>
                  <a:pt x="3611" y="37"/>
                </a:lnTo>
                <a:cubicBezTo>
                  <a:pt x="3562" y="13"/>
                  <a:pt x="3513" y="1"/>
                  <a:pt x="3464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27"/>
          <p:cNvSpPr/>
          <p:nvPr/>
        </p:nvSpPr>
        <p:spPr>
          <a:xfrm>
            <a:off x="8569405" y="3638991"/>
            <a:ext cx="229575" cy="142537"/>
          </a:xfrm>
          <a:custGeom>
            <a:avLst/>
            <a:gdLst/>
            <a:ahLst/>
            <a:cxnLst/>
            <a:rect l="l" t="t" r="r" b="b"/>
            <a:pathLst>
              <a:path w="9320" h="5733" extrusionOk="0">
                <a:moveTo>
                  <a:pt x="659" y="0"/>
                </a:moveTo>
                <a:cubicBezTo>
                  <a:pt x="623" y="0"/>
                  <a:pt x="586" y="12"/>
                  <a:pt x="537" y="37"/>
                </a:cubicBezTo>
                <a:lnTo>
                  <a:pt x="49" y="281"/>
                </a:lnTo>
                <a:cubicBezTo>
                  <a:pt x="1" y="330"/>
                  <a:pt x="1" y="476"/>
                  <a:pt x="49" y="525"/>
                </a:cubicBezTo>
                <a:lnTo>
                  <a:pt x="8539" y="5696"/>
                </a:lnTo>
                <a:cubicBezTo>
                  <a:pt x="8563" y="5721"/>
                  <a:pt x="8600" y="5733"/>
                  <a:pt x="8636" y="5733"/>
                </a:cubicBezTo>
                <a:cubicBezTo>
                  <a:pt x="8673" y="5733"/>
                  <a:pt x="8709" y="5721"/>
                  <a:pt x="8734" y="5696"/>
                </a:cubicBezTo>
                <a:lnTo>
                  <a:pt x="9222" y="5403"/>
                </a:lnTo>
                <a:cubicBezTo>
                  <a:pt x="9319" y="5355"/>
                  <a:pt x="9319" y="5257"/>
                  <a:pt x="9222" y="5208"/>
                </a:cubicBezTo>
                <a:lnTo>
                  <a:pt x="781" y="37"/>
                </a:lnTo>
                <a:cubicBezTo>
                  <a:pt x="733" y="12"/>
                  <a:pt x="696" y="0"/>
                  <a:pt x="659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27"/>
          <p:cNvSpPr/>
          <p:nvPr/>
        </p:nvSpPr>
        <p:spPr>
          <a:xfrm>
            <a:off x="8541766" y="3655972"/>
            <a:ext cx="229575" cy="142537"/>
          </a:xfrm>
          <a:custGeom>
            <a:avLst/>
            <a:gdLst/>
            <a:ahLst/>
            <a:cxnLst/>
            <a:rect l="l" t="t" r="r" b="b"/>
            <a:pathLst>
              <a:path w="9320" h="5733" extrusionOk="0">
                <a:moveTo>
                  <a:pt x="690" y="0"/>
                </a:moveTo>
                <a:cubicBezTo>
                  <a:pt x="647" y="0"/>
                  <a:pt x="610" y="12"/>
                  <a:pt x="586" y="37"/>
                </a:cubicBezTo>
                <a:lnTo>
                  <a:pt x="98" y="281"/>
                </a:lnTo>
                <a:cubicBezTo>
                  <a:pt x="1" y="330"/>
                  <a:pt x="1" y="476"/>
                  <a:pt x="98" y="525"/>
                </a:cubicBezTo>
                <a:lnTo>
                  <a:pt x="8538" y="5696"/>
                </a:lnTo>
                <a:cubicBezTo>
                  <a:pt x="8587" y="5721"/>
                  <a:pt x="8624" y="5733"/>
                  <a:pt x="8660" y="5733"/>
                </a:cubicBezTo>
                <a:cubicBezTo>
                  <a:pt x="8697" y="5733"/>
                  <a:pt x="8734" y="5721"/>
                  <a:pt x="8782" y="5696"/>
                </a:cubicBezTo>
                <a:lnTo>
                  <a:pt x="9270" y="5403"/>
                </a:lnTo>
                <a:cubicBezTo>
                  <a:pt x="9319" y="5355"/>
                  <a:pt x="9319" y="5257"/>
                  <a:pt x="9270" y="5208"/>
                </a:cubicBezTo>
                <a:lnTo>
                  <a:pt x="830" y="37"/>
                </a:lnTo>
                <a:cubicBezTo>
                  <a:pt x="781" y="12"/>
                  <a:pt x="732" y="0"/>
                  <a:pt x="690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27"/>
          <p:cNvSpPr/>
          <p:nvPr/>
        </p:nvSpPr>
        <p:spPr>
          <a:xfrm>
            <a:off x="8516542" y="3672953"/>
            <a:ext cx="228343" cy="142537"/>
          </a:xfrm>
          <a:custGeom>
            <a:avLst/>
            <a:gdLst/>
            <a:ahLst/>
            <a:cxnLst/>
            <a:rect l="l" t="t" r="r" b="b"/>
            <a:pathLst>
              <a:path w="9270" h="5733" extrusionOk="0">
                <a:moveTo>
                  <a:pt x="677" y="0"/>
                </a:moveTo>
                <a:cubicBezTo>
                  <a:pt x="634" y="0"/>
                  <a:pt x="585" y="12"/>
                  <a:pt x="537" y="37"/>
                </a:cubicBezTo>
                <a:lnTo>
                  <a:pt x="49" y="330"/>
                </a:lnTo>
                <a:cubicBezTo>
                  <a:pt x="0" y="378"/>
                  <a:pt x="0" y="476"/>
                  <a:pt x="49" y="574"/>
                </a:cubicBezTo>
                <a:lnTo>
                  <a:pt x="8489" y="5696"/>
                </a:lnTo>
                <a:cubicBezTo>
                  <a:pt x="8538" y="5721"/>
                  <a:pt x="8587" y="5733"/>
                  <a:pt x="8629" y="5733"/>
                </a:cubicBezTo>
                <a:cubicBezTo>
                  <a:pt x="8672" y="5733"/>
                  <a:pt x="8709" y="5721"/>
                  <a:pt x="8733" y="5696"/>
                </a:cubicBezTo>
                <a:lnTo>
                  <a:pt x="9221" y="5452"/>
                </a:lnTo>
                <a:cubicBezTo>
                  <a:pt x="9270" y="5404"/>
                  <a:pt x="9270" y="5306"/>
                  <a:pt x="9221" y="5257"/>
                </a:cubicBezTo>
                <a:lnTo>
                  <a:pt x="781" y="37"/>
                </a:lnTo>
                <a:cubicBezTo>
                  <a:pt x="756" y="12"/>
                  <a:pt x="720" y="0"/>
                  <a:pt x="67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27"/>
          <p:cNvSpPr/>
          <p:nvPr/>
        </p:nvSpPr>
        <p:spPr>
          <a:xfrm>
            <a:off x="8024985" y="3626560"/>
            <a:ext cx="753533" cy="475197"/>
          </a:xfrm>
          <a:custGeom>
            <a:avLst/>
            <a:gdLst/>
            <a:ahLst/>
            <a:cxnLst/>
            <a:rect l="l" t="t" r="r" b="b"/>
            <a:pathLst>
              <a:path w="30591" h="19113" extrusionOk="0">
                <a:moveTo>
                  <a:pt x="12271" y="0"/>
                </a:moveTo>
                <a:cubicBezTo>
                  <a:pt x="12064" y="0"/>
                  <a:pt x="11856" y="49"/>
                  <a:pt x="11661" y="147"/>
                </a:cubicBezTo>
                <a:lnTo>
                  <a:pt x="440" y="7221"/>
                </a:lnTo>
                <a:cubicBezTo>
                  <a:pt x="1" y="7416"/>
                  <a:pt x="1" y="8001"/>
                  <a:pt x="440" y="8245"/>
                </a:cubicBezTo>
                <a:lnTo>
                  <a:pt x="7026" y="12295"/>
                </a:lnTo>
                <a:lnTo>
                  <a:pt x="17760" y="18930"/>
                </a:lnTo>
                <a:cubicBezTo>
                  <a:pt x="17955" y="19052"/>
                  <a:pt x="18174" y="19113"/>
                  <a:pt x="18388" y="19113"/>
                </a:cubicBezTo>
                <a:cubicBezTo>
                  <a:pt x="18601" y="19113"/>
                  <a:pt x="18809" y="19052"/>
                  <a:pt x="18979" y="18930"/>
                </a:cubicBezTo>
                <a:lnTo>
                  <a:pt x="30200" y="11856"/>
                </a:lnTo>
                <a:cubicBezTo>
                  <a:pt x="30591" y="11612"/>
                  <a:pt x="30591" y="11075"/>
                  <a:pt x="30249" y="10831"/>
                </a:cubicBezTo>
                <a:lnTo>
                  <a:pt x="25224" y="7757"/>
                </a:lnTo>
                <a:lnTo>
                  <a:pt x="12881" y="147"/>
                </a:lnTo>
                <a:cubicBezTo>
                  <a:pt x="12686" y="49"/>
                  <a:pt x="12478" y="0"/>
                  <a:pt x="1227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6" name="Google Shape;416;p27"/>
          <p:cNvSpPr/>
          <p:nvPr/>
        </p:nvSpPr>
        <p:spPr>
          <a:xfrm>
            <a:off x="7695687" y="3853377"/>
            <a:ext cx="715081" cy="445188"/>
          </a:xfrm>
          <a:custGeom>
            <a:avLst/>
            <a:gdLst/>
            <a:ahLst/>
            <a:cxnLst/>
            <a:rect l="l" t="t" r="r" b="b"/>
            <a:pathLst>
              <a:path w="29030" h="17906" extrusionOk="0">
                <a:moveTo>
                  <a:pt x="10661" y="0"/>
                </a:moveTo>
                <a:cubicBezTo>
                  <a:pt x="10454" y="0"/>
                  <a:pt x="10246" y="49"/>
                  <a:pt x="10051" y="147"/>
                </a:cubicBezTo>
                <a:lnTo>
                  <a:pt x="1" y="6440"/>
                </a:lnTo>
                <a:lnTo>
                  <a:pt x="13710" y="14734"/>
                </a:lnTo>
                <a:lnTo>
                  <a:pt x="15418" y="15808"/>
                </a:lnTo>
                <a:lnTo>
                  <a:pt x="16296" y="16296"/>
                </a:lnTo>
                <a:lnTo>
                  <a:pt x="18931" y="17906"/>
                </a:lnTo>
                <a:lnTo>
                  <a:pt x="28639" y="11856"/>
                </a:lnTo>
                <a:cubicBezTo>
                  <a:pt x="29030" y="11612"/>
                  <a:pt x="29030" y="11075"/>
                  <a:pt x="28639" y="10831"/>
                </a:cubicBezTo>
                <a:lnTo>
                  <a:pt x="23614" y="7758"/>
                </a:lnTo>
                <a:lnTo>
                  <a:pt x="11271" y="147"/>
                </a:lnTo>
                <a:cubicBezTo>
                  <a:pt x="11076" y="49"/>
                  <a:pt x="10868" y="0"/>
                  <a:pt x="1066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7" name="Google Shape;417;p27"/>
          <p:cNvSpPr/>
          <p:nvPr/>
        </p:nvSpPr>
        <p:spPr>
          <a:xfrm>
            <a:off x="8097111" y="3522413"/>
            <a:ext cx="433852" cy="783442"/>
          </a:xfrm>
          <a:custGeom>
            <a:avLst/>
            <a:gdLst/>
            <a:ahLst/>
            <a:cxnLst/>
            <a:rect l="l" t="t" r="r" b="b"/>
            <a:pathLst>
              <a:path w="17613" h="31511" extrusionOk="0">
                <a:moveTo>
                  <a:pt x="13627" y="0"/>
                </a:moveTo>
                <a:cubicBezTo>
                  <a:pt x="13328" y="0"/>
                  <a:pt x="13026" y="63"/>
                  <a:pt x="12734" y="189"/>
                </a:cubicBezTo>
                <a:lnTo>
                  <a:pt x="0" y="29608"/>
                </a:lnTo>
                <a:lnTo>
                  <a:pt x="2732" y="31218"/>
                </a:lnTo>
                <a:cubicBezTo>
                  <a:pt x="3049" y="31413"/>
                  <a:pt x="3403" y="31510"/>
                  <a:pt x="3757" y="31510"/>
                </a:cubicBezTo>
                <a:cubicBezTo>
                  <a:pt x="4110" y="31510"/>
                  <a:pt x="4464" y="31413"/>
                  <a:pt x="4781" y="31218"/>
                </a:cubicBezTo>
                <a:lnTo>
                  <a:pt x="5025" y="31071"/>
                </a:lnTo>
                <a:lnTo>
                  <a:pt x="17612" y="2042"/>
                </a:lnTo>
                <a:lnTo>
                  <a:pt x="14783" y="335"/>
                </a:lnTo>
                <a:cubicBezTo>
                  <a:pt x="14420" y="112"/>
                  <a:pt x="14026" y="0"/>
                  <a:pt x="13627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8" name="Google Shape;418;p27"/>
          <p:cNvSpPr/>
          <p:nvPr/>
        </p:nvSpPr>
        <p:spPr>
          <a:xfrm>
            <a:off x="8033409" y="3548916"/>
            <a:ext cx="342515" cy="696274"/>
          </a:xfrm>
          <a:custGeom>
            <a:avLst/>
            <a:gdLst/>
            <a:ahLst/>
            <a:cxnLst/>
            <a:rect l="l" t="t" r="r" b="b"/>
            <a:pathLst>
              <a:path w="13905" h="28005" extrusionOk="0">
                <a:moveTo>
                  <a:pt x="13905" y="1"/>
                </a:moveTo>
                <a:lnTo>
                  <a:pt x="10929" y="1757"/>
                </a:lnTo>
                <a:lnTo>
                  <a:pt x="0" y="26980"/>
                </a:lnTo>
                <a:lnTo>
                  <a:pt x="1708" y="28005"/>
                </a:lnTo>
                <a:lnTo>
                  <a:pt x="13905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9" name="Google Shape;419;p27"/>
          <p:cNvSpPr/>
          <p:nvPr/>
        </p:nvSpPr>
        <p:spPr>
          <a:xfrm>
            <a:off x="6015573" y="4083849"/>
            <a:ext cx="201937" cy="58551"/>
          </a:xfrm>
          <a:custGeom>
            <a:avLst/>
            <a:gdLst/>
            <a:ahLst/>
            <a:cxnLst/>
            <a:rect l="l" t="t" r="r" b="b"/>
            <a:pathLst>
              <a:path w="8198" h="2355" extrusionOk="0">
                <a:moveTo>
                  <a:pt x="8197" y="0"/>
                </a:moveTo>
                <a:lnTo>
                  <a:pt x="2538" y="976"/>
                </a:lnTo>
                <a:lnTo>
                  <a:pt x="2050" y="1025"/>
                </a:lnTo>
                <a:lnTo>
                  <a:pt x="1562" y="1025"/>
                </a:lnTo>
                <a:lnTo>
                  <a:pt x="1074" y="1073"/>
                </a:lnTo>
                <a:lnTo>
                  <a:pt x="1" y="1171"/>
                </a:lnTo>
                <a:lnTo>
                  <a:pt x="1" y="1464"/>
                </a:lnTo>
                <a:cubicBezTo>
                  <a:pt x="49" y="1708"/>
                  <a:pt x="147" y="1903"/>
                  <a:pt x="342" y="2098"/>
                </a:cubicBezTo>
                <a:cubicBezTo>
                  <a:pt x="625" y="2260"/>
                  <a:pt x="975" y="2354"/>
                  <a:pt x="1336" y="2354"/>
                </a:cubicBezTo>
                <a:cubicBezTo>
                  <a:pt x="1411" y="2354"/>
                  <a:pt x="1487" y="2350"/>
                  <a:pt x="1562" y="2342"/>
                </a:cubicBezTo>
                <a:cubicBezTo>
                  <a:pt x="1903" y="2293"/>
                  <a:pt x="2294" y="2244"/>
                  <a:pt x="2684" y="2147"/>
                </a:cubicBezTo>
                <a:lnTo>
                  <a:pt x="2684" y="2049"/>
                </a:lnTo>
                <a:cubicBezTo>
                  <a:pt x="2928" y="2000"/>
                  <a:pt x="3172" y="1952"/>
                  <a:pt x="3465" y="1952"/>
                </a:cubicBezTo>
                <a:cubicBezTo>
                  <a:pt x="3855" y="1903"/>
                  <a:pt x="4782" y="1854"/>
                  <a:pt x="5562" y="1708"/>
                </a:cubicBezTo>
                <a:lnTo>
                  <a:pt x="5611" y="1708"/>
                </a:lnTo>
                <a:cubicBezTo>
                  <a:pt x="5953" y="1659"/>
                  <a:pt x="7368" y="1366"/>
                  <a:pt x="7953" y="634"/>
                </a:cubicBezTo>
                <a:cubicBezTo>
                  <a:pt x="8099" y="488"/>
                  <a:pt x="8197" y="293"/>
                  <a:pt x="8197" y="49"/>
                </a:cubicBezTo>
                <a:lnTo>
                  <a:pt x="8197" y="0"/>
                </a:lnTo>
                <a:close/>
              </a:path>
            </a:pathLst>
          </a:custGeom>
          <a:solidFill>
            <a:srgbClr val="0807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0" name="Google Shape;420;p27"/>
          <p:cNvSpPr/>
          <p:nvPr/>
        </p:nvSpPr>
        <p:spPr>
          <a:xfrm>
            <a:off x="6009563" y="4055929"/>
            <a:ext cx="207948" cy="77447"/>
          </a:xfrm>
          <a:custGeom>
            <a:avLst/>
            <a:gdLst/>
            <a:ahLst/>
            <a:cxnLst/>
            <a:rect l="l" t="t" r="r" b="b"/>
            <a:pathLst>
              <a:path w="8442" h="3115" extrusionOk="0">
                <a:moveTo>
                  <a:pt x="3806" y="1"/>
                </a:moveTo>
                <a:cubicBezTo>
                  <a:pt x="3806" y="1"/>
                  <a:pt x="879" y="50"/>
                  <a:pt x="440" y="782"/>
                </a:cubicBezTo>
                <a:cubicBezTo>
                  <a:pt x="1" y="1513"/>
                  <a:pt x="50" y="2587"/>
                  <a:pt x="781" y="2977"/>
                </a:cubicBezTo>
                <a:cubicBezTo>
                  <a:pt x="1093" y="3062"/>
                  <a:pt x="1438" y="3114"/>
                  <a:pt x="1787" y="3114"/>
                </a:cubicBezTo>
                <a:cubicBezTo>
                  <a:pt x="2039" y="3114"/>
                  <a:pt x="2292" y="3087"/>
                  <a:pt x="2538" y="3026"/>
                </a:cubicBezTo>
                <a:cubicBezTo>
                  <a:pt x="3221" y="2879"/>
                  <a:pt x="3270" y="2928"/>
                  <a:pt x="4684" y="2782"/>
                </a:cubicBezTo>
                <a:cubicBezTo>
                  <a:pt x="6099" y="2684"/>
                  <a:pt x="8441" y="2099"/>
                  <a:pt x="8441" y="1123"/>
                </a:cubicBezTo>
                <a:cubicBezTo>
                  <a:pt x="8392" y="928"/>
                  <a:pt x="8295" y="733"/>
                  <a:pt x="8148" y="635"/>
                </a:cubicBezTo>
                <a:cubicBezTo>
                  <a:pt x="7758" y="391"/>
                  <a:pt x="6343" y="391"/>
                  <a:pt x="5563" y="391"/>
                </a:cubicBezTo>
                <a:cubicBezTo>
                  <a:pt x="4977" y="343"/>
                  <a:pt x="4392" y="245"/>
                  <a:pt x="3806" y="1"/>
                </a:cubicBezTo>
                <a:close/>
              </a:path>
            </a:pathLst>
          </a:custGeom>
          <a:solidFill>
            <a:srgbClr val="E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1" name="Google Shape;421;p27"/>
          <p:cNvSpPr/>
          <p:nvPr/>
        </p:nvSpPr>
        <p:spPr>
          <a:xfrm>
            <a:off x="6023998" y="4023807"/>
            <a:ext cx="88948" cy="71654"/>
          </a:xfrm>
          <a:custGeom>
            <a:avLst/>
            <a:gdLst/>
            <a:ahLst/>
            <a:cxnLst/>
            <a:rect l="l" t="t" r="r" b="b"/>
            <a:pathLst>
              <a:path w="3611" h="2882" extrusionOk="0">
                <a:moveTo>
                  <a:pt x="3257" y="0"/>
                </a:moveTo>
                <a:cubicBezTo>
                  <a:pt x="3247" y="0"/>
                  <a:pt x="3234" y="37"/>
                  <a:pt x="3220" y="122"/>
                </a:cubicBezTo>
                <a:lnTo>
                  <a:pt x="195" y="415"/>
                </a:lnTo>
                <a:cubicBezTo>
                  <a:pt x="195" y="415"/>
                  <a:pt x="147" y="1488"/>
                  <a:pt x="147" y="1732"/>
                </a:cubicBezTo>
                <a:cubicBezTo>
                  <a:pt x="98" y="1927"/>
                  <a:pt x="0" y="2074"/>
                  <a:pt x="49" y="2269"/>
                </a:cubicBezTo>
                <a:cubicBezTo>
                  <a:pt x="92" y="2482"/>
                  <a:pt x="395" y="2881"/>
                  <a:pt x="1284" y="2881"/>
                </a:cubicBezTo>
                <a:cubicBezTo>
                  <a:pt x="1413" y="2881"/>
                  <a:pt x="1554" y="2873"/>
                  <a:pt x="1708" y="2854"/>
                </a:cubicBezTo>
                <a:cubicBezTo>
                  <a:pt x="2440" y="2805"/>
                  <a:pt x="3123" y="2464"/>
                  <a:pt x="3513" y="1830"/>
                </a:cubicBezTo>
                <a:cubicBezTo>
                  <a:pt x="3610" y="1537"/>
                  <a:pt x="3367" y="1488"/>
                  <a:pt x="3318" y="1391"/>
                </a:cubicBezTo>
                <a:cubicBezTo>
                  <a:pt x="3318" y="1265"/>
                  <a:pt x="3318" y="0"/>
                  <a:pt x="3257" y="0"/>
                </a:cubicBezTo>
                <a:close/>
              </a:path>
            </a:pathLst>
          </a:custGeom>
          <a:solidFill>
            <a:srgbClr val="F4CC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2" name="Google Shape;422;p27"/>
          <p:cNvSpPr/>
          <p:nvPr/>
        </p:nvSpPr>
        <p:spPr>
          <a:xfrm>
            <a:off x="5885780" y="3957699"/>
            <a:ext cx="177896" cy="142885"/>
          </a:xfrm>
          <a:custGeom>
            <a:avLst/>
            <a:gdLst/>
            <a:ahLst/>
            <a:cxnLst/>
            <a:rect l="l" t="t" r="r" b="b"/>
            <a:pathLst>
              <a:path w="7222" h="5747" extrusionOk="0">
                <a:moveTo>
                  <a:pt x="7172" y="0"/>
                </a:moveTo>
                <a:lnTo>
                  <a:pt x="49" y="3952"/>
                </a:lnTo>
                <a:cubicBezTo>
                  <a:pt x="1" y="4147"/>
                  <a:pt x="1" y="4391"/>
                  <a:pt x="49" y="4586"/>
                </a:cubicBezTo>
                <a:cubicBezTo>
                  <a:pt x="98" y="5074"/>
                  <a:pt x="391" y="5464"/>
                  <a:pt x="830" y="5611"/>
                </a:cubicBezTo>
                <a:cubicBezTo>
                  <a:pt x="1093" y="5698"/>
                  <a:pt x="1366" y="5747"/>
                  <a:pt x="1640" y="5747"/>
                </a:cubicBezTo>
                <a:cubicBezTo>
                  <a:pt x="1976" y="5747"/>
                  <a:pt x="2313" y="5674"/>
                  <a:pt x="2635" y="5513"/>
                </a:cubicBezTo>
                <a:cubicBezTo>
                  <a:pt x="3025" y="5318"/>
                  <a:pt x="3367" y="5074"/>
                  <a:pt x="3611" y="4781"/>
                </a:cubicBezTo>
                <a:lnTo>
                  <a:pt x="3611" y="4586"/>
                </a:lnTo>
                <a:cubicBezTo>
                  <a:pt x="3806" y="4245"/>
                  <a:pt x="4050" y="3952"/>
                  <a:pt x="4294" y="3659"/>
                </a:cubicBezTo>
                <a:cubicBezTo>
                  <a:pt x="4587" y="3415"/>
                  <a:pt x="4928" y="3220"/>
                  <a:pt x="5270" y="3025"/>
                </a:cubicBezTo>
                <a:cubicBezTo>
                  <a:pt x="5709" y="2732"/>
                  <a:pt x="6099" y="2391"/>
                  <a:pt x="6441" y="2049"/>
                </a:cubicBezTo>
                <a:cubicBezTo>
                  <a:pt x="6733" y="1708"/>
                  <a:pt x="6977" y="1317"/>
                  <a:pt x="7124" y="927"/>
                </a:cubicBezTo>
                <a:cubicBezTo>
                  <a:pt x="7221" y="634"/>
                  <a:pt x="7221" y="293"/>
                  <a:pt x="7172" y="0"/>
                </a:cubicBezTo>
                <a:close/>
              </a:path>
            </a:pathLst>
          </a:custGeom>
          <a:solidFill>
            <a:srgbClr val="080749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3" name="Google Shape;423;p27"/>
          <p:cNvSpPr/>
          <p:nvPr/>
        </p:nvSpPr>
        <p:spPr>
          <a:xfrm>
            <a:off x="5876173" y="3938257"/>
            <a:ext cx="192306" cy="153327"/>
          </a:xfrm>
          <a:custGeom>
            <a:avLst/>
            <a:gdLst/>
            <a:ahLst/>
            <a:cxnLst/>
            <a:rect l="l" t="t" r="r" b="b"/>
            <a:pathLst>
              <a:path w="7807" h="6167" extrusionOk="0">
                <a:moveTo>
                  <a:pt x="6682" y="1"/>
                </a:moveTo>
                <a:cubicBezTo>
                  <a:pt x="6329" y="1"/>
                  <a:pt x="5882" y="139"/>
                  <a:pt x="5367" y="489"/>
                </a:cubicBezTo>
                <a:cubicBezTo>
                  <a:pt x="4684" y="929"/>
                  <a:pt x="4001" y="1221"/>
                  <a:pt x="3269" y="1465"/>
                </a:cubicBezTo>
                <a:cubicBezTo>
                  <a:pt x="3269" y="1465"/>
                  <a:pt x="1464" y="2148"/>
                  <a:pt x="732" y="3319"/>
                </a:cubicBezTo>
                <a:cubicBezTo>
                  <a:pt x="0" y="4490"/>
                  <a:pt x="293" y="6051"/>
                  <a:pt x="1805" y="6149"/>
                </a:cubicBezTo>
                <a:cubicBezTo>
                  <a:pt x="1898" y="6160"/>
                  <a:pt x="1992" y="6166"/>
                  <a:pt x="2088" y="6166"/>
                </a:cubicBezTo>
                <a:cubicBezTo>
                  <a:pt x="2398" y="6166"/>
                  <a:pt x="2715" y="6103"/>
                  <a:pt x="2976" y="5954"/>
                </a:cubicBezTo>
                <a:cubicBezTo>
                  <a:pt x="3415" y="5759"/>
                  <a:pt x="3757" y="5417"/>
                  <a:pt x="4050" y="5027"/>
                </a:cubicBezTo>
                <a:cubicBezTo>
                  <a:pt x="4440" y="4441"/>
                  <a:pt x="4977" y="3953"/>
                  <a:pt x="5562" y="3661"/>
                </a:cubicBezTo>
                <a:cubicBezTo>
                  <a:pt x="7806" y="2343"/>
                  <a:pt x="7709" y="831"/>
                  <a:pt x="7465" y="392"/>
                </a:cubicBezTo>
                <a:cubicBezTo>
                  <a:pt x="7338" y="163"/>
                  <a:pt x="7065" y="1"/>
                  <a:pt x="6682" y="1"/>
                </a:cubicBezTo>
                <a:close/>
              </a:path>
            </a:pathLst>
          </a:custGeom>
          <a:solidFill>
            <a:srgbClr val="E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4" name="Google Shape;424;p27"/>
          <p:cNvSpPr/>
          <p:nvPr/>
        </p:nvSpPr>
        <p:spPr>
          <a:xfrm>
            <a:off x="5894205" y="3984376"/>
            <a:ext cx="87741" cy="62828"/>
          </a:xfrm>
          <a:custGeom>
            <a:avLst/>
            <a:gdLst/>
            <a:ahLst/>
            <a:cxnLst/>
            <a:rect l="l" t="t" r="r" b="b"/>
            <a:pathLst>
              <a:path w="3562" h="2527" extrusionOk="0">
                <a:moveTo>
                  <a:pt x="3220" y="1"/>
                </a:moveTo>
                <a:lnTo>
                  <a:pt x="195" y="293"/>
                </a:lnTo>
                <a:lnTo>
                  <a:pt x="146" y="1464"/>
                </a:lnTo>
                <a:cubicBezTo>
                  <a:pt x="49" y="1611"/>
                  <a:pt x="0" y="1806"/>
                  <a:pt x="49" y="1952"/>
                </a:cubicBezTo>
                <a:cubicBezTo>
                  <a:pt x="82" y="2183"/>
                  <a:pt x="518" y="2527"/>
                  <a:pt x="1161" y="2527"/>
                </a:cubicBezTo>
                <a:cubicBezTo>
                  <a:pt x="1466" y="2527"/>
                  <a:pt x="1818" y="2449"/>
                  <a:pt x="2196" y="2245"/>
                </a:cubicBezTo>
                <a:cubicBezTo>
                  <a:pt x="3562" y="1513"/>
                  <a:pt x="3366" y="1025"/>
                  <a:pt x="3366" y="976"/>
                </a:cubicBezTo>
                <a:cubicBezTo>
                  <a:pt x="3269" y="635"/>
                  <a:pt x="3220" y="342"/>
                  <a:pt x="3220" y="1"/>
                </a:cubicBezTo>
                <a:close/>
              </a:path>
            </a:pathLst>
          </a:custGeom>
          <a:solidFill>
            <a:srgbClr val="F4CC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5" name="Google Shape;425;p27"/>
          <p:cNvSpPr/>
          <p:nvPr/>
        </p:nvSpPr>
        <p:spPr>
          <a:xfrm>
            <a:off x="5811265" y="3022485"/>
            <a:ext cx="229575" cy="977942"/>
          </a:xfrm>
          <a:custGeom>
            <a:avLst/>
            <a:gdLst/>
            <a:ahLst/>
            <a:cxnLst/>
            <a:rect l="l" t="t" r="r" b="b"/>
            <a:pathLst>
              <a:path w="9320" h="39334" extrusionOk="0">
                <a:moveTo>
                  <a:pt x="3221" y="1"/>
                </a:moveTo>
                <a:cubicBezTo>
                  <a:pt x="3221" y="1"/>
                  <a:pt x="1" y="4392"/>
                  <a:pt x="2050" y="8978"/>
                </a:cubicBezTo>
                <a:cubicBezTo>
                  <a:pt x="2538" y="10051"/>
                  <a:pt x="2782" y="11173"/>
                  <a:pt x="2879" y="12344"/>
                </a:cubicBezTo>
                <a:cubicBezTo>
                  <a:pt x="3026" y="13905"/>
                  <a:pt x="3172" y="16003"/>
                  <a:pt x="3221" y="17906"/>
                </a:cubicBezTo>
                <a:cubicBezTo>
                  <a:pt x="3367" y="20882"/>
                  <a:pt x="3562" y="21760"/>
                  <a:pt x="3465" y="22102"/>
                </a:cubicBezTo>
                <a:cubicBezTo>
                  <a:pt x="2733" y="23956"/>
                  <a:pt x="2391" y="25956"/>
                  <a:pt x="2343" y="28005"/>
                </a:cubicBezTo>
                <a:cubicBezTo>
                  <a:pt x="2147" y="31664"/>
                  <a:pt x="3367" y="38933"/>
                  <a:pt x="3367" y="38933"/>
                </a:cubicBezTo>
                <a:cubicBezTo>
                  <a:pt x="3367" y="38933"/>
                  <a:pt x="3628" y="39334"/>
                  <a:pt x="4421" y="39334"/>
                </a:cubicBezTo>
                <a:cubicBezTo>
                  <a:pt x="4955" y="39334"/>
                  <a:pt x="5731" y="39152"/>
                  <a:pt x="6831" y="38543"/>
                </a:cubicBezTo>
                <a:cubicBezTo>
                  <a:pt x="6831" y="38543"/>
                  <a:pt x="7221" y="27615"/>
                  <a:pt x="7709" y="24541"/>
                </a:cubicBezTo>
                <a:cubicBezTo>
                  <a:pt x="7807" y="23663"/>
                  <a:pt x="7953" y="22834"/>
                  <a:pt x="8197" y="22004"/>
                </a:cubicBezTo>
                <a:cubicBezTo>
                  <a:pt x="8783" y="20101"/>
                  <a:pt x="9173" y="18101"/>
                  <a:pt x="9319" y="16052"/>
                </a:cubicBezTo>
                <a:cubicBezTo>
                  <a:pt x="9270" y="13271"/>
                  <a:pt x="9075" y="10490"/>
                  <a:pt x="8734" y="7709"/>
                </a:cubicBezTo>
                <a:cubicBezTo>
                  <a:pt x="8392" y="4587"/>
                  <a:pt x="8002" y="1855"/>
                  <a:pt x="8002" y="1855"/>
                </a:cubicBezTo>
                <a:cubicBezTo>
                  <a:pt x="6246" y="1855"/>
                  <a:pt x="4538" y="1221"/>
                  <a:pt x="3221" y="1"/>
                </a:cubicBezTo>
                <a:close/>
              </a:path>
            </a:pathLst>
          </a:custGeom>
          <a:solidFill>
            <a:srgbClr val="6624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6" name="Google Shape;426;p27"/>
          <p:cNvSpPr/>
          <p:nvPr/>
        </p:nvSpPr>
        <p:spPr>
          <a:xfrm>
            <a:off x="5939875" y="3158357"/>
            <a:ext cx="100969" cy="417292"/>
          </a:xfrm>
          <a:custGeom>
            <a:avLst/>
            <a:gdLst/>
            <a:ahLst/>
            <a:cxnLst/>
            <a:rect l="l" t="t" r="r" b="b"/>
            <a:pathLst>
              <a:path w="4099" h="16784" extrusionOk="0">
                <a:moveTo>
                  <a:pt x="586" y="0"/>
                </a:moveTo>
                <a:cubicBezTo>
                  <a:pt x="585" y="0"/>
                  <a:pt x="0" y="3952"/>
                  <a:pt x="927" y="6342"/>
                </a:cubicBezTo>
                <a:cubicBezTo>
                  <a:pt x="1854" y="8684"/>
                  <a:pt x="2830" y="14246"/>
                  <a:pt x="2976" y="16783"/>
                </a:cubicBezTo>
                <a:cubicBezTo>
                  <a:pt x="3562" y="14832"/>
                  <a:pt x="3952" y="12831"/>
                  <a:pt x="4098" y="10782"/>
                </a:cubicBezTo>
                <a:cubicBezTo>
                  <a:pt x="4049" y="7952"/>
                  <a:pt x="3854" y="5123"/>
                  <a:pt x="3513" y="2293"/>
                </a:cubicBezTo>
                <a:cubicBezTo>
                  <a:pt x="2488" y="1513"/>
                  <a:pt x="586" y="0"/>
                  <a:pt x="586" y="0"/>
                </a:cubicBezTo>
                <a:close/>
              </a:path>
            </a:pathLst>
          </a:custGeom>
          <a:solidFill>
            <a:srgbClr val="10094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7" name="Google Shape;427;p27"/>
          <p:cNvSpPr/>
          <p:nvPr/>
        </p:nvSpPr>
        <p:spPr>
          <a:xfrm>
            <a:off x="5937461" y="3060102"/>
            <a:ext cx="258395" cy="1001312"/>
          </a:xfrm>
          <a:custGeom>
            <a:avLst/>
            <a:gdLst/>
            <a:ahLst/>
            <a:cxnLst/>
            <a:rect l="l" t="t" r="r" b="b"/>
            <a:pathLst>
              <a:path w="10490" h="40274" extrusionOk="0">
                <a:moveTo>
                  <a:pt x="8880" y="0"/>
                </a:moveTo>
                <a:cubicBezTo>
                  <a:pt x="7602" y="320"/>
                  <a:pt x="6296" y="479"/>
                  <a:pt x="4992" y="479"/>
                </a:cubicBezTo>
                <a:cubicBezTo>
                  <a:pt x="3906" y="479"/>
                  <a:pt x="2821" y="368"/>
                  <a:pt x="1757" y="147"/>
                </a:cubicBezTo>
                <a:lnTo>
                  <a:pt x="1757" y="147"/>
                </a:lnTo>
                <a:cubicBezTo>
                  <a:pt x="0" y="3513"/>
                  <a:pt x="244" y="7562"/>
                  <a:pt x="2342" y="10685"/>
                </a:cubicBezTo>
                <a:cubicBezTo>
                  <a:pt x="2879" y="11465"/>
                  <a:pt x="3855" y="19808"/>
                  <a:pt x="3952" y="20930"/>
                </a:cubicBezTo>
                <a:cubicBezTo>
                  <a:pt x="4050" y="22004"/>
                  <a:pt x="3367" y="22247"/>
                  <a:pt x="3025" y="25614"/>
                </a:cubicBezTo>
                <a:cubicBezTo>
                  <a:pt x="2733" y="28931"/>
                  <a:pt x="3416" y="39713"/>
                  <a:pt x="3416" y="39713"/>
                </a:cubicBezTo>
                <a:cubicBezTo>
                  <a:pt x="3742" y="40129"/>
                  <a:pt x="4223" y="40274"/>
                  <a:pt x="4733" y="40274"/>
                </a:cubicBezTo>
                <a:cubicBezTo>
                  <a:pt x="5899" y="40274"/>
                  <a:pt x="7221" y="39518"/>
                  <a:pt x="7221" y="39518"/>
                </a:cubicBezTo>
                <a:cubicBezTo>
                  <a:pt x="7221" y="39518"/>
                  <a:pt x="7563" y="34640"/>
                  <a:pt x="8002" y="30834"/>
                </a:cubicBezTo>
                <a:cubicBezTo>
                  <a:pt x="8490" y="26785"/>
                  <a:pt x="8977" y="24248"/>
                  <a:pt x="9221" y="22638"/>
                </a:cubicBezTo>
                <a:cubicBezTo>
                  <a:pt x="9417" y="21028"/>
                  <a:pt x="10490" y="14149"/>
                  <a:pt x="10295" y="9368"/>
                </a:cubicBezTo>
                <a:cubicBezTo>
                  <a:pt x="10100" y="6196"/>
                  <a:pt x="9612" y="3074"/>
                  <a:pt x="8880" y="0"/>
                </a:cubicBezTo>
                <a:close/>
              </a:path>
            </a:pathLst>
          </a:custGeom>
          <a:solidFill>
            <a:srgbClr val="6624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8" name="Google Shape;428;p27"/>
          <p:cNvGrpSpPr/>
          <p:nvPr/>
        </p:nvGrpSpPr>
        <p:grpSpPr>
          <a:xfrm>
            <a:off x="6312211" y="2380758"/>
            <a:ext cx="1748586" cy="1159590"/>
            <a:chOff x="6134499" y="2527476"/>
            <a:chExt cx="1631448" cy="1081909"/>
          </a:xfrm>
        </p:grpSpPr>
        <p:sp>
          <p:nvSpPr>
            <p:cNvPr id="429" name="Google Shape;429;p27"/>
            <p:cNvSpPr/>
            <p:nvPr/>
          </p:nvSpPr>
          <p:spPr>
            <a:xfrm>
              <a:off x="7060642" y="3318501"/>
              <a:ext cx="155890" cy="99633"/>
            </a:xfrm>
            <a:custGeom>
              <a:avLst/>
              <a:gdLst/>
              <a:ahLst/>
              <a:cxnLst/>
              <a:rect l="l" t="t" r="r" b="b"/>
              <a:pathLst>
                <a:path w="6783" h="4295" extrusionOk="0">
                  <a:moveTo>
                    <a:pt x="3172" y="4197"/>
                  </a:moveTo>
                  <a:lnTo>
                    <a:pt x="147" y="2343"/>
                  </a:lnTo>
                  <a:cubicBezTo>
                    <a:pt x="1" y="2294"/>
                    <a:pt x="1" y="2099"/>
                    <a:pt x="147" y="2050"/>
                  </a:cubicBezTo>
                  <a:lnTo>
                    <a:pt x="3270" y="50"/>
                  </a:lnTo>
                  <a:cubicBezTo>
                    <a:pt x="3367" y="1"/>
                    <a:pt x="3514" y="1"/>
                    <a:pt x="3611" y="50"/>
                  </a:cubicBezTo>
                  <a:lnTo>
                    <a:pt x="6685" y="1952"/>
                  </a:lnTo>
                  <a:cubicBezTo>
                    <a:pt x="6782" y="2001"/>
                    <a:pt x="6782" y="2147"/>
                    <a:pt x="6685" y="2245"/>
                  </a:cubicBezTo>
                  <a:lnTo>
                    <a:pt x="3514" y="4197"/>
                  </a:lnTo>
                  <a:cubicBezTo>
                    <a:pt x="3416" y="4294"/>
                    <a:pt x="3270" y="4294"/>
                    <a:pt x="3172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7"/>
            <p:cNvSpPr/>
            <p:nvPr/>
          </p:nvSpPr>
          <p:spPr>
            <a:xfrm>
              <a:off x="6515730" y="2527476"/>
              <a:ext cx="155867" cy="98473"/>
            </a:xfrm>
            <a:custGeom>
              <a:avLst/>
              <a:gdLst/>
              <a:ahLst/>
              <a:cxnLst/>
              <a:rect l="l" t="t" r="r" b="b"/>
              <a:pathLst>
                <a:path w="6782" h="4245" extrusionOk="0">
                  <a:moveTo>
                    <a:pt x="6733" y="3025"/>
                  </a:moveTo>
                  <a:lnTo>
                    <a:pt x="5318" y="2196"/>
                  </a:lnTo>
                  <a:lnTo>
                    <a:pt x="5318" y="2196"/>
                  </a:lnTo>
                  <a:lnTo>
                    <a:pt x="1854" y="49"/>
                  </a:lnTo>
                  <a:cubicBezTo>
                    <a:pt x="1756" y="0"/>
                    <a:pt x="1610" y="0"/>
                    <a:pt x="1513" y="49"/>
                  </a:cubicBezTo>
                  <a:lnTo>
                    <a:pt x="98" y="927"/>
                  </a:lnTo>
                  <a:cubicBezTo>
                    <a:pt x="0" y="976"/>
                    <a:pt x="0" y="1171"/>
                    <a:pt x="98" y="1220"/>
                  </a:cubicBezTo>
                  <a:lnTo>
                    <a:pt x="1952" y="2342"/>
                  </a:lnTo>
                  <a:lnTo>
                    <a:pt x="1952" y="2342"/>
                  </a:lnTo>
                  <a:lnTo>
                    <a:pt x="4976" y="4196"/>
                  </a:lnTo>
                  <a:cubicBezTo>
                    <a:pt x="5074" y="4245"/>
                    <a:pt x="5220" y="4245"/>
                    <a:pt x="5318" y="4196"/>
                  </a:cubicBezTo>
                  <a:lnTo>
                    <a:pt x="6733" y="3318"/>
                  </a:lnTo>
                  <a:cubicBezTo>
                    <a:pt x="6782" y="3220"/>
                    <a:pt x="6782" y="3123"/>
                    <a:pt x="6733" y="30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7"/>
            <p:cNvSpPr/>
            <p:nvPr/>
          </p:nvSpPr>
          <p:spPr>
            <a:xfrm>
              <a:off x="6650269" y="2611213"/>
              <a:ext cx="114384" cy="73582"/>
            </a:xfrm>
            <a:custGeom>
              <a:avLst/>
              <a:gdLst/>
              <a:ahLst/>
              <a:cxnLst/>
              <a:rect l="l" t="t" r="r" b="b"/>
              <a:pathLst>
                <a:path w="4977" h="3172" extrusionOk="0">
                  <a:moveTo>
                    <a:pt x="3123" y="3123"/>
                  </a:moveTo>
                  <a:lnTo>
                    <a:pt x="98" y="1269"/>
                  </a:lnTo>
                  <a:cubicBezTo>
                    <a:pt x="1" y="1171"/>
                    <a:pt x="1" y="1025"/>
                    <a:pt x="98" y="927"/>
                  </a:cubicBezTo>
                  <a:lnTo>
                    <a:pt x="1464" y="98"/>
                  </a:lnTo>
                  <a:cubicBezTo>
                    <a:pt x="1562" y="0"/>
                    <a:pt x="1708" y="0"/>
                    <a:pt x="1806" y="98"/>
                  </a:cubicBezTo>
                  <a:lnTo>
                    <a:pt x="4879" y="1903"/>
                  </a:lnTo>
                  <a:cubicBezTo>
                    <a:pt x="4977" y="1952"/>
                    <a:pt x="4977" y="2147"/>
                    <a:pt x="4879" y="2196"/>
                  </a:cubicBezTo>
                  <a:lnTo>
                    <a:pt x="3465" y="3074"/>
                  </a:lnTo>
                  <a:cubicBezTo>
                    <a:pt x="3367" y="3123"/>
                    <a:pt x="3221" y="3172"/>
                    <a:pt x="3123" y="31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7"/>
            <p:cNvSpPr/>
            <p:nvPr/>
          </p:nvSpPr>
          <p:spPr>
            <a:xfrm>
              <a:off x="6741095" y="2668924"/>
              <a:ext cx="114384" cy="72469"/>
            </a:xfrm>
            <a:custGeom>
              <a:avLst/>
              <a:gdLst/>
              <a:ahLst/>
              <a:cxnLst/>
              <a:rect l="l" t="t" r="r" b="b"/>
              <a:pathLst>
                <a:path w="4977" h="3124" extrusionOk="0">
                  <a:moveTo>
                    <a:pt x="3123" y="3074"/>
                  </a:moveTo>
                  <a:lnTo>
                    <a:pt x="98" y="1220"/>
                  </a:lnTo>
                  <a:cubicBezTo>
                    <a:pt x="0" y="1172"/>
                    <a:pt x="0" y="976"/>
                    <a:pt x="98" y="928"/>
                  </a:cubicBezTo>
                  <a:lnTo>
                    <a:pt x="1464" y="49"/>
                  </a:lnTo>
                  <a:cubicBezTo>
                    <a:pt x="1562" y="1"/>
                    <a:pt x="1708" y="1"/>
                    <a:pt x="1806" y="49"/>
                  </a:cubicBezTo>
                  <a:lnTo>
                    <a:pt x="4879" y="1903"/>
                  </a:lnTo>
                  <a:cubicBezTo>
                    <a:pt x="4977" y="1952"/>
                    <a:pt x="4977" y="2147"/>
                    <a:pt x="4879" y="2196"/>
                  </a:cubicBezTo>
                  <a:lnTo>
                    <a:pt x="3464" y="3074"/>
                  </a:lnTo>
                  <a:cubicBezTo>
                    <a:pt x="3367" y="3123"/>
                    <a:pt x="3220" y="3123"/>
                    <a:pt x="3123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7"/>
            <p:cNvSpPr/>
            <p:nvPr/>
          </p:nvSpPr>
          <p:spPr>
            <a:xfrm>
              <a:off x="6831921" y="2724386"/>
              <a:ext cx="115510" cy="73582"/>
            </a:xfrm>
            <a:custGeom>
              <a:avLst/>
              <a:gdLst/>
              <a:ahLst/>
              <a:cxnLst/>
              <a:rect l="l" t="t" r="r" b="b"/>
              <a:pathLst>
                <a:path w="5026" h="3172" extrusionOk="0">
                  <a:moveTo>
                    <a:pt x="3171" y="3123"/>
                  </a:moveTo>
                  <a:lnTo>
                    <a:pt x="147" y="1220"/>
                  </a:lnTo>
                  <a:cubicBezTo>
                    <a:pt x="0" y="1171"/>
                    <a:pt x="0" y="1025"/>
                    <a:pt x="147" y="927"/>
                  </a:cubicBezTo>
                  <a:lnTo>
                    <a:pt x="1513" y="49"/>
                  </a:lnTo>
                  <a:cubicBezTo>
                    <a:pt x="1610" y="0"/>
                    <a:pt x="1757" y="0"/>
                    <a:pt x="1854" y="49"/>
                  </a:cubicBezTo>
                  <a:lnTo>
                    <a:pt x="4879" y="1903"/>
                  </a:lnTo>
                  <a:cubicBezTo>
                    <a:pt x="5025" y="2000"/>
                    <a:pt x="5025" y="2147"/>
                    <a:pt x="4879" y="2244"/>
                  </a:cubicBezTo>
                  <a:lnTo>
                    <a:pt x="3513" y="3123"/>
                  </a:lnTo>
                  <a:cubicBezTo>
                    <a:pt x="3415" y="3171"/>
                    <a:pt x="3269" y="3171"/>
                    <a:pt x="3171" y="31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7"/>
            <p:cNvSpPr/>
            <p:nvPr/>
          </p:nvSpPr>
          <p:spPr>
            <a:xfrm>
              <a:off x="6922748" y="2780960"/>
              <a:ext cx="114384" cy="73582"/>
            </a:xfrm>
            <a:custGeom>
              <a:avLst/>
              <a:gdLst/>
              <a:ahLst/>
              <a:cxnLst/>
              <a:rect l="l" t="t" r="r" b="b"/>
              <a:pathLst>
                <a:path w="4977" h="3172" extrusionOk="0">
                  <a:moveTo>
                    <a:pt x="3171" y="3074"/>
                  </a:moveTo>
                  <a:lnTo>
                    <a:pt x="98" y="1220"/>
                  </a:lnTo>
                  <a:cubicBezTo>
                    <a:pt x="0" y="1171"/>
                    <a:pt x="0" y="1025"/>
                    <a:pt x="98" y="928"/>
                  </a:cubicBezTo>
                  <a:lnTo>
                    <a:pt x="1512" y="49"/>
                  </a:lnTo>
                  <a:cubicBezTo>
                    <a:pt x="1610" y="1"/>
                    <a:pt x="1708" y="1"/>
                    <a:pt x="1854" y="49"/>
                  </a:cubicBezTo>
                  <a:lnTo>
                    <a:pt x="4879" y="1903"/>
                  </a:lnTo>
                  <a:cubicBezTo>
                    <a:pt x="4976" y="2001"/>
                    <a:pt x="4976" y="2147"/>
                    <a:pt x="4879" y="2196"/>
                  </a:cubicBezTo>
                  <a:lnTo>
                    <a:pt x="3464" y="3074"/>
                  </a:lnTo>
                  <a:cubicBezTo>
                    <a:pt x="3366" y="3172"/>
                    <a:pt x="3269" y="3172"/>
                    <a:pt x="3171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7"/>
            <p:cNvSpPr/>
            <p:nvPr/>
          </p:nvSpPr>
          <p:spPr>
            <a:xfrm>
              <a:off x="7013551" y="2837535"/>
              <a:ext cx="115533" cy="73606"/>
            </a:xfrm>
            <a:custGeom>
              <a:avLst/>
              <a:gdLst/>
              <a:ahLst/>
              <a:cxnLst/>
              <a:rect l="l" t="t" r="r" b="b"/>
              <a:pathLst>
                <a:path w="5027" h="3173" extrusionOk="0">
                  <a:moveTo>
                    <a:pt x="3172" y="3075"/>
                  </a:moveTo>
                  <a:lnTo>
                    <a:pt x="98" y="1269"/>
                  </a:lnTo>
                  <a:cubicBezTo>
                    <a:pt x="1" y="1172"/>
                    <a:pt x="1" y="1026"/>
                    <a:pt x="98" y="977"/>
                  </a:cubicBezTo>
                  <a:lnTo>
                    <a:pt x="1513" y="99"/>
                  </a:lnTo>
                  <a:cubicBezTo>
                    <a:pt x="1611" y="1"/>
                    <a:pt x="1757" y="1"/>
                    <a:pt x="1855" y="99"/>
                  </a:cubicBezTo>
                  <a:lnTo>
                    <a:pt x="4880" y="1952"/>
                  </a:lnTo>
                  <a:cubicBezTo>
                    <a:pt x="5026" y="2001"/>
                    <a:pt x="5026" y="2196"/>
                    <a:pt x="4880" y="2245"/>
                  </a:cubicBezTo>
                  <a:lnTo>
                    <a:pt x="3514" y="3123"/>
                  </a:lnTo>
                  <a:cubicBezTo>
                    <a:pt x="3416" y="3172"/>
                    <a:pt x="3270" y="3172"/>
                    <a:pt x="3172" y="307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7"/>
            <p:cNvSpPr/>
            <p:nvPr/>
          </p:nvSpPr>
          <p:spPr>
            <a:xfrm>
              <a:off x="7104377" y="2894133"/>
              <a:ext cx="114407" cy="72446"/>
            </a:xfrm>
            <a:custGeom>
              <a:avLst/>
              <a:gdLst/>
              <a:ahLst/>
              <a:cxnLst/>
              <a:rect l="l" t="t" r="r" b="b"/>
              <a:pathLst>
                <a:path w="4978" h="3123" extrusionOk="0">
                  <a:moveTo>
                    <a:pt x="3172" y="3074"/>
                  </a:moveTo>
                  <a:lnTo>
                    <a:pt x="98" y="1220"/>
                  </a:lnTo>
                  <a:cubicBezTo>
                    <a:pt x="1" y="1171"/>
                    <a:pt x="1" y="976"/>
                    <a:pt x="98" y="927"/>
                  </a:cubicBezTo>
                  <a:lnTo>
                    <a:pt x="1513" y="49"/>
                  </a:lnTo>
                  <a:cubicBezTo>
                    <a:pt x="1611" y="0"/>
                    <a:pt x="1708" y="0"/>
                    <a:pt x="1806" y="49"/>
                  </a:cubicBezTo>
                  <a:lnTo>
                    <a:pt x="4879" y="1903"/>
                  </a:lnTo>
                  <a:cubicBezTo>
                    <a:pt x="4977" y="1952"/>
                    <a:pt x="4977" y="2147"/>
                    <a:pt x="4879" y="2196"/>
                  </a:cubicBezTo>
                  <a:lnTo>
                    <a:pt x="3465" y="3074"/>
                  </a:lnTo>
                  <a:cubicBezTo>
                    <a:pt x="3367" y="3123"/>
                    <a:pt x="3269" y="3123"/>
                    <a:pt x="3172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7"/>
            <p:cNvSpPr/>
            <p:nvPr/>
          </p:nvSpPr>
          <p:spPr>
            <a:xfrm>
              <a:off x="7195203" y="2950708"/>
              <a:ext cx="115510" cy="72469"/>
            </a:xfrm>
            <a:custGeom>
              <a:avLst/>
              <a:gdLst/>
              <a:ahLst/>
              <a:cxnLst/>
              <a:rect l="l" t="t" r="r" b="b"/>
              <a:pathLst>
                <a:path w="5026" h="3124" extrusionOk="0">
                  <a:moveTo>
                    <a:pt x="3172" y="3074"/>
                  </a:moveTo>
                  <a:lnTo>
                    <a:pt x="147" y="1220"/>
                  </a:lnTo>
                  <a:cubicBezTo>
                    <a:pt x="0" y="1172"/>
                    <a:pt x="0" y="976"/>
                    <a:pt x="147" y="928"/>
                  </a:cubicBezTo>
                  <a:lnTo>
                    <a:pt x="1513" y="50"/>
                  </a:lnTo>
                  <a:cubicBezTo>
                    <a:pt x="1610" y="1"/>
                    <a:pt x="1757" y="1"/>
                    <a:pt x="1854" y="50"/>
                  </a:cubicBezTo>
                  <a:lnTo>
                    <a:pt x="4879" y="1855"/>
                  </a:lnTo>
                  <a:cubicBezTo>
                    <a:pt x="5026" y="1952"/>
                    <a:pt x="5026" y="2099"/>
                    <a:pt x="4879" y="2147"/>
                  </a:cubicBezTo>
                  <a:lnTo>
                    <a:pt x="3513" y="3026"/>
                  </a:lnTo>
                  <a:cubicBezTo>
                    <a:pt x="3416" y="3123"/>
                    <a:pt x="3269" y="3123"/>
                    <a:pt x="3172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7"/>
            <p:cNvSpPr/>
            <p:nvPr/>
          </p:nvSpPr>
          <p:spPr>
            <a:xfrm>
              <a:off x="7286029" y="3007306"/>
              <a:ext cx="115510" cy="73582"/>
            </a:xfrm>
            <a:custGeom>
              <a:avLst/>
              <a:gdLst/>
              <a:ahLst/>
              <a:cxnLst/>
              <a:rect l="l" t="t" r="r" b="b"/>
              <a:pathLst>
                <a:path w="5026" h="3172" extrusionOk="0">
                  <a:moveTo>
                    <a:pt x="3172" y="3074"/>
                  </a:moveTo>
                  <a:lnTo>
                    <a:pt x="147" y="1220"/>
                  </a:lnTo>
                  <a:cubicBezTo>
                    <a:pt x="0" y="1171"/>
                    <a:pt x="0" y="1025"/>
                    <a:pt x="147" y="927"/>
                  </a:cubicBezTo>
                  <a:lnTo>
                    <a:pt x="1513" y="49"/>
                  </a:lnTo>
                  <a:cubicBezTo>
                    <a:pt x="1610" y="0"/>
                    <a:pt x="1757" y="0"/>
                    <a:pt x="1854" y="49"/>
                  </a:cubicBezTo>
                  <a:lnTo>
                    <a:pt x="4928" y="1903"/>
                  </a:lnTo>
                  <a:cubicBezTo>
                    <a:pt x="5025" y="2000"/>
                    <a:pt x="5025" y="2147"/>
                    <a:pt x="4928" y="2244"/>
                  </a:cubicBezTo>
                  <a:lnTo>
                    <a:pt x="3513" y="3074"/>
                  </a:lnTo>
                  <a:cubicBezTo>
                    <a:pt x="3415" y="3171"/>
                    <a:pt x="3269" y="3123"/>
                    <a:pt x="3172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7"/>
            <p:cNvSpPr/>
            <p:nvPr/>
          </p:nvSpPr>
          <p:spPr>
            <a:xfrm>
              <a:off x="7377959" y="3062744"/>
              <a:ext cx="114407" cy="73582"/>
            </a:xfrm>
            <a:custGeom>
              <a:avLst/>
              <a:gdLst/>
              <a:ahLst/>
              <a:cxnLst/>
              <a:rect l="l" t="t" r="r" b="b"/>
              <a:pathLst>
                <a:path w="4978" h="3172" extrusionOk="0">
                  <a:moveTo>
                    <a:pt x="3172" y="3123"/>
                  </a:moveTo>
                  <a:lnTo>
                    <a:pt x="98" y="1269"/>
                  </a:lnTo>
                  <a:cubicBezTo>
                    <a:pt x="1" y="1172"/>
                    <a:pt x="1" y="1025"/>
                    <a:pt x="98" y="976"/>
                  </a:cubicBezTo>
                  <a:lnTo>
                    <a:pt x="1513" y="98"/>
                  </a:lnTo>
                  <a:cubicBezTo>
                    <a:pt x="1611" y="1"/>
                    <a:pt x="1708" y="1"/>
                    <a:pt x="1806" y="98"/>
                  </a:cubicBezTo>
                  <a:lnTo>
                    <a:pt x="4880" y="1952"/>
                  </a:lnTo>
                  <a:cubicBezTo>
                    <a:pt x="4977" y="2001"/>
                    <a:pt x="4977" y="2147"/>
                    <a:pt x="4880" y="2245"/>
                  </a:cubicBezTo>
                  <a:lnTo>
                    <a:pt x="3465" y="3123"/>
                  </a:lnTo>
                  <a:cubicBezTo>
                    <a:pt x="3367" y="3172"/>
                    <a:pt x="3270" y="3172"/>
                    <a:pt x="3172" y="31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7"/>
            <p:cNvSpPr/>
            <p:nvPr/>
          </p:nvSpPr>
          <p:spPr>
            <a:xfrm>
              <a:off x="7468785" y="3119342"/>
              <a:ext cx="114407" cy="73582"/>
            </a:xfrm>
            <a:custGeom>
              <a:avLst/>
              <a:gdLst/>
              <a:ahLst/>
              <a:cxnLst/>
              <a:rect l="l" t="t" r="r" b="b"/>
              <a:pathLst>
                <a:path w="4978" h="3172" extrusionOk="0">
                  <a:moveTo>
                    <a:pt x="3172" y="3123"/>
                  </a:moveTo>
                  <a:lnTo>
                    <a:pt x="98" y="1269"/>
                  </a:lnTo>
                  <a:cubicBezTo>
                    <a:pt x="1" y="1171"/>
                    <a:pt x="1" y="1025"/>
                    <a:pt x="98" y="976"/>
                  </a:cubicBezTo>
                  <a:lnTo>
                    <a:pt x="1513" y="98"/>
                  </a:lnTo>
                  <a:cubicBezTo>
                    <a:pt x="1611" y="0"/>
                    <a:pt x="1708" y="0"/>
                    <a:pt x="1806" y="98"/>
                  </a:cubicBezTo>
                  <a:lnTo>
                    <a:pt x="4879" y="1952"/>
                  </a:lnTo>
                  <a:cubicBezTo>
                    <a:pt x="4977" y="2000"/>
                    <a:pt x="4977" y="2147"/>
                    <a:pt x="4879" y="2244"/>
                  </a:cubicBezTo>
                  <a:lnTo>
                    <a:pt x="3465" y="3123"/>
                  </a:lnTo>
                  <a:cubicBezTo>
                    <a:pt x="3367" y="3171"/>
                    <a:pt x="3269" y="3171"/>
                    <a:pt x="3172" y="31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7"/>
            <p:cNvSpPr/>
            <p:nvPr/>
          </p:nvSpPr>
          <p:spPr>
            <a:xfrm>
              <a:off x="7559611" y="3175916"/>
              <a:ext cx="114384" cy="73582"/>
            </a:xfrm>
            <a:custGeom>
              <a:avLst/>
              <a:gdLst/>
              <a:ahLst/>
              <a:cxnLst/>
              <a:rect l="l" t="t" r="r" b="b"/>
              <a:pathLst>
                <a:path w="4977" h="3172" extrusionOk="0">
                  <a:moveTo>
                    <a:pt x="3172" y="3123"/>
                  </a:moveTo>
                  <a:lnTo>
                    <a:pt x="98" y="1269"/>
                  </a:lnTo>
                  <a:cubicBezTo>
                    <a:pt x="1" y="1171"/>
                    <a:pt x="1" y="1025"/>
                    <a:pt x="98" y="927"/>
                  </a:cubicBezTo>
                  <a:lnTo>
                    <a:pt x="1513" y="98"/>
                  </a:lnTo>
                  <a:cubicBezTo>
                    <a:pt x="1611" y="1"/>
                    <a:pt x="1757" y="1"/>
                    <a:pt x="1854" y="98"/>
                  </a:cubicBezTo>
                  <a:lnTo>
                    <a:pt x="4879" y="1952"/>
                  </a:lnTo>
                  <a:cubicBezTo>
                    <a:pt x="4977" y="2001"/>
                    <a:pt x="4977" y="2147"/>
                    <a:pt x="4879" y="2245"/>
                  </a:cubicBezTo>
                  <a:lnTo>
                    <a:pt x="3513" y="3123"/>
                  </a:lnTo>
                  <a:cubicBezTo>
                    <a:pt x="3416" y="3172"/>
                    <a:pt x="3269" y="3172"/>
                    <a:pt x="3172" y="3123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7"/>
            <p:cNvSpPr/>
            <p:nvPr/>
          </p:nvSpPr>
          <p:spPr>
            <a:xfrm>
              <a:off x="7650437" y="3233628"/>
              <a:ext cx="115510" cy="72469"/>
            </a:xfrm>
            <a:custGeom>
              <a:avLst/>
              <a:gdLst/>
              <a:ahLst/>
              <a:cxnLst/>
              <a:rect l="l" t="t" r="r" b="b"/>
              <a:pathLst>
                <a:path w="5026" h="3124" extrusionOk="0">
                  <a:moveTo>
                    <a:pt x="3172" y="3074"/>
                  </a:moveTo>
                  <a:lnTo>
                    <a:pt x="147" y="1220"/>
                  </a:lnTo>
                  <a:cubicBezTo>
                    <a:pt x="0" y="1172"/>
                    <a:pt x="0" y="976"/>
                    <a:pt x="147" y="928"/>
                  </a:cubicBezTo>
                  <a:lnTo>
                    <a:pt x="1513" y="49"/>
                  </a:lnTo>
                  <a:cubicBezTo>
                    <a:pt x="1610" y="1"/>
                    <a:pt x="1757" y="1"/>
                    <a:pt x="1854" y="49"/>
                  </a:cubicBezTo>
                  <a:lnTo>
                    <a:pt x="4879" y="1903"/>
                  </a:lnTo>
                  <a:cubicBezTo>
                    <a:pt x="5025" y="1952"/>
                    <a:pt x="5025" y="2147"/>
                    <a:pt x="4879" y="2196"/>
                  </a:cubicBezTo>
                  <a:lnTo>
                    <a:pt x="3513" y="3074"/>
                  </a:lnTo>
                  <a:cubicBezTo>
                    <a:pt x="3415" y="3123"/>
                    <a:pt x="3269" y="3123"/>
                    <a:pt x="3172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7"/>
            <p:cNvSpPr/>
            <p:nvPr/>
          </p:nvSpPr>
          <p:spPr>
            <a:xfrm>
              <a:off x="7511394" y="3240424"/>
              <a:ext cx="197374" cy="124524"/>
            </a:xfrm>
            <a:custGeom>
              <a:avLst/>
              <a:gdLst/>
              <a:ahLst/>
              <a:cxnLst/>
              <a:rect l="l" t="t" r="r" b="b"/>
              <a:pathLst>
                <a:path w="8588" h="5368" extrusionOk="0">
                  <a:moveTo>
                    <a:pt x="8490" y="3025"/>
                  </a:moveTo>
                  <a:lnTo>
                    <a:pt x="7075" y="2196"/>
                  </a:lnTo>
                  <a:lnTo>
                    <a:pt x="7075" y="2196"/>
                  </a:lnTo>
                  <a:lnTo>
                    <a:pt x="3611" y="49"/>
                  </a:lnTo>
                  <a:cubicBezTo>
                    <a:pt x="3513" y="0"/>
                    <a:pt x="3367" y="0"/>
                    <a:pt x="3269" y="49"/>
                  </a:cubicBezTo>
                  <a:lnTo>
                    <a:pt x="98" y="2001"/>
                  </a:lnTo>
                  <a:cubicBezTo>
                    <a:pt x="1" y="2098"/>
                    <a:pt x="1" y="2245"/>
                    <a:pt x="98" y="2342"/>
                  </a:cubicBezTo>
                  <a:lnTo>
                    <a:pt x="1952" y="3464"/>
                  </a:lnTo>
                  <a:lnTo>
                    <a:pt x="1952" y="3464"/>
                  </a:lnTo>
                  <a:lnTo>
                    <a:pt x="4977" y="5269"/>
                  </a:lnTo>
                  <a:cubicBezTo>
                    <a:pt x="5075" y="5367"/>
                    <a:pt x="5221" y="5367"/>
                    <a:pt x="5319" y="5269"/>
                  </a:cubicBezTo>
                  <a:lnTo>
                    <a:pt x="8490" y="3318"/>
                  </a:lnTo>
                  <a:cubicBezTo>
                    <a:pt x="8587" y="3220"/>
                    <a:pt x="8587" y="3123"/>
                    <a:pt x="8490" y="30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7"/>
            <p:cNvSpPr/>
            <p:nvPr/>
          </p:nvSpPr>
          <p:spPr>
            <a:xfrm>
              <a:off x="7421694" y="3182713"/>
              <a:ext cx="155890" cy="98473"/>
            </a:xfrm>
            <a:custGeom>
              <a:avLst/>
              <a:gdLst/>
              <a:ahLst/>
              <a:cxnLst/>
              <a:rect l="l" t="t" r="r" b="b"/>
              <a:pathLst>
                <a:path w="6783" h="4245" extrusionOk="0">
                  <a:moveTo>
                    <a:pt x="3172" y="4196"/>
                  </a:moveTo>
                  <a:lnTo>
                    <a:pt x="98" y="2342"/>
                  </a:lnTo>
                  <a:cubicBezTo>
                    <a:pt x="1" y="2244"/>
                    <a:pt x="1" y="2098"/>
                    <a:pt x="98" y="2049"/>
                  </a:cubicBezTo>
                  <a:lnTo>
                    <a:pt x="3269" y="49"/>
                  </a:lnTo>
                  <a:cubicBezTo>
                    <a:pt x="3367" y="0"/>
                    <a:pt x="3513" y="0"/>
                    <a:pt x="3611" y="49"/>
                  </a:cubicBezTo>
                  <a:lnTo>
                    <a:pt x="6636" y="1903"/>
                  </a:lnTo>
                  <a:cubicBezTo>
                    <a:pt x="6782" y="2001"/>
                    <a:pt x="6782" y="2147"/>
                    <a:pt x="6636" y="2196"/>
                  </a:cubicBezTo>
                  <a:lnTo>
                    <a:pt x="3465" y="4196"/>
                  </a:lnTo>
                  <a:cubicBezTo>
                    <a:pt x="3367" y="4245"/>
                    <a:pt x="3269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7"/>
            <p:cNvSpPr/>
            <p:nvPr/>
          </p:nvSpPr>
          <p:spPr>
            <a:xfrm>
              <a:off x="7330868" y="3126115"/>
              <a:ext cx="154764" cy="98497"/>
            </a:xfrm>
            <a:custGeom>
              <a:avLst/>
              <a:gdLst/>
              <a:ahLst/>
              <a:cxnLst/>
              <a:rect l="l" t="t" r="r" b="b"/>
              <a:pathLst>
                <a:path w="6734" h="4246" extrusionOk="0">
                  <a:moveTo>
                    <a:pt x="3172" y="4197"/>
                  </a:moveTo>
                  <a:lnTo>
                    <a:pt x="98" y="2343"/>
                  </a:lnTo>
                  <a:cubicBezTo>
                    <a:pt x="1" y="2294"/>
                    <a:pt x="1" y="2099"/>
                    <a:pt x="98" y="2050"/>
                  </a:cubicBezTo>
                  <a:lnTo>
                    <a:pt x="3270" y="50"/>
                  </a:lnTo>
                  <a:cubicBezTo>
                    <a:pt x="3367" y="1"/>
                    <a:pt x="3514" y="1"/>
                    <a:pt x="3611" y="50"/>
                  </a:cubicBezTo>
                  <a:lnTo>
                    <a:pt x="6636" y="1904"/>
                  </a:lnTo>
                  <a:cubicBezTo>
                    <a:pt x="6734" y="1952"/>
                    <a:pt x="6734" y="2148"/>
                    <a:pt x="6636" y="2196"/>
                  </a:cubicBezTo>
                  <a:lnTo>
                    <a:pt x="3465" y="4197"/>
                  </a:lnTo>
                  <a:cubicBezTo>
                    <a:pt x="3367" y="4245"/>
                    <a:pt x="3270" y="4245"/>
                    <a:pt x="3172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7"/>
            <p:cNvSpPr/>
            <p:nvPr/>
          </p:nvSpPr>
          <p:spPr>
            <a:xfrm>
              <a:off x="7240065" y="3069540"/>
              <a:ext cx="154741" cy="98473"/>
            </a:xfrm>
            <a:custGeom>
              <a:avLst/>
              <a:gdLst/>
              <a:ahLst/>
              <a:cxnLst/>
              <a:rect l="l" t="t" r="r" b="b"/>
              <a:pathLst>
                <a:path w="6733" h="4245" extrusionOk="0">
                  <a:moveTo>
                    <a:pt x="3122" y="4196"/>
                  </a:moveTo>
                  <a:lnTo>
                    <a:pt x="98" y="2342"/>
                  </a:lnTo>
                  <a:cubicBezTo>
                    <a:pt x="0" y="2293"/>
                    <a:pt x="0" y="2098"/>
                    <a:pt x="98" y="2050"/>
                  </a:cubicBezTo>
                  <a:lnTo>
                    <a:pt x="3269" y="49"/>
                  </a:lnTo>
                  <a:cubicBezTo>
                    <a:pt x="3366" y="0"/>
                    <a:pt x="3464" y="0"/>
                    <a:pt x="3610" y="49"/>
                  </a:cubicBezTo>
                  <a:lnTo>
                    <a:pt x="6635" y="1952"/>
                  </a:lnTo>
                  <a:cubicBezTo>
                    <a:pt x="6733" y="2001"/>
                    <a:pt x="6733" y="2147"/>
                    <a:pt x="6635" y="2245"/>
                  </a:cubicBezTo>
                  <a:lnTo>
                    <a:pt x="3464" y="4196"/>
                  </a:lnTo>
                  <a:cubicBezTo>
                    <a:pt x="3366" y="4245"/>
                    <a:pt x="3220" y="4245"/>
                    <a:pt x="312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7"/>
            <p:cNvSpPr/>
            <p:nvPr/>
          </p:nvSpPr>
          <p:spPr>
            <a:xfrm>
              <a:off x="7148112" y="3014079"/>
              <a:ext cx="155867" cy="98497"/>
            </a:xfrm>
            <a:custGeom>
              <a:avLst/>
              <a:gdLst/>
              <a:ahLst/>
              <a:cxnLst/>
              <a:rect l="l" t="t" r="r" b="b"/>
              <a:pathLst>
                <a:path w="6782" h="4246" extrusionOk="0">
                  <a:moveTo>
                    <a:pt x="3172" y="4148"/>
                  </a:moveTo>
                  <a:lnTo>
                    <a:pt x="147" y="2343"/>
                  </a:lnTo>
                  <a:cubicBezTo>
                    <a:pt x="0" y="2245"/>
                    <a:pt x="0" y="2099"/>
                    <a:pt x="147" y="2050"/>
                  </a:cubicBezTo>
                  <a:lnTo>
                    <a:pt x="3318" y="50"/>
                  </a:lnTo>
                  <a:cubicBezTo>
                    <a:pt x="3416" y="1"/>
                    <a:pt x="3513" y="1"/>
                    <a:pt x="3611" y="50"/>
                  </a:cubicBezTo>
                  <a:lnTo>
                    <a:pt x="6684" y="1904"/>
                  </a:lnTo>
                  <a:cubicBezTo>
                    <a:pt x="6782" y="2001"/>
                    <a:pt x="6782" y="2148"/>
                    <a:pt x="6684" y="2196"/>
                  </a:cubicBezTo>
                  <a:lnTo>
                    <a:pt x="3513" y="4197"/>
                  </a:lnTo>
                  <a:cubicBezTo>
                    <a:pt x="3416" y="4245"/>
                    <a:pt x="3269" y="4245"/>
                    <a:pt x="3172" y="41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7"/>
            <p:cNvSpPr/>
            <p:nvPr/>
          </p:nvSpPr>
          <p:spPr>
            <a:xfrm>
              <a:off x="7058412" y="2957504"/>
              <a:ext cx="154764" cy="98473"/>
            </a:xfrm>
            <a:custGeom>
              <a:avLst/>
              <a:gdLst/>
              <a:ahLst/>
              <a:cxnLst/>
              <a:rect l="l" t="t" r="r" b="b"/>
              <a:pathLst>
                <a:path w="6734" h="4245" extrusionOk="0">
                  <a:moveTo>
                    <a:pt x="3123" y="4147"/>
                  </a:moveTo>
                  <a:lnTo>
                    <a:pt x="98" y="2342"/>
                  </a:lnTo>
                  <a:cubicBezTo>
                    <a:pt x="0" y="2293"/>
                    <a:pt x="0" y="2098"/>
                    <a:pt x="98" y="2050"/>
                  </a:cubicBezTo>
                  <a:lnTo>
                    <a:pt x="3269" y="49"/>
                  </a:lnTo>
                  <a:cubicBezTo>
                    <a:pt x="3367" y="0"/>
                    <a:pt x="3513" y="0"/>
                    <a:pt x="3611" y="49"/>
                  </a:cubicBezTo>
                  <a:lnTo>
                    <a:pt x="6636" y="1903"/>
                  </a:lnTo>
                  <a:cubicBezTo>
                    <a:pt x="6733" y="2001"/>
                    <a:pt x="6733" y="2147"/>
                    <a:pt x="6636" y="2196"/>
                  </a:cubicBezTo>
                  <a:lnTo>
                    <a:pt x="3464" y="4196"/>
                  </a:lnTo>
                  <a:cubicBezTo>
                    <a:pt x="3367" y="4245"/>
                    <a:pt x="3220" y="4245"/>
                    <a:pt x="3123" y="41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7"/>
            <p:cNvSpPr/>
            <p:nvPr/>
          </p:nvSpPr>
          <p:spPr>
            <a:xfrm>
              <a:off x="6966460" y="2899793"/>
              <a:ext cx="155890" cy="99610"/>
            </a:xfrm>
            <a:custGeom>
              <a:avLst/>
              <a:gdLst/>
              <a:ahLst/>
              <a:cxnLst/>
              <a:rect l="l" t="t" r="r" b="b"/>
              <a:pathLst>
                <a:path w="6783" h="4294" extrusionOk="0">
                  <a:moveTo>
                    <a:pt x="3172" y="4245"/>
                  </a:moveTo>
                  <a:lnTo>
                    <a:pt x="98" y="2342"/>
                  </a:lnTo>
                  <a:cubicBezTo>
                    <a:pt x="1" y="2293"/>
                    <a:pt x="1" y="2147"/>
                    <a:pt x="98" y="2049"/>
                  </a:cubicBezTo>
                  <a:lnTo>
                    <a:pt x="3270" y="98"/>
                  </a:lnTo>
                  <a:cubicBezTo>
                    <a:pt x="3367" y="0"/>
                    <a:pt x="3514" y="0"/>
                    <a:pt x="3611" y="98"/>
                  </a:cubicBezTo>
                  <a:lnTo>
                    <a:pt x="6685" y="1952"/>
                  </a:lnTo>
                  <a:cubicBezTo>
                    <a:pt x="6782" y="2001"/>
                    <a:pt x="6782" y="2196"/>
                    <a:pt x="6685" y="2245"/>
                  </a:cubicBezTo>
                  <a:lnTo>
                    <a:pt x="3514" y="4245"/>
                  </a:lnTo>
                  <a:cubicBezTo>
                    <a:pt x="3416" y="4294"/>
                    <a:pt x="3270" y="4294"/>
                    <a:pt x="3172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7"/>
            <p:cNvSpPr/>
            <p:nvPr/>
          </p:nvSpPr>
          <p:spPr>
            <a:xfrm>
              <a:off x="6875634" y="2844331"/>
              <a:ext cx="155890" cy="98497"/>
            </a:xfrm>
            <a:custGeom>
              <a:avLst/>
              <a:gdLst/>
              <a:ahLst/>
              <a:cxnLst/>
              <a:rect l="l" t="t" r="r" b="b"/>
              <a:pathLst>
                <a:path w="6783" h="4246" extrusionOk="0">
                  <a:moveTo>
                    <a:pt x="3172" y="4196"/>
                  </a:moveTo>
                  <a:lnTo>
                    <a:pt x="99" y="2343"/>
                  </a:lnTo>
                  <a:cubicBezTo>
                    <a:pt x="1" y="2245"/>
                    <a:pt x="1" y="2099"/>
                    <a:pt x="99" y="2001"/>
                  </a:cubicBezTo>
                  <a:lnTo>
                    <a:pt x="3270" y="49"/>
                  </a:lnTo>
                  <a:cubicBezTo>
                    <a:pt x="3367" y="1"/>
                    <a:pt x="3514" y="1"/>
                    <a:pt x="3611" y="49"/>
                  </a:cubicBezTo>
                  <a:lnTo>
                    <a:pt x="6636" y="1903"/>
                  </a:lnTo>
                  <a:cubicBezTo>
                    <a:pt x="6782" y="1952"/>
                    <a:pt x="6782" y="2147"/>
                    <a:pt x="6636" y="2196"/>
                  </a:cubicBezTo>
                  <a:lnTo>
                    <a:pt x="3465" y="4196"/>
                  </a:lnTo>
                  <a:cubicBezTo>
                    <a:pt x="3367" y="4245"/>
                    <a:pt x="3270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7"/>
            <p:cNvSpPr/>
            <p:nvPr/>
          </p:nvSpPr>
          <p:spPr>
            <a:xfrm>
              <a:off x="6784831" y="2787757"/>
              <a:ext cx="155867" cy="98473"/>
            </a:xfrm>
            <a:custGeom>
              <a:avLst/>
              <a:gdLst/>
              <a:ahLst/>
              <a:cxnLst/>
              <a:rect l="l" t="t" r="r" b="b"/>
              <a:pathLst>
                <a:path w="6782" h="4245" extrusionOk="0">
                  <a:moveTo>
                    <a:pt x="3123" y="4196"/>
                  </a:moveTo>
                  <a:lnTo>
                    <a:pt x="147" y="2342"/>
                  </a:lnTo>
                  <a:cubicBezTo>
                    <a:pt x="0" y="2245"/>
                    <a:pt x="0" y="2098"/>
                    <a:pt x="147" y="2049"/>
                  </a:cubicBezTo>
                  <a:lnTo>
                    <a:pt x="3269" y="49"/>
                  </a:lnTo>
                  <a:cubicBezTo>
                    <a:pt x="3367" y="0"/>
                    <a:pt x="3513" y="0"/>
                    <a:pt x="3610" y="49"/>
                  </a:cubicBezTo>
                  <a:lnTo>
                    <a:pt x="6684" y="1903"/>
                  </a:lnTo>
                  <a:cubicBezTo>
                    <a:pt x="6782" y="1952"/>
                    <a:pt x="6782" y="2147"/>
                    <a:pt x="6684" y="2196"/>
                  </a:cubicBezTo>
                  <a:lnTo>
                    <a:pt x="3513" y="4196"/>
                  </a:lnTo>
                  <a:cubicBezTo>
                    <a:pt x="3367" y="4245"/>
                    <a:pt x="3269" y="4245"/>
                    <a:pt x="3123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7"/>
            <p:cNvSpPr/>
            <p:nvPr/>
          </p:nvSpPr>
          <p:spPr>
            <a:xfrm>
              <a:off x="6694004" y="2731159"/>
              <a:ext cx="154764" cy="98497"/>
            </a:xfrm>
            <a:custGeom>
              <a:avLst/>
              <a:gdLst/>
              <a:ahLst/>
              <a:cxnLst/>
              <a:rect l="l" t="t" r="r" b="b"/>
              <a:pathLst>
                <a:path w="6734" h="4246" extrusionOk="0">
                  <a:moveTo>
                    <a:pt x="3123" y="4197"/>
                  </a:moveTo>
                  <a:lnTo>
                    <a:pt x="98" y="2343"/>
                  </a:lnTo>
                  <a:cubicBezTo>
                    <a:pt x="0" y="2245"/>
                    <a:pt x="0" y="2099"/>
                    <a:pt x="98" y="2050"/>
                  </a:cubicBezTo>
                  <a:lnTo>
                    <a:pt x="3269" y="50"/>
                  </a:lnTo>
                  <a:cubicBezTo>
                    <a:pt x="3367" y="1"/>
                    <a:pt x="3464" y="1"/>
                    <a:pt x="3611" y="50"/>
                  </a:cubicBezTo>
                  <a:lnTo>
                    <a:pt x="6635" y="1904"/>
                  </a:lnTo>
                  <a:cubicBezTo>
                    <a:pt x="6733" y="2001"/>
                    <a:pt x="6733" y="2148"/>
                    <a:pt x="6635" y="2196"/>
                  </a:cubicBezTo>
                  <a:lnTo>
                    <a:pt x="3464" y="4197"/>
                  </a:lnTo>
                  <a:cubicBezTo>
                    <a:pt x="3367" y="4245"/>
                    <a:pt x="3220" y="4245"/>
                    <a:pt x="3123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7"/>
            <p:cNvSpPr/>
            <p:nvPr/>
          </p:nvSpPr>
          <p:spPr>
            <a:xfrm>
              <a:off x="6602052" y="2674584"/>
              <a:ext cx="155890" cy="98497"/>
            </a:xfrm>
            <a:custGeom>
              <a:avLst/>
              <a:gdLst/>
              <a:ahLst/>
              <a:cxnLst/>
              <a:rect l="l" t="t" r="r" b="b"/>
              <a:pathLst>
                <a:path w="6783" h="4246" extrusionOk="0">
                  <a:moveTo>
                    <a:pt x="3172" y="4196"/>
                  </a:moveTo>
                  <a:lnTo>
                    <a:pt x="147" y="2342"/>
                  </a:lnTo>
                  <a:cubicBezTo>
                    <a:pt x="1" y="2245"/>
                    <a:pt x="1" y="2098"/>
                    <a:pt x="147" y="2050"/>
                  </a:cubicBezTo>
                  <a:lnTo>
                    <a:pt x="3318" y="49"/>
                  </a:lnTo>
                  <a:cubicBezTo>
                    <a:pt x="3416" y="1"/>
                    <a:pt x="3513" y="1"/>
                    <a:pt x="3611" y="49"/>
                  </a:cubicBezTo>
                  <a:lnTo>
                    <a:pt x="6685" y="1903"/>
                  </a:lnTo>
                  <a:cubicBezTo>
                    <a:pt x="6782" y="1952"/>
                    <a:pt x="6782" y="2098"/>
                    <a:pt x="6685" y="2196"/>
                  </a:cubicBezTo>
                  <a:lnTo>
                    <a:pt x="3513" y="4147"/>
                  </a:lnTo>
                  <a:cubicBezTo>
                    <a:pt x="3416" y="4245"/>
                    <a:pt x="3270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7"/>
            <p:cNvSpPr/>
            <p:nvPr/>
          </p:nvSpPr>
          <p:spPr>
            <a:xfrm>
              <a:off x="6511226" y="2618009"/>
              <a:ext cx="155890" cy="99610"/>
            </a:xfrm>
            <a:custGeom>
              <a:avLst/>
              <a:gdLst/>
              <a:ahLst/>
              <a:cxnLst/>
              <a:rect l="l" t="t" r="r" b="b"/>
              <a:pathLst>
                <a:path w="6783" h="4294" extrusionOk="0">
                  <a:moveTo>
                    <a:pt x="3172" y="4196"/>
                  </a:moveTo>
                  <a:lnTo>
                    <a:pt x="99" y="2391"/>
                  </a:lnTo>
                  <a:cubicBezTo>
                    <a:pt x="1" y="2293"/>
                    <a:pt x="1" y="2147"/>
                    <a:pt x="99" y="2049"/>
                  </a:cubicBezTo>
                  <a:lnTo>
                    <a:pt x="3270" y="98"/>
                  </a:lnTo>
                  <a:cubicBezTo>
                    <a:pt x="3367" y="0"/>
                    <a:pt x="3514" y="0"/>
                    <a:pt x="3611" y="98"/>
                  </a:cubicBezTo>
                  <a:lnTo>
                    <a:pt x="6685" y="1952"/>
                  </a:lnTo>
                  <a:cubicBezTo>
                    <a:pt x="6782" y="2000"/>
                    <a:pt x="6782" y="2196"/>
                    <a:pt x="6685" y="2244"/>
                  </a:cubicBezTo>
                  <a:lnTo>
                    <a:pt x="3514" y="4245"/>
                  </a:lnTo>
                  <a:cubicBezTo>
                    <a:pt x="3367" y="4293"/>
                    <a:pt x="3270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7"/>
            <p:cNvSpPr/>
            <p:nvPr/>
          </p:nvSpPr>
          <p:spPr>
            <a:xfrm>
              <a:off x="6420423" y="2561411"/>
              <a:ext cx="155867" cy="98497"/>
            </a:xfrm>
            <a:custGeom>
              <a:avLst/>
              <a:gdLst/>
              <a:ahLst/>
              <a:cxnLst/>
              <a:rect l="l" t="t" r="r" b="b"/>
              <a:pathLst>
                <a:path w="6782" h="4246" extrusionOk="0">
                  <a:moveTo>
                    <a:pt x="3171" y="4197"/>
                  </a:moveTo>
                  <a:lnTo>
                    <a:pt x="98" y="2343"/>
                  </a:lnTo>
                  <a:cubicBezTo>
                    <a:pt x="0" y="2294"/>
                    <a:pt x="0" y="2099"/>
                    <a:pt x="98" y="2050"/>
                  </a:cubicBezTo>
                  <a:lnTo>
                    <a:pt x="3269" y="50"/>
                  </a:lnTo>
                  <a:cubicBezTo>
                    <a:pt x="3366" y="1"/>
                    <a:pt x="3513" y="1"/>
                    <a:pt x="3610" y="50"/>
                  </a:cubicBezTo>
                  <a:lnTo>
                    <a:pt x="6635" y="1903"/>
                  </a:lnTo>
                  <a:cubicBezTo>
                    <a:pt x="6782" y="1952"/>
                    <a:pt x="6782" y="2147"/>
                    <a:pt x="6635" y="2196"/>
                  </a:cubicBezTo>
                  <a:lnTo>
                    <a:pt x="3513" y="4148"/>
                  </a:lnTo>
                  <a:cubicBezTo>
                    <a:pt x="3415" y="4245"/>
                    <a:pt x="3269" y="4245"/>
                    <a:pt x="3171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7"/>
            <p:cNvSpPr/>
            <p:nvPr/>
          </p:nvSpPr>
          <p:spPr>
            <a:xfrm>
              <a:off x="6320633" y="2620259"/>
              <a:ext cx="198477" cy="125661"/>
            </a:xfrm>
            <a:custGeom>
              <a:avLst/>
              <a:gdLst/>
              <a:ahLst/>
              <a:cxnLst/>
              <a:rect l="l" t="t" r="r" b="b"/>
              <a:pathLst>
                <a:path w="8636" h="5417" extrusionOk="0">
                  <a:moveTo>
                    <a:pt x="8538" y="3074"/>
                  </a:moveTo>
                  <a:lnTo>
                    <a:pt x="7123" y="2196"/>
                  </a:lnTo>
                  <a:lnTo>
                    <a:pt x="7123" y="2196"/>
                  </a:lnTo>
                  <a:lnTo>
                    <a:pt x="3659" y="50"/>
                  </a:lnTo>
                  <a:cubicBezTo>
                    <a:pt x="3513" y="1"/>
                    <a:pt x="3415" y="1"/>
                    <a:pt x="3318" y="50"/>
                  </a:cubicBezTo>
                  <a:lnTo>
                    <a:pt x="146" y="2050"/>
                  </a:lnTo>
                  <a:cubicBezTo>
                    <a:pt x="0" y="2099"/>
                    <a:pt x="0" y="2294"/>
                    <a:pt x="146" y="2343"/>
                  </a:cubicBezTo>
                  <a:lnTo>
                    <a:pt x="1952" y="3465"/>
                  </a:lnTo>
                  <a:lnTo>
                    <a:pt x="1952" y="3465"/>
                  </a:lnTo>
                  <a:lnTo>
                    <a:pt x="5025" y="5319"/>
                  </a:lnTo>
                  <a:cubicBezTo>
                    <a:pt x="5123" y="5416"/>
                    <a:pt x="5269" y="5416"/>
                    <a:pt x="5367" y="5319"/>
                  </a:cubicBezTo>
                  <a:lnTo>
                    <a:pt x="8538" y="3367"/>
                  </a:lnTo>
                  <a:cubicBezTo>
                    <a:pt x="8635" y="3270"/>
                    <a:pt x="8635" y="3123"/>
                    <a:pt x="8538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7"/>
            <p:cNvSpPr/>
            <p:nvPr/>
          </p:nvSpPr>
          <p:spPr>
            <a:xfrm>
              <a:off x="6455172" y="2705133"/>
              <a:ext cx="155890" cy="98497"/>
            </a:xfrm>
            <a:custGeom>
              <a:avLst/>
              <a:gdLst/>
              <a:ahLst/>
              <a:cxnLst/>
              <a:rect l="l" t="t" r="r" b="b"/>
              <a:pathLst>
                <a:path w="6783" h="4246" extrusionOk="0">
                  <a:moveTo>
                    <a:pt x="3172" y="4197"/>
                  </a:moveTo>
                  <a:lnTo>
                    <a:pt x="98" y="2294"/>
                  </a:lnTo>
                  <a:cubicBezTo>
                    <a:pt x="1" y="2245"/>
                    <a:pt x="1" y="2099"/>
                    <a:pt x="98" y="2001"/>
                  </a:cubicBezTo>
                  <a:lnTo>
                    <a:pt x="3269" y="50"/>
                  </a:lnTo>
                  <a:cubicBezTo>
                    <a:pt x="3367" y="1"/>
                    <a:pt x="3513" y="1"/>
                    <a:pt x="3611" y="50"/>
                  </a:cubicBezTo>
                  <a:lnTo>
                    <a:pt x="6636" y="1904"/>
                  </a:lnTo>
                  <a:cubicBezTo>
                    <a:pt x="6782" y="1952"/>
                    <a:pt x="6782" y="2147"/>
                    <a:pt x="6636" y="2196"/>
                  </a:cubicBezTo>
                  <a:lnTo>
                    <a:pt x="3464" y="4197"/>
                  </a:lnTo>
                  <a:cubicBezTo>
                    <a:pt x="3367" y="4245"/>
                    <a:pt x="3269" y="4245"/>
                    <a:pt x="3172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7"/>
            <p:cNvSpPr/>
            <p:nvPr/>
          </p:nvSpPr>
          <p:spPr>
            <a:xfrm>
              <a:off x="6545998" y="2761731"/>
              <a:ext cx="155867" cy="98473"/>
            </a:xfrm>
            <a:custGeom>
              <a:avLst/>
              <a:gdLst/>
              <a:ahLst/>
              <a:cxnLst/>
              <a:rect l="l" t="t" r="r" b="b"/>
              <a:pathLst>
                <a:path w="6782" h="4245" extrusionOk="0">
                  <a:moveTo>
                    <a:pt x="3172" y="4196"/>
                  </a:moveTo>
                  <a:lnTo>
                    <a:pt x="98" y="2342"/>
                  </a:lnTo>
                  <a:cubicBezTo>
                    <a:pt x="0" y="2293"/>
                    <a:pt x="0" y="2098"/>
                    <a:pt x="98" y="2049"/>
                  </a:cubicBezTo>
                  <a:lnTo>
                    <a:pt x="3269" y="49"/>
                  </a:lnTo>
                  <a:cubicBezTo>
                    <a:pt x="3367" y="0"/>
                    <a:pt x="3513" y="0"/>
                    <a:pt x="3611" y="49"/>
                  </a:cubicBezTo>
                  <a:lnTo>
                    <a:pt x="6684" y="1903"/>
                  </a:lnTo>
                  <a:cubicBezTo>
                    <a:pt x="6782" y="1952"/>
                    <a:pt x="6782" y="2098"/>
                    <a:pt x="6684" y="2196"/>
                  </a:cubicBezTo>
                  <a:lnTo>
                    <a:pt x="3513" y="4147"/>
                  </a:lnTo>
                  <a:cubicBezTo>
                    <a:pt x="3416" y="4245"/>
                    <a:pt x="3269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7"/>
            <p:cNvSpPr/>
            <p:nvPr/>
          </p:nvSpPr>
          <p:spPr>
            <a:xfrm>
              <a:off x="6636824" y="2817169"/>
              <a:ext cx="155867" cy="99633"/>
            </a:xfrm>
            <a:custGeom>
              <a:avLst/>
              <a:gdLst/>
              <a:ahLst/>
              <a:cxnLst/>
              <a:rect l="l" t="t" r="r" b="b"/>
              <a:pathLst>
                <a:path w="6782" h="4295" extrusionOk="0">
                  <a:moveTo>
                    <a:pt x="3171" y="4245"/>
                  </a:moveTo>
                  <a:lnTo>
                    <a:pt x="98" y="2343"/>
                  </a:lnTo>
                  <a:cubicBezTo>
                    <a:pt x="0" y="2294"/>
                    <a:pt x="0" y="2147"/>
                    <a:pt x="98" y="2050"/>
                  </a:cubicBezTo>
                  <a:lnTo>
                    <a:pt x="3318" y="50"/>
                  </a:lnTo>
                  <a:cubicBezTo>
                    <a:pt x="3415" y="1"/>
                    <a:pt x="3562" y="1"/>
                    <a:pt x="3659" y="50"/>
                  </a:cubicBezTo>
                  <a:lnTo>
                    <a:pt x="6684" y="1904"/>
                  </a:lnTo>
                  <a:cubicBezTo>
                    <a:pt x="6782" y="2001"/>
                    <a:pt x="6782" y="2147"/>
                    <a:pt x="6684" y="2245"/>
                  </a:cubicBezTo>
                  <a:lnTo>
                    <a:pt x="3513" y="4197"/>
                  </a:lnTo>
                  <a:cubicBezTo>
                    <a:pt x="3415" y="4294"/>
                    <a:pt x="3269" y="4294"/>
                    <a:pt x="3171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7"/>
            <p:cNvSpPr/>
            <p:nvPr/>
          </p:nvSpPr>
          <p:spPr>
            <a:xfrm>
              <a:off x="6727628" y="2873767"/>
              <a:ext cx="155890" cy="99610"/>
            </a:xfrm>
            <a:custGeom>
              <a:avLst/>
              <a:gdLst/>
              <a:ahLst/>
              <a:cxnLst/>
              <a:rect l="l" t="t" r="r" b="b"/>
              <a:pathLst>
                <a:path w="6783" h="4294" extrusionOk="0">
                  <a:moveTo>
                    <a:pt x="3172" y="4196"/>
                  </a:moveTo>
                  <a:lnTo>
                    <a:pt x="147" y="2342"/>
                  </a:lnTo>
                  <a:cubicBezTo>
                    <a:pt x="1" y="2293"/>
                    <a:pt x="1" y="2147"/>
                    <a:pt x="147" y="2049"/>
                  </a:cubicBezTo>
                  <a:lnTo>
                    <a:pt x="3319" y="98"/>
                  </a:lnTo>
                  <a:cubicBezTo>
                    <a:pt x="3416" y="0"/>
                    <a:pt x="3514" y="0"/>
                    <a:pt x="3611" y="98"/>
                  </a:cubicBezTo>
                  <a:lnTo>
                    <a:pt x="6685" y="1952"/>
                  </a:lnTo>
                  <a:cubicBezTo>
                    <a:pt x="6782" y="2000"/>
                    <a:pt x="6782" y="2147"/>
                    <a:pt x="6685" y="2244"/>
                  </a:cubicBezTo>
                  <a:lnTo>
                    <a:pt x="3514" y="4196"/>
                  </a:lnTo>
                  <a:cubicBezTo>
                    <a:pt x="3416" y="4293"/>
                    <a:pt x="3270" y="4293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7"/>
            <p:cNvSpPr/>
            <p:nvPr/>
          </p:nvSpPr>
          <p:spPr>
            <a:xfrm>
              <a:off x="6819580" y="2930342"/>
              <a:ext cx="154764" cy="98497"/>
            </a:xfrm>
            <a:custGeom>
              <a:avLst/>
              <a:gdLst/>
              <a:ahLst/>
              <a:cxnLst/>
              <a:rect l="l" t="t" r="r" b="b"/>
              <a:pathLst>
                <a:path w="6734" h="4246" extrusionOk="0">
                  <a:moveTo>
                    <a:pt x="3123" y="4196"/>
                  </a:moveTo>
                  <a:lnTo>
                    <a:pt x="98" y="2342"/>
                  </a:lnTo>
                  <a:cubicBezTo>
                    <a:pt x="1" y="2294"/>
                    <a:pt x="1" y="2098"/>
                    <a:pt x="98" y="2050"/>
                  </a:cubicBezTo>
                  <a:lnTo>
                    <a:pt x="3269" y="98"/>
                  </a:lnTo>
                  <a:cubicBezTo>
                    <a:pt x="3367" y="1"/>
                    <a:pt x="3465" y="1"/>
                    <a:pt x="3611" y="98"/>
                  </a:cubicBezTo>
                  <a:lnTo>
                    <a:pt x="6636" y="1952"/>
                  </a:lnTo>
                  <a:cubicBezTo>
                    <a:pt x="6733" y="2001"/>
                    <a:pt x="6733" y="2147"/>
                    <a:pt x="6636" y="2245"/>
                  </a:cubicBezTo>
                  <a:lnTo>
                    <a:pt x="3465" y="4196"/>
                  </a:lnTo>
                  <a:cubicBezTo>
                    <a:pt x="3367" y="4245"/>
                    <a:pt x="3221" y="4245"/>
                    <a:pt x="3123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7"/>
            <p:cNvSpPr/>
            <p:nvPr/>
          </p:nvSpPr>
          <p:spPr>
            <a:xfrm>
              <a:off x="6910406" y="2986916"/>
              <a:ext cx="154764" cy="98497"/>
            </a:xfrm>
            <a:custGeom>
              <a:avLst/>
              <a:gdLst/>
              <a:ahLst/>
              <a:cxnLst/>
              <a:rect l="l" t="t" r="r" b="b"/>
              <a:pathLst>
                <a:path w="6734" h="4246" extrusionOk="0">
                  <a:moveTo>
                    <a:pt x="3172" y="4197"/>
                  </a:moveTo>
                  <a:lnTo>
                    <a:pt x="98" y="2343"/>
                  </a:lnTo>
                  <a:cubicBezTo>
                    <a:pt x="0" y="2294"/>
                    <a:pt x="0" y="2099"/>
                    <a:pt x="98" y="2050"/>
                  </a:cubicBezTo>
                  <a:lnTo>
                    <a:pt x="3269" y="50"/>
                  </a:lnTo>
                  <a:cubicBezTo>
                    <a:pt x="3367" y="1"/>
                    <a:pt x="3513" y="1"/>
                    <a:pt x="3611" y="50"/>
                  </a:cubicBezTo>
                  <a:lnTo>
                    <a:pt x="6636" y="1952"/>
                  </a:lnTo>
                  <a:cubicBezTo>
                    <a:pt x="6733" y="2001"/>
                    <a:pt x="6733" y="2148"/>
                    <a:pt x="6636" y="2245"/>
                  </a:cubicBezTo>
                  <a:lnTo>
                    <a:pt x="3464" y="4197"/>
                  </a:lnTo>
                  <a:cubicBezTo>
                    <a:pt x="3367" y="4245"/>
                    <a:pt x="3269" y="4245"/>
                    <a:pt x="3172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7"/>
            <p:cNvSpPr/>
            <p:nvPr/>
          </p:nvSpPr>
          <p:spPr>
            <a:xfrm>
              <a:off x="7001232" y="3043514"/>
              <a:ext cx="155867" cy="99610"/>
            </a:xfrm>
            <a:custGeom>
              <a:avLst/>
              <a:gdLst/>
              <a:ahLst/>
              <a:cxnLst/>
              <a:rect l="l" t="t" r="r" b="b"/>
              <a:pathLst>
                <a:path w="6782" h="4294" extrusionOk="0">
                  <a:moveTo>
                    <a:pt x="3171" y="4196"/>
                  </a:moveTo>
                  <a:lnTo>
                    <a:pt x="98" y="2342"/>
                  </a:lnTo>
                  <a:cubicBezTo>
                    <a:pt x="0" y="2293"/>
                    <a:pt x="0" y="2147"/>
                    <a:pt x="98" y="2049"/>
                  </a:cubicBezTo>
                  <a:lnTo>
                    <a:pt x="3269" y="98"/>
                  </a:lnTo>
                  <a:cubicBezTo>
                    <a:pt x="3367" y="0"/>
                    <a:pt x="3513" y="0"/>
                    <a:pt x="3611" y="98"/>
                  </a:cubicBezTo>
                  <a:lnTo>
                    <a:pt x="6635" y="1952"/>
                  </a:lnTo>
                  <a:cubicBezTo>
                    <a:pt x="6782" y="2001"/>
                    <a:pt x="6782" y="2196"/>
                    <a:pt x="6635" y="2245"/>
                  </a:cubicBezTo>
                  <a:lnTo>
                    <a:pt x="3513" y="4245"/>
                  </a:lnTo>
                  <a:cubicBezTo>
                    <a:pt x="3367" y="4294"/>
                    <a:pt x="3269" y="4294"/>
                    <a:pt x="3171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7"/>
            <p:cNvSpPr/>
            <p:nvPr/>
          </p:nvSpPr>
          <p:spPr>
            <a:xfrm>
              <a:off x="7092059" y="3100089"/>
              <a:ext cx="155867" cy="99633"/>
            </a:xfrm>
            <a:custGeom>
              <a:avLst/>
              <a:gdLst/>
              <a:ahLst/>
              <a:cxnLst/>
              <a:rect l="l" t="t" r="r" b="b"/>
              <a:pathLst>
                <a:path w="6782" h="4295" extrusionOk="0">
                  <a:moveTo>
                    <a:pt x="3171" y="4196"/>
                  </a:moveTo>
                  <a:lnTo>
                    <a:pt x="98" y="2343"/>
                  </a:lnTo>
                  <a:cubicBezTo>
                    <a:pt x="0" y="2294"/>
                    <a:pt x="0" y="2147"/>
                    <a:pt x="98" y="2050"/>
                  </a:cubicBezTo>
                  <a:lnTo>
                    <a:pt x="3269" y="98"/>
                  </a:lnTo>
                  <a:cubicBezTo>
                    <a:pt x="3366" y="1"/>
                    <a:pt x="3513" y="1"/>
                    <a:pt x="3610" y="98"/>
                  </a:cubicBezTo>
                  <a:lnTo>
                    <a:pt x="6684" y="1952"/>
                  </a:lnTo>
                  <a:cubicBezTo>
                    <a:pt x="6782" y="2001"/>
                    <a:pt x="6782" y="2147"/>
                    <a:pt x="6684" y="2245"/>
                  </a:cubicBezTo>
                  <a:lnTo>
                    <a:pt x="3513" y="4245"/>
                  </a:lnTo>
                  <a:cubicBezTo>
                    <a:pt x="3366" y="4294"/>
                    <a:pt x="3269" y="4245"/>
                    <a:pt x="3171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5" name="Google Shape;465;p27"/>
            <p:cNvSpPr/>
            <p:nvPr/>
          </p:nvSpPr>
          <p:spPr>
            <a:xfrm>
              <a:off x="7182862" y="3156687"/>
              <a:ext cx="155890" cy="98473"/>
            </a:xfrm>
            <a:custGeom>
              <a:avLst/>
              <a:gdLst/>
              <a:ahLst/>
              <a:cxnLst/>
              <a:rect l="l" t="t" r="r" b="b"/>
              <a:pathLst>
                <a:path w="6783" h="4245" extrusionOk="0">
                  <a:moveTo>
                    <a:pt x="3172" y="4196"/>
                  </a:moveTo>
                  <a:lnTo>
                    <a:pt x="147" y="2342"/>
                  </a:lnTo>
                  <a:cubicBezTo>
                    <a:pt x="1" y="2293"/>
                    <a:pt x="1" y="2147"/>
                    <a:pt x="147" y="2049"/>
                  </a:cubicBezTo>
                  <a:lnTo>
                    <a:pt x="3270" y="98"/>
                  </a:lnTo>
                  <a:cubicBezTo>
                    <a:pt x="3367" y="0"/>
                    <a:pt x="3514" y="0"/>
                    <a:pt x="3611" y="98"/>
                  </a:cubicBezTo>
                  <a:lnTo>
                    <a:pt x="6685" y="1903"/>
                  </a:lnTo>
                  <a:cubicBezTo>
                    <a:pt x="6782" y="2000"/>
                    <a:pt x="6782" y="2147"/>
                    <a:pt x="6685" y="2196"/>
                  </a:cubicBezTo>
                  <a:lnTo>
                    <a:pt x="3514" y="4196"/>
                  </a:lnTo>
                  <a:cubicBezTo>
                    <a:pt x="3416" y="4245"/>
                    <a:pt x="3270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6" name="Google Shape;466;p27"/>
            <p:cNvSpPr/>
            <p:nvPr/>
          </p:nvSpPr>
          <p:spPr>
            <a:xfrm>
              <a:off x="7273688" y="3213262"/>
              <a:ext cx="155890" cy="98497"/>
            </a:xfrm>
            <a:custGeom>
              <a:avLst/>
              <a:gdLst/>
              <a:ahLst/>
              <a:cxnLst/>
              <a:rect l="l" t="t" r="r" b="b"/>
              <a:pathLst>
                <a:path w="6783" h="4246" extrusionOk="0">
                  <a:moveTo>
                    <a:pt x="3172" y="4196"/>
                  </a:moveTo>
                  <a:lnTo>
                    <a:pt x="147" y="2342"/>
                  </a:lnTo>
                  <a:cubicBezTo>
                    <a:pt x="1" y="2245"/>
                    <a:pt x="1" y="2098"/>
                    <a:pt x="147" y="2001"/>
                  </a:cubicBezTo>
                  <a:lnTo>
                    <a:pt x="3318" y="49"/>
                  </a:lnTo>
                  <a:cubicBezTo>
                    <a:pt x="3416" y="0"/>
                    <a:pt x="3513" y="0"/>
                    <a:pt x="3611" y="49"/>
                  </a:cubicBezTo>
                  <a:lnTo>
                    <a:pt x="6685" y="1903"/>
                  </a:lnTo>
                  <a:cubicBezTo>
                    <a:pt x="6782" y="1952"/>
                    <a:pt x="6782" y="2147"/>
                    <a:pt x="6685" y="2196"/>
                  </a:cubicBezTo>
                  <a:lnTo>
                    <a:pt x="3513" y="4196"/>
                  </a:lnTo>
                  <a:cubicBezTo>
                    <a:pt x="3416" y="4245"/>
                    <a:pt x="3269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7" name="Google Shape;467;p27"/>
            <p:cNvSpPr/>
            <p:nvPr/>
          </p:nvSpPr>
          <p:spPr>
            <a:xfrm>
              <a:off x="7364514" y="3268723"/>
              <a:ext cx="155867" cy="99610"/>
            </a:xfrm>
            <a:custGeom>
              <a:avLst/>
              <a:gdLst/>
              <a:ahLst/>
              <a:cxnLst/>
              <a:rect l="l" t="t" r="r" b="b"/>
              <a:pathLst>
                <a:path w="6782" h="4294" extrusionOk="0">
                  <a:moveTo>
                    <a:pt x="3172" y="4245"/>
                  </a:moveTo>
                  <a:lnTo>
                    <a:pt x="147" y="2391"/>
                  </a:lnTo>
                  <a:cubicBezTo>
                    <a:pt x="0" y="2293"/>
                    <a:pt x="0" y="2147"/>
                    <a:pt x="147" y="2049"/>
                  </a:cubicBezTo>
                  <a:lnTo>
                    <a:pt x="3318" y="98"/>
                  </a:lnTo>
                  <a:cubicBezTo>
                    <a:pt x="3416" y="0"/>
                    <a:pt x="3513" y="0"/>
                    <a:pt x="3611" y="98"/>
                  </a:cubicBezTo>
                  <a:lnTo>
                    <a:pt x="6684" y="1903"/>
                  </a:lnTo>
                  <a:cubicBezTo>
                    <a:pt x="6782" y="2000"/>
                    <a:pt x="6782" y="2147"/>
                    <a:pt x="6684" y="2196"/>
                  </a:cubicBezTo>
                  <a:lnTo>
                    <a:pt x="3513" y="4196"/>
                  </a:lnTo>
                  <a:cubicBezTo>
                    <a:pt x="3416" y="4245"/>
                    <a:pt x="3269" y="4293"/>
                    <a:pt x="3172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8" name="Google Shape;468;p27"/>
            <p:cNvSpPr/>
            <p:nvPr/>
          </p:nvSpPr>
          <p:spPr>
            <a:xfrm>
              <a:off x="7456467" y="3325298"/>
              <a:ext cx="155867" cy="99610"/>
            </a:xfrm>
            <a:custGeom>
              <a:avLst/>
              <a:gdLst/>
              <a:ahLst/>
              <a:cxnLst/>
              <a:rect l="l" t="t" r="r" b="b"/>
              <a:pathLst>
                <a:path w="6782" h="4294" extrusionOk="0">
                  <a:moveTo>
                    <a:pt x="3171" y="4245"/>
                  </a:moveTo>
                  <a:lnTo>
                    <a:pt x="98" y="2342"/>
                  </a:lnTo>
                  <a:cubicBezTo>
                    <a:pt x="0" y="2294"/>
                    <a:pt x="0" y="2147"/>
                    <a:pt x="98" y="2050"/>
                  </a:cubicBezTo>
                  <a:lnTo>
                    <a:pt x="3269" y="98"/>
                  </a:lnTo>
                  <a:cubicBezTo>
                    <a:pt x="3366" y="0"/>
                    <a:pt x="3513" y="0"/>
                    <a:pt x="3610" y="98"/>
                  </a:cubicBezTo>
                  <a:lnTo>
                    <a:pt x="6635" y="1952"/>
                  </a:lnTo>
                  <a:cubicBezTo>
                    <a:pt x="6782" y="2001"/>
                    <a:pt x="6782" y="2196"/>
                    <a:pt x="6635" y="2245"/>
                  </a:cubicBezTo>
                  <a:lnTo>
                    <a:pt x="3464" y="4245"/>
                  </a:lnTo>
                  <a:cubicBezTo>
                    <a:pt x="3366" y="4294"/>
                    <a:pt x="3269" y="4294"/>
                    <a:pt x="3171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9" name="Google Shape;469;p27"/>
            <p:cNvSpPr/>
            <p:nvPr/>
          </p:nvSpPr>
          <p:spPr>
            <a:xfrm>
              <a:off x="7297245" y="3346800"/>
              <a:ext cx="222034" cy="140368"/>
            </a:xfrm>
            <a:custGeom>
              <a:avLst/>
              <a:gdLst/>
              <a:ahLst/>
              <a:cxnLst/>
              <a:rect l="l" t="t" r="r" b="b"/>
              <a:pathLst>
                <a:path w="9661" h="6051" extrusionOk="0">
                  <a:moveTo>
                    <a:pt x="9563" y="3708"/>
                  </a:moveTo>
                  <a:lnTo>
                    <a:pt x="8148" y="2830"/>
                  </a:lnTo>
                  <a:lnTo>
                    <a:pt x="8148" y="2830"/>
                  </a:lnTo>
                  <a:lnTo>
                    <a:pt x="3610" y="49"/>
                  </a:lnTo>
                  <a:cubicBezTo>
                    <a:pt x="3513" y="0"/>
                    <a:pt x="3367" y="0"/>
                    <a:pt x="3269" y="49"/>
                  </a:cubicBezTo>
                  <a:lnTo>
                    <a:pt x="98" y="2050"/>
                  </a:lnTo>
                  <a:cubicBezTo>
                    <a:pt x="0" y="2098"/>
                    <a:pt x="0" y="2245"/>
                    <a:pt x="98" y="2342"/>
                  </a:cubicBezTo>
                  <a:lnTo>
                    <a:pt x="3025" y="4147"/>
                  </a:lnTo>
                  <a:lnTo>
                    <a:pt x="3025" y="4147"/>
                  </a:lnTo>
                  <a:lnTo>
                    <a:pt x="6050" y="6001"/>
                  </a:lnTo>
                  <a:cubicBezTo>
                    <a:pt x="6147" y="6050"/>
                    <a:pt x="6294" y="6050"/>
                    <a:pt x="6391" y="6001"/>
                  </a:cubicBezTo>
                  <a:lnTo>
                    <a:pt x="9563" y="4001"/>
                  </a:lnTo>
                  <a:cubicBezTo>
                    <a:pt x="9660" y="3903"/>
                    <a:pt x="9660" y="3757"/>
                    <a:pt x="9563" y="37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0" name="Google Shape;470;p27"/>
            <p:cNvSpPr/>
            <p:nvPr/>
          </p:nvSpPr>
          <p:spPr>
            <a:xfrm>
              <a:off x="7206419" y="3289089"/>
              <a:ext cx="155867" cy="98473"/>
            </a:xfrm>
            <a:custGeom>
              <a:avLst/>
              <a:gdLst/>
              <a:ahLst/>
              <a:cxnLst/>
              <a:rect l="l" t="t" r="r" b="b"/>
              <a:pathLst>
                <a:path w="6782" h="4245" extrusionOk="0">
                  <a:moveTo>
                    <a:pt x="3172" y="4196"/>
                  </a:moveTo>
                  <a:lnTo>
                    <a:pt x="98" y="2342"/>
                  </a:lnTo>
                  <a:cubicBezTo>
                    <a:pt x="0" y="2245"/>
                    <a:pt x="0" y="2098"/>
                    <a:pt x="98" y="2049"/>
                  </a:cubicBezTo>
                  <a:lnTo>
                    <a:pt x="3269" y="49"/>
                  </a:lnTo>
                  <a:cubicBezTo>
                    <a:pt x="3367" y="0"/>
                    <a:pt x="3513" y="0"/>
                    <a:pt x="3611" y="49"/>
                  </a:cubicBezTo>
                  <a:lnTo>
                    <a:pt x="6684" y="1903"/>
                  </a:lnTo>
                  <a:cubicBezTo>
                    <a:pt x="6782" y="1952"/>
                    <a:pt x="6782" y="2098"/>
                    <a:pt x="6684" y="2196"/>
                  </a:cubicBezTo>
                  <a:lnTo>
                    <a:pt x="3513" y="4147"/>
                  </a:lnTo>
                  <a:cubicBezTo>
                    <a:pt x="3416" y="4245"/>
                    <a:pt x="3269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1" name="Google Shape;471;p27"/>
            <p:cNvSpPr/>
            <p:nvPr/>
          </p:nvSpPr>
          <p:spPr>
            <a:xfrm>
              <a:off x="7115592" y="3232491"/>
              <a:ext cx="155890" cy="98497"/>
            </a:xfrm>
            <a:custGeom>
              <a:avLst/>
              <a:gdLst/>
              <a:ahLst/>
              <a:cxnLst/>
              <a:rect l="l" t="t" r="r" b="b"/>
              <a:pathLst>
                <a:path w="6783" h="4246" extrusionOk="0">
                  <a:moveTo>
                    <a:pt x="3172" y="4197"/>
                  </a:moveTo>
                  <a:lnTo>
                    <a:pt x="147" y="2343"/>
                  </a:lnTo>
                  <a:cubicBezTo>
                    <a:pt x="1" y="2294"/>
                    <a:pt x="1" y="2099"/>
                    <a:pt x="147" y="2050"/>
                  </a:cubicBezTo>
                  <a:lnTo>
                    <a:pt x="3318" y="50"/>
                  </a:lnTo>
                  <a:cubicBezTo>
                    <a:pt x="3416" y="1"/>
                    <a:pt x="3513" y="1"/>
                    <a:pt x="3611" y="50"/>
                  </a:cubicBezTo>
                  <a:lnTo>
                    <a:pt x="6684" y="1904"/>
                  </a:lnTo>
                  <a:cubicBezTo>
                    <a:pt x="6782" y="2001"/>
                    <a:pt x="6782" y="2148"/>
                    <a:pt x="6684" y="2196"/>
                  </a:cubicBezTo>
                  <a:lnTo>
                    <a:pt x="3513" y="4197"/>
                  </a:lnTo>
                  <a:cubicBezTo>
                    <a:pt x="3416" y="4245"/>
                    <a:pt x="3269" y="4245"/>
                    <a:pt x="3172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7"/>
            <p:cNvSpPr/>
            <p:nvPr/>
          </p:nvSpPr>
          <p:spPr>
            <a:xfrm>
              <a:off x="7024766" y="3177053"/>
              <a:ext cx="154764" cy="98473"/>
            </a:xfrm>
            <a:custGeom>
              <a:avLst/>
              <a:gdLst/>
              <a:ahLst/>
              <a:cxnLst/>
              <a:rect l="l" t="t" r="r" b="b"/>
              <a:pathLst>
                <a:path w="6734" h="4245" extrusionOk="0">
                  <a:moveTo>
                    <a:pt x="3123" y="4147"/>
                  </a:moveTo>
                  <a:lnTo>
                    <a:pt x="98" y="2342"/>
                  </a:lnTo>
                  <a:cubicBezTo>
                    <a:pt x="1" y="2245"/>
                    <a:pt x="1" y="2098"/>
                    <a:pt x="98" y="2001"/>
                  </a:cubicBezTo>
                  <a:lnTo>
                    <a:pt x="3270" y="49"/>
                  </a:lnTo>
                  <a:cubicBezTo>
                    <a:pt x="3367" y="0"/>
                    <a:pt x="3513" y="0"/>
                    <a:pt x="3611" y="49"/>
                  </a:cubicBezTo>
                  <a:lnTo>
                    <a:pt x="6636" y="1903"/>
                  </a:lnTo>
                  <a:cubicBezTo>
                    <a:pt x="6733" y="1952"/>
                    <a:pt x="6733" y="2147"/>
                    <a:pt x="6636" y="2196"/>
                  </a:cubicBezTo>
                  <a:lnTo>
                    <a:pt x="3465" y="4196"/>
                  </a:lnTo>
                  <a:cubicBezTo>
                    <a:pt x="3367" y="4245"/>
                    <a:pt x="3221" y="4245"/>
                    <a:pt x="3123" y="41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7"/>
            <p:cNvSpPr/>
            <p:nvPr/>
          </p:nvSpPr>
          <p:spPr>
            <a:xfrm>
              <a:off x="6933940" y="3119342"/>
              <a:ext cx="154764" cy="99610"/>
            </a:xfrm>
            <a:custGeom>
              <a:avLst/>
              <a:gdLst/>
              <a:ahLst/>
              <a:cxnLst/>
              <a:rect l="l" t="t" r="r" b="b"/>
              <a:pathLst>
                <a:path w="6734" h="4294" extrusionOk="0">
                  <a:moveTo>
                    <a:pt x="3123" y="4196"/>
                  </a:moveTo>
                  <a:lnTo>
                    <a:pt x="99" y="2342"/>
                  </a:lnTo>
                  <a:cubicBezTo>
                    <a:pt x="1" y="2293"/>
                    <a:pt x="1" y="2098"/>
                    <a:pt x="99" y="2049"/>
                  </a:cubicBezTo>
                  <a:lnTo>
                    <a:pt x="3270" y="49"/>
                  </a:lnTo>
                  <a:cubicBezTo>
                    <a:pt x="3367" y="0"/>
                    <a:pt x="3465" y="0"/>
                    <a:pt x="3611" y="49"/>
                  </a:cubicBezTo>
                  <a:lnTo>
                    <a:pt x="6636" y="1952"/>
                  </a:lnTo>
                  <a:cubicBezTo>
                    <a:pt x="6734" y="2000"/>
                    <a:pt x="6734" y="2147"/>
                    <a:pt x="6636" y="2244"/>
                  </a:cubicBezTo>
                  <a:lnTo>
                    <a:pt x="3465" y="4196"/>
                  </a:lnTo>
                  <a:cubicBezTo>
                    <a:pt x="3367" y="4293"/>
                    <a:pt x="3221" y="4293"/>
                    <a:pt x="3123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7"/>
            <p:cNvSpPr/>
            <p:nvPr/>
          </p:nvSpPr>
          <p:spPr>
            <a:xfrm>
              <a:off x="6842011" y="3063880"/>
              <a:ext cx="155867" cy="98497"/>
            </a:xfrm>
            <a:custGeom>
              <a:avLst/>
              <a:gdLst/>
              <a:ahLst/>
              <a:cxnLst/>
              <a:rect l="l" t="t" r="r" b="b"/>
              <a:pathLst>
                <a:path w="6782" h="4246" extrusionOk="0">
                  <a:moveTo>
                    <a:pt x="3172" y="4147"/>
                  </a:moveTo>
                  <a:lnTo>
                    <a:pt x="147" y="2342"/>
                  </a:lnTo>
                  <a:cubicBezTo>
                    <a:pt x="0" y="2245"/>
                    <a:pt x="0" y="2098"/>
                    <a:pt x="147" y="2050"/>
                  </a:cubicBezTo>
                  <a:lnTo>
                    <a:pt x="3318" y="49"/>
                  </a:lnTo>
                  <a:cubicBezTo>
                    <a:pt x="3415" y="1"/>
                    <a:pt x="3513" y="1"/>
                    <a:pt x="3611" y="49"/>
                  </a:cubicBezTo>
                  <a:lnTo>
                    <a:pt x="6684" y="1903"/>
                  </a:lnTo>
                  <a:cubicBezTo>
                    <a:pt x="6782" y="2001"/>
                    <a:pt x="6782" y="2147"/>
                    <a:pt x="6684" y="2196"/>
                  </a:cubicBezTo>
                  <a:lnTo>
                    <a:pt x="3513" y="4196"/>
                  </a:lnTo>
                  <a:cubicBezTo>
                    <a:pt x="3415" y="4245"/>
                    <a:pt x="3269" y="4245"/>
                    <a:pt x="3172" y="41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7"/>
            <p:cNvSpPr/>
            <p:nvPr/>
          </p:nvSpPr>
          <p:spPr>
            <a:xfrm>
              <a:off x="6751184" y="3006169"/>
              <a:ext cx="155890" cy="99610"/>
            </a:xfrm>
            <a:custGeom>
              <a:avLst/>
              <a:gdLst/>
              <a:ahLst/>
              <a:cxnLst/>
              <a:rect l="l" t="t" r="r" b="b"/>
              <a:pathLst>
                <a:path w="6783" h="4294" extrusionOk="0">
                  <a:moveTo>
                    <a:pt x="3172" y="4196"/>
                  </a:moveTo>
                  <a:lnTo>
                    <a:pt x="98" y="2342"/>
                  </a:lnTo>
                  <a:cubicBezTo>
                    <a:pt x="1" y="2293"/>
                    <a:pt x="1" y="2147"/>
                    <a:pt x="98" y="2049"/>
                  </a:cubicBezTo>
                  <a:lnTo>
                    <a:pt x="3269" y="98"/>
                  </a:lnTo>
                  <a:cubicBezTo>
                    <a:pt x="3367" y="0"/>
                    <a:pt x="3513" y="0"/>
                    <a:pt x="3611" y="98"/>
                  </a:cubicBezTo>
                  <a:lnTo>
                    <a:pt x="6684" y="1952"/>
                  </a:lnTo>
                  <a:cubicBezTo>
                    <a:pt x="6782" y="2001"/>
                    <a:pt x="6782" y="2147"/>
                    <a:pt x="6684" y="2245"/>
                  </a:cubicBezTo>
                  <a:lnTo>
                    <a:pt x="3513" y="4196"/>
                  </a:lnTo>
                  <a:cubicBezTo>
                    <a:pt x="3416" y="4294"/>
                    <a:pt x="3269" y="4294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7"/>
            <p:cNvSpPr/>
            <p:nvPr/>
          </p:nvSpPr>
          <p:spPr>
            <a:xfrm>
              <a:off x="6660358" y="2949571"/>
              <a:ext cx="155890" cy="99633"/>
            </a:xfrm>
            <a:custGeom>
              <a:avLst/>
              <a:gdLst/>
              <a:ahLst/>
              <a:cxnLst/>
              <a:rect l="l" t="t" r="r" b="b"/>
              <a:pathLst>
                <a:path w="6783" h="4295" extrusionOk="0">
                  <a:moveTo>
                    <a:pt x="3172" y="4245"/>
                  </a:moveTo>
                  <a:lnTo>
                    <a:pt x="98" y="2343"/>
                  </a:lnTo>
                  <a:cubicBezTo>
                    <a:pt x="1" y="2294"/>
                    <a:pt x="1" y="2148"/>
                    <a:pt x="98" y="2050"/>
                  </a:cubicBezTo>
                  <a:lnTo>
                    <a:pt x="3270" y="99"/>
                  </a:lnTo>
                  <a:cubicBezTo>
                    <a:pt x="3367" y="1"/>
                    <a:pt x="3513" y="1"/>
                    <a:pt x="3611" y="99"/>
                  </a:cubicBezTo>
                  <a:lnTo>
                    <a:pt x="6636" y="1952"/>
                  </a:lnTo>
                  <a:cubicBezTo>
                    <a:pt x="6782" y="2001"/>
                    <a:pt x="6782" y="2196"/>
                    <a:pt x="6636" y="2245"/>
                  </a:cubicBezTo>
                  <a:lnTo>
                    <a:pt x="3465" y="4245"/>
                  </a:lnTo>
                  <a:cubicBezTo>
                    <a:pt x="3367" y="4294"/>
                    <a:pt x="3270" y="4294"/>
                    <a:pt x="3172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7"/>
            <p:cNvSpPr/>
            <p:nvPr/>
          </p:nvSpPr>
          <p:spPr>
            <a:xfrm>
              <a:off x="6569532" y="2892996"/>
              <a:ext cx="155890" cy="99610"/>
            </a:xfrm>
            <a:custGeom>
              <a:avLst/>
              <a:gdLst/>
              <a:ahLst/>
              <a:cxnLst/>
              <a:rect l="l" t="t" r="r" b="b"/>
              <a:pathLst>
                <a:path w="6783" h="4294" extrusionOk="0">
                  <a:moveTo>
                    <a:pt x="3123" y="4245"/>
                  </a:moveTo>
                  <a:lnTo>
                    <a:pt x="98" y="2391"/>
                  </a:lnTo>
                  <a:cubicBezTo>
                    <a:pt x="1" y="2294"/>
                    <a:pt x="1" y="2147"/>
                    <a:pt x="98" y="2050"/>
                  </a:cubicBezTo>
                  <a:lnTo>
                    <a:pt x="3270" y="98"/>
                  </a:lnTo>
                  <a:cubicBezTo>
                    <a:pt x="3367" y="1"/>
                    <a:pt x="3514" y="1"/>
                    <a:pt x="3611" y="98"/>
                  </a:cubicBezTo>
                  <a:lnTo>
                    <a:pt x="6636" y="1903"/>
                  </a:lnTo>
                  <a:cubicBezTo>
                    <a:pt x="6782" y="2001"/>
                    <a:pt x="6782" y="2147"/>
                    <a:pt x="6636" y="2196"/>
                  </a:cubicBezTo>
                  <a:lnTo>
                    <a:pt x="3465" y="4196"/>
                  </a:lnTo>
                  <a:cubicBezTo>
                    <a:pt x="3367" y="4245"/>
                    <a:pt x="3270" y="4294"/>
                    <a:pt x="3123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7"/>
            <p:cNvSpPr/>
            <p:nvPr/>
          </p:nvSpPr>
          <p:spPr>
            <a:xfrm>
              <a:off x="6478729" y="2837535"/>
              <a:ext cx="154741" cy="98497"/>
            </a:xfrm>
            <a:custGeom>
              <a:avLst/>
              <a:gdLst/>
              <a:ahLst/>
              <a:cxnLst/>
              <a:rect l="l" t="t" r="r" b="b"/>
              <a:pathLst>
                <a:path w="6733" h="4246" extrusionOk="0">
                  <a:moveTo>
                    <a:pt x="3123" y="4197"/>
                  </a:moveTo>
                  <a:lnTo>
                    <a:pt x="98" y="2343"/>
                  </a:lnTo>
                  <a:cubicBezTo>
                    <a:pt x="0" y="2245"/>
                    <a:pt x="0" y="2099"/>
                    <a:pt x="98" y="2001"/>
                  </a:cubicBezTo>
                  <a:lnTo>
                    <a:pt x="3269" y="50"/>
                  </a:lnTo>
                  <a:cubicBezTo>
                    <a:pt x="3366" y="1"/>
                    <a:pt x="3513" y="1"/>
                    <a:pt x="3610" y="50"/>
                  </a:cubicBezTo>
                  <a:lnTo>
                    <a:pt x="6635" y="1904"/>
                  </a:lnTo>
                  <a:cubicBezTo>
                    <a:pt x="6733" y="1952"/>
                    <a:pt x="6733" y="2148"/>
                    <a:pt x="6635" y="2196"/>
                  </a:cubicBezTo>
                  <a:lnTo>
                    <a:pt x="3464" y="4197"/>
                  </a:lnTo>
                  <a:cubicBezTo>
                    <a:pt x="3366" y="4246"/>
                    <a:pt x="3220" y="4246"/>
                    <a:pt x="3123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7"/>
            <p:cNvSpPr/>
            <p:nvPr/>
          </p:nvSpPr>
          <p:spPr>
            <a:xfrm>
              <a:off x="6387903" y="2780960"/>
              <a:ext cx="155867" cy="99610"/>
            </a:xfrm>
            <a:custGeom>
              <a:avLst/>
              <a:gdLst/>
              <a:ahLst/>
              <a:cxnLst/>
              <a:rect l="l" t="t" r="r" b="b"/>
              <a:pathLst>
                <a:path w="6782" h="4294" extrusionOk="0">
                  <a:moveTo>
                    <a:pt x="3123" y="4196"/>
                  </a:moveTo>
                  <a:lnTo>
                    <a:pt x="98" y="2342"/>
                  </a:lnTo>
                  <a:cubicBezTo>
                    <a:pt x="0" y="2294"/>
                    <a:pt x="0" y="2147"/>
                    <a:pt x="98" y="2050"/>
                  </a:cubicBezTo>
                  <a:lnTo>
                    <a:pt x="3269" y="98"/>
                  </a:lnTo>
                  <a:cubicBezTo>
                    <a:pt x="3367" y="1"/>
                    <a:pt x="3513" y="1"/>
                    <a:pt x="3611" y="98"/>
                  </a:cubicBezTo>
                  <a:lnTo>
                    <a:pt x="6635" y="1952"/>
                  </a:lnTo>
                  <a:cubicBezTo>
                    <a:pt x="6782" y="2001"/>
                    <a:pt x="6782" y="2147"/>
                    <a:pt x="6635" y="2245"/>
                  </a:cubicBezTo>
                  <a:lnTo>
                    <a:pt x="3464" y="4245"/>
                  </a:lnTo>
                  <a:cubicBezTo>
                    <a:pt x="3367" y="4294"/>
                    <a:pt x="3220" y="4245"/>
                    <a:pt x="3123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7"/>
            <p:cNvSpPr/>
            <p:nvPr/>
          </p:nvSpPr>
          <p:spPr>
            <a:xfrm>
              <a:off x="6230933" y="2682517"/>
              <a:ext cx="220908" cy="140345"/>
            </a:xfrm>
            <a:custGeom>
              <a:avLst/>
              <a:gdLst/>
              <a:ahLst/>
              <a:cxnLst/>
              <a:rect l="l" t="t" r="r" b="b"/>
              <a:pathLst>
                <a:path w="9612" h="6050" extrusionOk="0">
                  <a:moveTo>
                    <a:pt x="9465" y="3708"/>
                  </a:moveTo>
                  <a:lnTo>
                    <a:pt x="7074" y="2196"/>
                  </a:lnTo>
                  <a:lnTo>
                    <a:pt x="7074" y="2196"/>
                  </a:lnTo>
                  <a:lnTo>
                    <a:pt x="3610" y="98"/>
                  </a:lnTo>
                  <a:cubicBezTo>
                    <a:pt x="3513" y="0"/>
                    <a:pt x="3366" y="0"/>
                    <a:pt x="3269" y="98"/>
                  </a:cubicBezTo>
                  <a:lnTo>
                    <a:pt x="98" y="2049"/>
                  </a:lnTo>
                  <a:cubicBezTo>
                    <a:pt x="0" y="2147"/>
                    <a:pt x="0" y="2293"/>
                    <a:pt x="98" y="2342"/>
                  </a:cubicBezTo>
                  <a:lnTo>
                    <a:pt x="1952" y="3513"/>
                  </a:lnTo>
                  <a:lnTo>
                    <a:pt x="1952" y="3513"/>
                  </a:lnTo>
                  <a:lnTo>
                    <a:pt x="6001" y="5952"/>
                  </a:lnTo>
                  <a:cubicBezTo>
                    <a:pt x="6098" y="6050"/>
                    <a:pt x="6196" y="6050"/>
                    <a:pt x="6342" y="5952"/>
                  </a:cubicBezTo>
                  <a:lnTo>
                    <a:pt x="9465" y="4001"/>
                  </a:lnTo>
                  <a:cubicBezTo>
                    <a:pt x="9611" y="3903"/>
                    <a:pt x="9611" y="3757"/>
                    <a:pt x="9465" y="370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7"/>
            <p:cNvSpPr/>
            <p:nvPr/>
          </p:nvSpPr>
          <p:spPr>
            <a:xfrm>
              <a:off x="6134499" y="2743615"/>
              <a:ext cx="262391" cy="165259"/>
            </a:xfrm>
            <a:custGeom>
              <a:avLst/>
              <a:gdLst/>
              <a:ahLst/>
              <a:cxnLst/>
              <a:rect l="l" t="t" r="r" b="b"/>
              <a:pathLst>
                <a:path w="11417" h="7124" extrusionOk="0">
                  <a:moveTo>
                    <a:pt x="11319" y="4782"/>
                  </a:moveTo>
                  <a:lnTo>
                    <a:pt x="7123" y="2196"/>
                  </a:lnTo>
                  <a:lnTo>
                    <a:pt x="7123" y="2196"/>
                  </a:lnTo>
                  <a:lnTo>
                    <a:pt x="3611" y="49"/>
                  </a:lnTo>
                  <a:cubicBezTo>
                    <a:pt x="3513" y="1"/>
                    <a:pt x="3415" y="1"/>
                    <a:pt x="3318" y="49"/>
                  </a:cubicBezTo>
                  <a:lnTo>
                    <a:pt x="147" y="2050"/>
                  </a:lnTo>
                  <a:cubicBezTo>
                    <a:pt x="0" y="2098"/>
                    <a:pt x="0" y="2294"/>
                    <a:pt x="147" y="2342"/>
                  </a:cubicBezTo>
                  <a:lnTo>
                    <a:pt x="2001" y="3465"/>
                  </a:lnTo>
                  <a:lnTo>
                    <a:pt x="2001" y="3465"/>
                  </a:lnTo>
                  <a:lnTo>
                    <a:pt x="7806" y="7075"/>
                  </a:lnTo>
                  <a:cubicBezTo>
                    <a:pt x="7904" y="7124"/>
                    <a:pt x="8001" y="7124"/>
                    <a:pt x="8099" y="7075"/>
                  </a:cubicBezTo>
                  <a:lnTo>
                    <a:pt x="11270" y="5075"/>
                  </a:lnTo>
                  <a:cubicBezTo>
                    <a:pt x="11417" y="5026"/>
                    <a:pt x="11417" y="4879"/>
                    <a:pt x="11319" y="4782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7"/>
            <p:cNvSpPr/>
            <p:nvPr/>
          </p:nvSpPr>
          <p:spPr>
            <a:xfrm>
              <a:off x="6332952" y="2866971"/>
              <a:ext cx="155890" cy="98473"/>
            </a:xfrm>
            <a:custGeom>
              <a:avLst/>
              <a:gdLst/>
              <a:ahLst/>
              <a:cxnLst/>
              <a:rect l="l" t="t" r="r" b="b"/>
              <a:pathLst>
                <a:path w="6783" h="4245" extrusionOk="0">
                  <a:moveTo>
                    <a:pt x="3172" y="4196"/>
                  </a:moveTo>
                  <a:lnTo>
                    <a:pt x="147" y="2342"/>
                  </a:lnTo>
                  <a:cubicBezTo>
                    <a:pt x="1" y="2245"/>
                    <a:pt x="1" y="2098"/>
                    <a:pt x="147" y="2050"/>
                  </a:cubicBezTo>
                  <a:lnTo>
                    <a:pt x="3318" y="49"/>
                  </a:lnTo>
                  <a:cubicBezTo>
                    <a:pt x="3416" y="0"/>
                    <a:pt x="3513" y="0"/>
                    <a:pt x="3611" y="49"/>
                  </a:cubicBezTo>
                  <a:lnTo>
                    <a:pt x="6685" y="1903"/>
                  </a:lnTo>
                  <a:cubicBezTo>
                    <a:pt x="6782" y="2001"/>
                    <a:pt x="6782" y="2147"/>
                    <a:pt x="6685" y="2196"/>
                  </a:cubicBezTo>
                  <a:lnTo>
                    <a:pt x="3513" y="4196"/>
                  </a:lnTo>
                  <a:cubicBezTo>
                    <a:pt x="3416" y="4245"/>
                    <a:pt x="3269" y="4245"/>
                    <a:pt x="3172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7"/>
            <p:cNvSpPr/>
            <p:nvPr/>
          </p:nvSpPr>
          <p:spPr>
            <a:xfrm>
              <a:off x="6423778" y="2923545"/>
              <a:ext cx="155867" cy="99633"/>
            </a:xfrm>
            <a:custGeom>
              <a:avLst/>
              <a:gdLst/>
              <a:ahLst/>
              <a:cxnLst/>
              <a:rect l="l" t="t" r="r" b="b"/>
              <a:pathLst>
                <a:path w="6782" h="4295" extrusionOk="0">
                  <a:moveTo>
                    <a:pt x="3172" y="4197"/>
                  </a:moveTo>
                  <a:lnTo>
                    <a:pt x="147" y="2343"/>
                  </a:lnTo>
                  <a:cubicBezTo>
                    <a:pt x="1" y="2294"/>
                    <a:pt x="1" y="2147"/>
                    <a:pt x="147" y="2050"/>
                  </a:cubicBezTo>
                  <a:lnTo>
                    <a:pt x="3318" y="98"/>
                  </a:lnTo>
                  <a:cubicBezTo>
                    <a:pt x="3416" y="1"/>
                    <a:pt x="3513" y="1"/>
                    <a:pt x="3660" y="98"/>
                  </a:cubicBezTo>
                  <a:lnTo>
                    <a:pt x="6684" y="1952"/>
                  </a:lnTo>
                  <a:cubicBezTo>
                    <a:pt x="6782" y="2001"/>
                    <a:pt x="6782" y="2147"/>
                    <a:pt x="6684" y="2245"/>
                  </a:cubicBezTo>
                  <a:lnTo>
                    <a:pt x="3513" y="4197"/>
                  </a:lnTo>
                  <a:cubicBezTo>
                    <a:pt x="3416" y="4294"/>
                    <a:pt x="3269" y="4294"/>
                    <a:pt x="3172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7"/>
            <p:cNvSpPr/>
            <p:nvPr/>
          </p:nvSpPr>
          <p:spPr>
            <a:xfrm>
              <a:off x="6515730" y="2980143"/>
              <a:ext cx="155867" cy="98473"/>
            </a:xfrm>
            <a:custGeom>
              <a:avLst/>
              <a:gdLst/>
              <a:ahLst/>
              <a:cxnLst/>
              <a:rect l="l" t="t" r="r" b="b"/>
              <a:pathLst>
                <a:path w="6782" h="4245" extrusionOk="0">
                  <a:moveTo>
                    <a:pt x="3171" y="4196"/>
                  </a:moveTo>
                  <a:lnTo>
                    <a:pt x="98" y="2342"/>
                  </a:lnTo>
                  <a:cubicBezTo>
                    <a:pt x="0" y="2244"/>
                    <a:pt x="0" y="2098"/>
                    <a:pt x="98" y="2049"/>
                  </a:cubicBezTo>
                  <a:lnTo>
                    <a:pt x="3269" y="49"/>
                  </a:lnTo>
                  <a:cubicBezTo>
                    <a:pt x="3366" y="0"/>
                    <a:pt x="3513" y="0"/>
                    <a:pt x="3610" y="49"/>
                  </a:cubicBezTo>
                  <a:lnTo>
                    <a:pt x="6635" y="1903"/>
                  </a:lnTo>
                  <a:cubicBezTo>
                    <a:pt x="6782" y="2001"/>
                    <a:pt x="6782" y="2147"/>
                    <a:pt x="6635" y="2196"/>
                  </a:cubicBezTo>
                  <a:lnTo>
                    <a:pt x="3464" y="4196"/>
                  </a:lnTo>
                  <a:cubicBezTo>
                    <a:pt x="3366" y="4245"/>
                    <a:pt x="3269" y="4245"/>
                    <a:pt x="3171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7"/>
            <p:cNvSpPr/>
            <p:nvPr/>
          </p:nvSpPr>
          <p:spPr>
            <a:xfrm>
              <a:off x="6605430" y="3036718"/>
              <a:ext cx="155867" cy="98497"/>
            </a:xfrm>
            <a:custGeom>
              <a:avLst/>
              <a:gdLst/>
              <a:ahLst/>
              <a:cxnLst/>
              <a:rect l="l" t="t" r="r" b="b"/>
              <a:pathLst>
                <a:path w="6782" h="4246" extrusionOk="0">
                  <a:moveTo>
                    <a:pt x="3171" y="4196"/>
                  </a:moveTo>
                  <a:lnTo>
                    <a:pt x="146" y="2342"/>
                  </a:lnTo>
                  <a:cubicBezTo>
                    <a:pt x="0" y="2294"/>
                    <a:pt x="0" y="2147"/>
                    <a:pt x="146" y="2050"/>
                  </a:cubicBezTo>
                  <a:lnTo>
                    <a:pt x="3318" y="49"/>
                  </a:lnTo>
                  <a:cubicBezTo>
                    <a:pt x="3415" y="1"/>
                    <a:pt x="3513" y="1"/>
                    <a:pt x="3610" y="49"/>
                  </a:cubicBezTo>
                  <a:lnTo>
                    <a:pt x="6684" y="1952"/>
                  </a:lnTo>
                  <a:cubicBezTo>
                    <a:pt x="6782" y="2001"/>
                    <a:pt x="6782" y="2147"/>
                    <a:pt x="6684" y="2245"/>
                  </a:cubicBezTo>
                  <a:lnTo>
                    <a:pt x="3513" y="4196"/>
                  </a:lnTo>
                  <a:cubicBezTo>
                    <a:pt x="3415" y="4245"/>
                    <a:pt x="3269" y="4245"/>
                    <a:pt x="3171" y="419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7"/>
            <p:cNvSpPr/>
            <p:nvPr/>
          </p:nvSpPr>
          <p:spPr>
            <a:xfrm>
              <a:off x="6697360" y="3093293"/>
              <a:ext cx="155890" cy="98497"/>
            </a:xfrm>
            <a:custGeom>
              <a:avLst/>
              <a:gdLst/>
              <a:ahLst/>
              <a:cxnLst/>
              <a:rect l="l" t="t" r="r" b="b"/>
              <a:pathLst>
                <a:path w="6783" h="4246" extrusionOk="0">
                  <a:moveTo>
                    <a:pt x="3123" y="4197"/>
                  </a:moveTo>
                  <a:lnTo>
                    <a:pt x="98" y="2343"/>
                  </a:lnTo>
                  <a:cubicBezTo>
                    <a:pt x="1" y="2294"/>
                    <a:pt x="1" y="2099"/>
                    <a:pt x="98" y="2050"/>
                  </a:cubicBezTo>
                  <a:lnTo>
                    <a:pt x="3270" y="50"/>
                  </a:lnTo>
                  <a:cubicBezTo>
                    <a:pt x="3367" y="1"/>
                    <a:pt x="3513" y="1"/>
                    <a:pt x="3611" y="50"/>
                  </a:cubicBezTo>
                  <a:lnTo>
                    <a:pt x="6685" y="1953"/>
                  </a:lnTo>
                  <a:cubicBezTo>
                    <a:pt x="6782" y="2001"/>
                    <a:pt x="6782" y="2148"/>
                    <a:pt x="6685" y="2245"/>
                  </a:cubicBezTo>
                  <a:lnTo>
                    <a:pt x="3513" y="4197"/>
                  </a:lnTo>
                  <a:cubicBezTo>
                    <a:pt x="3367" y="4246"/>
                    <a:pt x="3221" y="4246"/>
                    <a:pt x="3123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7"/>
            <p:cNvSpPr/>
            <p:nvPr/>
          </p:nvSpPr>
          <p:spPr>
            <a:xfrm>
              <a:off x="6788186" y="3148754"/>
              <a:ext cx="155890" cy="99610"/>
            </a:xfrm>
            <a:custGeom>
              <a:avLst/>
              <a:gdLst/>
              <a:ahLst/>
              <a:cxnLst/>
              <a:rect l="l" t="t" r="r" b="b"/>
              <a:pathLst>
                <a:path w="6783" h="4294" extrusionOk="0">
                  <a:moveTo>
                    <a:pt x="3172" y="4245"/>
                  </a:moveTo>
                  <a:lnTo>
                    <a:pt x="98" y="2342"/>
                  </a:lnTo>
                  <a:cubicBezTo>
                    <a:pt x="1" y="2294"/>
                    <a:pt x="1" y="2147"/>
                    <a:pt x="98" y="2050"/>
                  </a:cubicBezTo>
                  <a:lnTo>
                    <a:pt x="3269" y="98"/>
                  </a:lnTo>
                  <a:cubicBezTo>
                    <a:pt x="3367" y="1"/>
                    <a:pt x="3513" y="1"/>
                    <a:pt x="3611" y="98"/>
                  </a:cubicBezTo>
                  <a:lnTo>
                    <a:pt x="6636" y="1903"/>
                  </a:lnTo>
                  <a:cubicBezTo>
                    <a:pt x="6782" y="2001"/>
                    <a:pt x="6782" y="2147"/>
                    <a:pt x="6636" y="2196"/>
                  </a:cubicBezTo>
                  <a:lnTo>
                    <a:pt x="3464" y="4196"/>
                  </a:lnTo>
                  <a:cubicBezTo>
                    <a:pt x="3367" y="4245"/>
                    <a:pt x="3269" y="4294"/>
                    <a:pt x="3172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7"/>
            <p:cNvSpPr/>
            <p:nvPr/>
          </p:nvSpPr>
          <p:spPr>
            <a:xfrm>
              <a:off x="6879012" y="3206465"/>
              <a:ext cx="155867" cy="98497"/>
            </a:xfrm>
            <a:custGeom>
              <a:avLst/>
              <a:gdLst/>
              <a:ahLst/>
              <a:cxnLst/>
              <a:rect l="l" t="t" r="r" b="b"/>
              <a:pathLst>
                <a:path w="6782" h="4246" extrusionOk="0">
                  <a:moveTo>
                    <a:pt x="3172" y="4148"/>
                  </a:moveTo>
                  <a:lnTo>
                    <a:pt x="98" y="2343"/>
                  </a:lnTo>
                  <a:cubicBezTo>
                    <a:pt x="0" y="2245"/>
                    <a:pt x="0" y="2099"/>
                    <a:pt x="98" y="2050"/>
                  </a:cubicBezTo>
                  <a:lnTo>
                    <a:pt x="3269" y="50"/>
                  </a:lnTo>
                  <a:cubicBezTo>
                    <a:pt x="3367" y="1"/>
                    <a:pt x="3513" y="1"/>
                    <a:pt x="3611" y="50"/>
                  </a:cubicBezTo>
                  <a:lnTo>
                    <a:pt x="6635" y="1903"/>
                  </a:lnTo>
                  <a:cubicBezTo>
                    <a:pt x="6782" y="1952"/>
                    <a:pt x="6782" y="2099"/>
                    <a:pt x="6635" y="2196"/>
                  </a:cubicBezTo>
                  <a:lnTo>
                    <a:pt x="3464" y="4148"/>
                  </a:lnTo>
                  <a:cubicBezTo>
                    <a:pt x="3367" y="4245"/>
                    <a:pt x="3269" y="4245"/>
                    <a:pt x="3172" y="4148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7"/>
            <p:cNvSpPr/>
            <p:nvPr/>
          </p:nvSpPr>
          <p:spPr>
            <a:xfrm>
              <a:off x="6969838" y="3263063"/>
              <a:ext cx="155867" cy="98473"/>
            </a:xfrm>
            <a:custGeom>
              <a:avLst/>
              <a:gdLst/>
              <a:ahLst/>
              <a:cxnLst/>
              <a:rect l="l" t="t" r="r" b="b"/>
              <a:pathLst>
                <a:path w="6782" h="4245" extrusionOk="0">
                  <a:moveTo>
                    <a:pt x="3171" y="4147"/>
                  </a:moveTo>
                  <a:lnTo>
                    <a:pt x="98" y="2342"/>
                  </a:lnTo>
                  <a:cubicBezTo>
                    <a:pt x="0" y="2244"/>
                    <a:pt x="0" y="2098"/>
                    <a:pt x="98" y="2049"/>
                  </a:cubicBezTo>
                  <a:lnTo>
                    <a:pt x="3269" y="49"/>
                  </a:lnTo>
                  <a:cubicBezTo>
                    <a:pt x="3367" y="0"/>
                    <a:pt x="3513" y="0"/>
                    <a:pt x="3610" y="49"/>
                  </a:cubicBezTo>
                  <a:lnTo>
                    <a:pt x="6684" y="1903"/>
                  </a:lnTo>
                  <a:cubicBezTo>
                    <a:pt x="6782" y="2000"/>
                    <a:pt x="6782" y="2147"/>
                    <a:pt x="6684" y="2196"/>
                  </a:cubicBezTo>
                  <a:lnTo>
                    <a:pt x="3464" y="4196"/>
                  </a:lnTo>
                  <a:cubicBezTo>
                    <a:pt x="3367" y="4245"/>
                    <a:pt x="3269" y="4245"/>
                    <a:pt x="3171" y="41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7"/>
            <p:cNvSpPr/>
            <p:nvPr/>
          </p:nvSpPr>
          <p:spPr>
            <a:xfrm>
              <a:off x="7152594" y="3378486"/>
              <a:ext cx="270251" cy="169783"/>
            </a:xfrm>
            <a:custGeom>
              <a:avLst/>
              <a:gdLst/>
              <a:ahLst/>
              <a:cxnLst/>
              <a:rect l="l" t="t" r="r" b="b"/>
              <a:pathLst>
                <a:path w="11759" h="7319" extrusionOk="0">
                  <a:moveTo>
                    <a:pt x="11661" y="4977"/>
                  </a:moveTo>
                  <a:lnTo>
                    <a:pt x="10246" y="4099"/>
                  </a:lnTo>
                  <a:lnTo>
                    <a:pt x="10246" y="4099"/>
                  </a:lnTo>
                  <a:lnTo>
                    <a:pt x="3611" y="49"/>
                  </a:lnTo>
                  <a:cubicBezTo>
                    <a:pt x="3513" y="1"/>
                    <a:pt x="3416" y="1"/>
                    <a:pt x="3318" y="49"/>
                  </a:cubicBezTo>
                  <a:lnTo>
                    <a:pt x="147" y="2050"/>
                  </a:lnTo>
                  <a:cubicBezTo>
                    <a:pt x="1" y="2098"/>
                    <a:pt x="1" y="2245"/>
                    <a:pt x="147" y="2342"/>
                  </a:cubicBezTo>
                  <a:lnTo>
                    <a:pt x="5123" y="5367"/>
                  </a:lnTo>
                  <a:lnTo>
                    <a:pt x="5123" y="5367"/>
                  </a:lnTo>
                  <a:lnTo>
                    <a:pt x="8197" y="7221"/>
                  </a:lnTo>
                  <a:cubicBezTo>
                    <a:pt x="8294" y="7319"/>
                    <a:pt x="8392" y="7319"/>
                    <a:pt x="8490" y="7221"/>
                  </a:cubicBezTo>
                  <a:lnTo>
                    <a:pt x="11661" y="5270"/>
                  </a:lnTo>
                  <a:cubicBezTo>
                    <a:pt x="11758" y="5172"/>
                    <a:pt x="11758" y="5026"/>
                    <a:pt x="11661" y="497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7"/>
            <p:cNvSpPr/>
            <p:nvPr/>
          </p:nvSpPr>
          <p:spPr>
            <a:xfrm>
              <a:off x="7171646" y="3509751"/>
              <a:ext cx="155890" cy="99633"/>
            </a:xfrm>
            <a:custGeom>
              <a:avLst/>
              <a:gdLst/>
              <a:ahLst/>
              <a:cxnLst/>
              <a:rect l="l" t="t" r="r" b="b"/>
              <a:pathLst>
                <a:path w="6783" h="4295" extrusionOk="0">
                  <a:moveTo>
                    <a:pt x="3172" y="4245"/>
                  </a:moveTo>
                  <a:lnTo>
                    <a:pt x="99" y="2391"/>
                  </a:lnTo>
                  <a:cubicBezTo>
                    <a:pt x="1" y="2294"/>
                    <a:pt x="1" y="2148"/>
                    <a:pt x="99" y="2099"/>
                  </a:cubicBezTo>
                  <a:lnTo>
                    <a:pt x="3270" y="98"/>
                  </a:lnTo>
                  <a:cubicBezTo>
                    <a:pt x="3367" y="1"/>
                    <a:pt x="3514" y="1"/>
                    <a:pt x="3611" y="98"/>
                  </a:cubicBezTo>
                  <a:lnTo>
                    <a:pt x="6685" y="1952"/>
                  </a:lnTo>
                  <a:cubicBezTo>
                    <a:pt x="6782" y="2001"/>
                    <a:pt x="6782" y="2196"/>
                    <a:pt x="6685" y="2245"/>
                  </a:cubicBezTo>
                  <a:lnTo>
                    <a:pt x="3465" y="4245"/>
                  </a:lnTo>
                  <a:cubicBezTo>
                    <a:pt x="3367" y="4294"/>
                    <a:pt x="3270" y="4294"/>
                    <a:pt x="3172" y="424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7"/>
            <p:cNvSpPr/>
            <p:nvPr/>
          </p:nvSpPr>
          <p:spPr>
            <a:xfrm>
              <a:off x="7123452" y="3455450"/>
              <a:ext cx="113258" cy="71309"/>
            </a:xfrm>
            <a:custGeom>
              <a:avLst/>
              <a:gdLst/>
              <a:ahLst/>
              <a:cxnLst/>
              <a:rect l="l" t="t" r="r" b="b"/>
              <a:pathLst>
                <a:path w="4928" h="3074" extrusionOk="0">
                  <a:moveTo>
                    <a:pt x="3171" y="2976"/>
                  </a:moveTo>
                  <a:lnTo>
                    <a:pt x="146" y="1171"/>
                  </a:lnTo>
                  <a:cubicBezTo>
                    <a:pt x="0" y="1073"/>
                    <a:pt x="0" y="927"/>
                    <a:pt x="146" y="829"/>
                  </a:cubicBezTo>
                  <a:lnTo>
                    <a:pt x="1415" y="49"/>
                  </a:lnTo>
                  <a:cubicBezTo>
                    <a:pt x="1512" y="0"/>
                    <a:pt x="1659" y="0"/>
                    <a:pt x="1756" y="49"/>
                  </a:cubicBezTo>
                  <a:lnTo>
                    <a:pt x="4781" y="1854"/>
                  </a:lnTo>
                  <a:cubicBezTo>
                    <a:pt x="4928" y="1952"/>
                    <a:pt x="4928" y="2098"/>
                    <a:pt x="4781" y="2196"/>
                  </a:cubicBezTo>
                  <a:lnTo>
                    <a:pt x="3562" y="2976"/>
                  </a:lnTo>
                  <a:cubicBezTo>
                    <a:pt x="3415" y="3074"/>
                    <a:pt x="3269" y="3074"/>
                    <a:pt x="3171" y="2976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7"/>
            <p:cNvSpPr/>
            <p:nvPr/>
          </p:nvSpPr>
          <p:spPr>
            <a:xfrm>
              <a:off x="7080843" y="3481476"/>
              <a:ext cx="112132" cy="71309"/>
            </a:xfrm>
            <a:custGeom>
              <a:avLst/>
              <a:gdLst/>
              <a:ahLst/>
              <a:cxnLst/>
              <a:rect l="l" t="t" r="r" b="b"/>
              <a:pathLst>
                <a:path w="4879" h="3074" extrusionOk="0">
                  <a:moveTo>
                    <a:pt x="3171" y="3025"/>
                  </a:moveTo>
                  <a:lnTo>
                    <a:pt x="98" y="1171"/>
                  </a:lnTo>
                  <a:cubicBezTo>
                    <a:pt x="0" y="1122"/>
                    <a:pt x="0" y="927"/>
                    <a:pt x="98" y="878"/>
                  </a:cubicBezTo>
                  <a:lnTo>
                    <a:pt x="1366" y="49"/>
                  </a:lnTo>
                  <a:cubicBezTo>
                    <a:pt x="1464" y="0"/>
                    <a:pt x="1610" y="0"/>
                    <a:pt x="1708" y="49"/>
                  </a:cubicBezTo>
                  <a:lnTo>
                    <a:pt x="4781" y="1903"/>
                  </a:lnTo>
                  <a:cubicBezTo>
                    <a:pt x="4879" y="1952"/>
                    <a:pt x="4879" y="2147"/>
                    <a:pt x="4781" y="2196"/>
                  </a:cubicBezTo>
                  <a:lnTo>
                    <a:pt x="3464" y="3025"/>
                  </a:lnTo>
                  <a:cubicBezTo>
                    <a:pt x="3366" y="3074"/>
                    <a:pt x="3269" y="3074"/>
                    <a:pt x="3171" y="3025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7"/>
            <p:cNvSpPr/>
            <p:nvPr/>
          </p:nvSpPr>
          <p:spPr>
            <a:xfrm>
              <a:off x="6990017" y="3397715"/>
              <a:ext cx="154764" cy="98497"/>
            </a:xfrm>
            <a:custGeom>
              <a:avLst/>
              <a:gdLst/>
              <a:ahLst/>
              <a:cxnLst/>
              <a:rect l="l" t="t" r="r" b="b"/>
              <a:pathLst>
                <a:path w="6734" h="4246" extrusionOk="0">
                  <a:moveTo>
                    <a:pt x="3123" y="4197"/>
                  </a:moveTo>
                  <a:lnTo>
                    <a:pt x="98" y="2343"/>
                  </a:lnTo>
                  <a:cubicBezTo>
                    <a:pt x="0" y="2294"/>
                    <a:pt x="0" y="2099"/>
                    <a:pt x="98" y="2050"/>
                  </a:cubicBezTo>
                  <a:lnTo>
                    <a:pt x="3269" y="50"/>
                  </a:lnTo>
                  <a:cubicBezTo>
                    <a:pt x="3367" y="1"/>
                    <a:pt x="3513" y="1"/>
                    <a:pt x="3611" y="50"/>
                  </a:cubicBezTo>
                  <a:lnTo>
                    <a:pt x="6635" y="1904"/>
                  </a:lnTo>
                  <a:cubicBezTo>
                    <a:pt x="6733" y="2001"/>
                    <a:pt x="6733" y="2148"/>
                    <a:pt x="6635" y="2245"/>
                  </a:cubicBezTo>
                  <a:lnTo>
                    <a:pt x="3464" y="4197"/>
                  </a:lnTo>
                  <a:cubicBezTo>
                    <a:pt x="3367" y="4245"/>
                    <a:pt x="3220" y="4245"/>
                    <a:pt x="3123" y="419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7"/>
            <p:cNvSpPr/>
            <p:nvPr/>
          </p:nvSpPr>
          <p:spPr>
            <a:xfrm>
              <a:off x="6899191" y="3342277"/>
              <a:ext cx="154764" cy="98473"/>
            </a:xfrm>
            <a:custGeom>
              <a:avLst/>
              <a:gdLst/>
              <a:ahLst/>
              <a:cxnLst/>
              <a:rect l="l" t="t" r="r" b="b"/>
              <a:pathLst>
                <a:path w="6734" h="4245" extrusionOk="0">
                  <a:moveTo>
                    <a:pt x="3123" y="4147"/>
                  </a:moveTo>
                  <a:lnTo>
                    <a:pt x="98" y="2342"/>
                  </a:lnTo>
                  <a:cubicBezTo>
                    <a:pt x="1" y="2245"/>
                    <a:pt x="1" y="2098"/>
                    <a:pt x="98" y="2049"/>
                  </a:cubicBezTo>
                  <a:lnTo>
                    <a:pt x="3269" y="49"/>
                  </a:lnTo>
                  <a:cubicBezTo>
                    <a:pt x="3367" y="0"/>
                    <a:pt x="3464" y="0"/>
                    <a:pt x="3562" y="49"/>
                  </a:cubicBezTo>
                  <a:lnTo>
                    <a:pt x="6636" y="1903"/>
                  </a:lnTo>
                  <a:cubicBezTo>
                    <a:pt x="6733" y="2001"/>
                    <a:pt x="6733" y="2147"/>
                    <a:pt x="6636" y="2196"/>
                  </a:cubicBezTo>
                  <a:lnTo>
                    <a:pt x="3464" y="4196"/>
                  </a:lnTo>
                  <a:cubicBezTo>
                    <a:pt x="3367" y="4245"/>
                    <a:pt x="3221" y="4245"/>
                    <a:pt x="3123" y="41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7"/>
            <p:cNvSpPr/>
            <p:nvPr/>
          </p:nvSpPr>
          <p:spPr>
            <a:xfrm>
              <a:off x="6446209" y="3059357"/>
              <a:ext cx="514670" cy="322561"/>
            </a:xfrm>
            <a:custGeom>
              <a:avLst/>
              <a:gdLst/>
              <a:ahLst/>
              <a:cxnLst/>
              <a:rect l="l" t="t" r="r" b="b"/>
              <a:pathLst>
                <a:path w="22394" h="13905" extrusionOk="0">
                  <a:moveTo>
                    <a:pt x="98" y="2049"/>
                  </a:moveTo>
                  <a:lnTo>
                    <a:pt x="3269" y="49"/>
                  </a:lnTo>
                  <a:cubicBezTo>
                    <a:pt x="3367" y="0"/>
                    <a:pt x="3513" y="0"/>
                    <a:pt x="3611" y="49"/>
                  </a:cubicBezTo>
                  <a:lnTo>
                    <a:pt x="22296" y="11563"/>
                  </a:lnTo>
                  <a:cubicBezTo>
                    <a:pt x="22394" y="11661"/>
                    <a:pt x="22394" y="11807"/>
                    <a:pt x="22296" y="11856"/>
                  </a:cubicBezTo>
                  <a:lnTo>
                    <a:pt x="19125" y="13856"/>
                  </a:lnTo>
                  <a:cubicBezTo>
                    <a:pt x="19027" y="13905"/>
                    <a:pt x="18881" y="13905"/>
                    <a:pt x="18784" y="13856"/>
                  </a:cubicBezTo>
                  <a:lnTo>
                    <a:pt x="98" y="2342"/>
                  </a:lnTo>
                  <a:cubicBezTo>
                    <a:pt x="0" y="2293"/>
                    <a:pt x="0" y="2098"/>
                    <a:pt x="98" y="2049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7"/>
            <p:cNvSpPr/>
            <p:nvPr/>
          </p:nvSpPr>
          <p:spPr>
            <a:xfrm>
              <a:off x="6310521" y="2975620"/>
              <a:ext cx="197374" cy="124501"/>
            </a:xfrm>
            <a:custGeom>
              <a:avLst/>
              <a:gdLst/>
              <a:ahLst/>
              <a:cxnLst/>
              <a:rect l="l" t="t" r="r" b="b"/>
              <a:pathLst>
                <a:path w="8588" h="5367" extrusionOk="0">
                  <a:moveTo>
                    <a:pt x="8490" y="3074"/>
                  </a:moveTo>
                  <a:lnTo>
                    <a:pt x="7075" y="2196"/>
                  </a:lnTo>
                  <a:lnTo>
                    <a:pt x="7075" y="2196"/>
                  </a:lnTo>
                  <a:lnTo>
                    <a:pt x="3611" y="49"/>
                  </a:lnTo>
                  <a:cubicBezTo>
                    <a:pt x="3514" y="0"/>
                    <a:pt x="3367" y="0"/>
                    <a:pt x="3270" y="49"/>
                  </a:cubicBezTo>
                  <a:lnTo>
                    <a:pt x="99" y="2049"/>
                  </a:lnTo>
                  <a:cubicBezTo>
                    <a:pt x="1" y="2098"/>
                    <a:pt x="1" y="2244"/>
                    <a:pt x="99" y="2342"/>
                  </a:cubicBezTo>
                  <a:lnTo>
                    <a:pt x="1952" y="3464"/>
                  </a:lnTo>
                  <a:lnTo>
                    <a:pt x="1952" y="3464"/>
                  </a:lnTo>
                  <a:lnTo>
                    <a:pt x="5026" y="5318"/>
                  </a:lnTo>
                  <a:cubicBezTo>
                    <a:pt x="5124" y="5367"/>
                    <a:pt x="5270" y="5367"/>
                    <a:pt x="5368" y="5318"/>
                  </a:cubicBezTo>
                  <a:lnTo>
                    <a:pt x="8539" y="3318"/>
                  </a:lnTo>
                  <a:cubicBezTo>
                    <a:pt x="8588" y="3269"/>
                    <a:pt x="8588" y="3122"/>
                    <a:pt x="8490" y="3074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7"/>
            <p:cNvSpPr/>
            <p:nvPr/>
          </p:nvSpPr>
          <p:spPr>
            <a:xfrm>
              <a:off x="6220821" y="2920159"/>
              <a:ext cx="155890" cy="98497"/>
            </a:xfrm>
            <a:custGeom>
              <a:avLst/>
              <a:gdLst/>
              <a:ahLst/>
              <a:cxnLst/>
              <a:rect l="l" t="t" r="r" b="b"/>
              <a:pathLst>
                <a:path w="6783" h="4246" extrusionOk="0">
                  <a:moveTo>
                    <a:pt x="3172" y="4147"/>
                  </a:moveTo>
                  <a:lnTo>
                    <a:pt x="147" y="2342"/>
                  </a:lnTo>
                  <a:cubicBezTo>
                    <a:pt x="1" y="2245"/>
                    <a:pt x="1" y="2098"/>
                    <a:pt x="147" y="2050"/>
                  </a:cubicBezTo>
                  <a:lnTo>
                    <a:pt x="3318" y="49"/>
                  </a:lnTo>
                  <a:cubicBezTo>
                    <a:pt x="3416" y="0"/>
                    <a:pt x="3514" y="0"/>
                    <a:pt x="3611" y="49"/>
                  </a:cubicBezTo>
                  <a:lnTo>
                    <a:pt x="6685" y="1903"/>
                  </a:lnTo>
                  <a:cubicBezTo>
                    <a:pt x="6782" y="2001"/>
                    <a:pt x="6782" y="2147"/>
                    <a:pt x="6685" y="2196"/>
                  </a:cubicBezTo>
                  <a:lnTo>
                    <a:pt x="3514" y="4196"/>
                  </a:lnTo>
                  <a:cubicBezTo>
                    <a:pt x="3416" y="4245"/>
                    <a:pt x="3270" y="4245"/>
                    <a:pt x="3172" y="4147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99" name="Google Shape;499;p27"/>
          <p:cNvSpPr/>
          <p:nvPr/>
        </p:nvSpPr>
        <p:spPr>
          <a:xfrm>
            <a:off x="6034812" y="2520320"/>
            <a:ext cx="498759" cy="435492"/>
          </a:xfrm>
          <a:custGeom>
            <a:avLst/>
            <a:gdLst/>
            <a:ahLst/>
            <a:cxnLst/>
            <a:rect l="l" t="t" r="r" b="b"/>
            <a:pathLst>
              <a:path w="20248" h="17516" extrusionOk="0">
                <a:moveTo>
                  <a:pt x="6919" y="1"/>
                </a:moveTo>
                <a:cubicBezTo>
                  <a:pt x="6782" y="1"/>
                  <a:pt x="6652" y="66"/>
                  <a:pt x="6587" y="196"/>
                </a:cubicBezTo>
                <a:lnTo>
                  <a:pt x="488" y="9563"/>
                </a:lnTo>
                <a:lnTo>
                  <a:pt x="244" y="9466"/>
                </a:lnTo>
                <a:lnTo>
                  <a:pt x="0" y="9563"/>
                </a:lnTo>
                <a:lnTo>
                  <a:pt x="244" y="10100"/>
                </a:lnTo>
                <a:cubicBezTo>
                  <a:pt x="293" y="10246"/>
                  <a:pt x="342" y="10344"/>
                  <a:pt x="439" y="10393"/>
                </a:cubicBezTo>
                <a:lnTo>
                  <a:pt x="13319" y="17467"/>
                </a:lnTo>
                <a:cubicBezTo>
                  <a:pt x="13384" y="17499"/>
                  <a:pt x="13455" y="17516"/>
                  <a:pt x="13525" y="17516"/>
                </a:cubicBezTo>
                <a:cubicBezTo>
                  <a:pt x="13666" y="17516"/>
                  <a:pt x="13807" y="17450"/>
                  <a:pt x="13905" y="17320"/>
                </a:cubicBezTo>
                <a:lnTo>
                  <a:pt x="20198" y="7660"/>
                </a:lnTo>
                <a:cubicBezTo>
                  <a:pt x="20247" y="7563"/>
                  <a:pt x="20247" y="7416"/>
                  <a:pt x="20198" y="7319"/>
                </a:cubicBezTo>
                <a:lnTo>
                  <a:pt x="20003" y="6782"/>
                </a:lnTo>
                <a:lnTo>
                  <a:pt x="19662" y="6929"/>
                </a:lnTo>
                <a:lnTo>
                  <a:pt x="7123" y="50"/>
                </a:lnTo>
                <a:cubicBezTo>
                  <a:pt x="7058" y="17"/>
                  <a:pt x="6988" y="1"/>
                  <a:pt x="6919" y="1"/>
                </a:cubicBezTo>
                <a:close/>
              </a:path>
            </a:pathLst>
          </a:custGeom>
          <a:solidFill>
            <a:srgbClr val="F8FB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0" name="Google Shape;500;p27"/>
          <p:cNvSpPr/>
          <p:nvPr/>
        </p:nvSpPr>
        <p:spPr>
          <a:xfrm>
            <a:off x="6032398" y="2504011"/>
            <a:ext cx="496370" cy="436983"/>
          </a:xfrm>
          <a:custGeom>
            <a:avLst/>
            <a:gdLst/>
            <a:ahLst/>
            <a:cxnLst/>
            <a:rect l="l" t="t" r="r" b="b"/>
            <a:pathLst>
              <a:path w="20151" h="17576" extrusionOk="0">
                <a:moveTo>
                  <a:pt x="6820" y="1"/>
                </a:moveTo>
                <a:cubicBezTo>
                  <a:pt x="6679" y="1"/>
                  <a:pt x="6538" y="88"/>
                  <a:pt x="6441" y="218"/>
                </a:cubicBezTo>
                <a:lnTo>
                  <a:pt x="147" y="9926"/>
                </a:lnTo>
                <a:cubicBezTo>
                  <a:pt x="1" y="10073"/>
                  <a:pt x="98" y="10317"/>
                  <a:pt x="293" y="10414"/>
                </a:cubicBezTo>
                <a:lnTo>
                  <a:pt x="13125" y="17537"/>
                </a:lnTo>
                <a:cubicBezTo>
                  <a:pt x="13190" y="17563"/>
                  <a:pt x="13255" y="17576"/>
                  <a:pt x="13319" y="17576"/>
                </a:cubicBezTo>
                <a:cubicBezTo>
                  <a:pt x="13492" y="17576"/>
                  <a:pt x="13652" y="17485"/>
                  <a:pt x="13759" y="17342"/>
                </a:cubicBezTo>
                <a:lnTo>
                  <a:pt x="20004" y="7731"/>
                </a:lnTo>
                <a:cubicBezTo>
                  <a:pt x="20150" y="7536"/>
                  <a:pt x="20101" y="7292"/>
                  <a:pt x="19906" y="7194"/>
                </a:cubicBezTo>
                <a:lnTo>
                  <a:pt x="7026" y="71"/>
                </a:lnTo>
                <a:cubicBezTo>
                  <a:pt x="6961" y="22"/>
                  <a:pt x="6891" y="1"/>
                  <a:pt x="6820" y="1"/>
                </a:cubicBezTo>
                <a:close/>
              </a:path>
            </a:pathLst>
          </a:custGeom>
          <a:solidFill>
            <a:srgbClr val="F4951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1" name="Google Shape;501;p27"/>
          <p:cNvSpPr/>
          <p:nvPr/>
        </p:nvSpPr>
        <p:spPr>
          <a:xfrm>
            <a:off x="6049222" y="2516690"/>
            <a:ext cx="465111" cy="412444"/>
          </a:xfrm>
          <a:custGeom>
            <a:avLst/>
            <a:gdLst/>
            <a:ahLst/>
            <a:cxnLst/>
            <a:rect l="l" t="t" r="r" b="b"/>
            <a:pathLst>
              <a:path w="18882" h="16589" fill="none" extrusionOk="0">
                <a:moveTo>
                  <a:pt x="196" y="9807"/>
                </a:moveTo>
                <a:lnTo>
                  <a:pt x="12246" y="16491"/>
                </a:lnTo>
                <a:cubicBezTo>
                  <a:pt x="12490" y="16588"/>
                  <a:pt x="12734" y="16539"/>
                  <a:pt x="12881" y="16344"/>
                </a:cubicBezTo>
                <a:lnTo>
                  <a:pt x="18784" y="7270"/>
                </a:lnTo>
                <a:cubicBezTo>
                  <a:pt x="18882" y="7075"/>
                  <a:pt x="18833" y="6879"/>
                  <a:pt x="18638" y="6782"/>
                </a:cubicBezTo>
                <a:lnTo>
                  <a:pt x="6538" y="98"/>
                </a:lnTo>
                <a:cubicBezTo>
                  <a:pt x="6392" y="0"/>
                  <a:pt x="6148" y="49"/>
                  <a:pt x="6050" y="196"/>
                </a:cubicBezTo>
                <a:lnTo>
                  <a:pt x="98" y="9319"/>
                </a:lnTo>
                <a:cubicBezTo>
                  <a:pt x="1" y="9465"/>
                  <a:pt x="50" y="9709"/>
                  <a:pt x="196" y="9807"/>
                </a:cubicBezTo>
                <a:close/>
              </a:path>
            </a:pathLst>
          </a:custGeom>
          <a:noFill/>
          <a:ln w="2450" cap="flat" cmpd="sng">
            <a:solidFill>
              <a:srgbClr val="F8FBFF"/>
            </a:solidFill>
            <a:prstDash val="solid"/>
            <a:miter lim="48787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2" name="Google Shape;502;p27"/>
          <p:cNvSpPr/>
          <p:nvPr/>
        </p:nvSpPr>
        <p:spPr>
          <a:xfrm>
            <a:off x="6382117" y="2766406"/>
            <a:ext cx="104590" cy="102061"/>
          </a:xfrm>
          <a:custGeom>
            <a:avLst/>
            <a:gdLst/>
            <a:ahLst/>
            <a:cxnLst/>
            <a:rect l="l" t="t" r="r" b="b"/>
            <a:pathLst>
              <a:path w="4246" h="4105" extrusionOk="0">
                <a:moveTo>
                  <a:pt x="1694" y="1"/>
                </a:moveTo>
                <a:cubicBezTo>
                  <a:pt x="1557" y="1"/>
                  <a:pt x="918" y="1094"/>
                  <a:pt x="684" y="1421"/>
                </a:cubicBezTo>
                <a:cubicBezTo>
                  <a:pt x="489" y="1617"/>
                  <a:pt x="391" y="1909"/>
                  <a:pt x="342" y="2202"/>
                </a:cubicBezTo>
                <a:cubicBezTo>
                  <a:pt x="245" y="2397"/>
                  <a:pt x="147" y="2544"/>
                  <a:pt x="1" y="2690"/>
                </a:cubicBezTo>
                <a:lnTo>
                  <a:pt x="2684" y="4105"/>
                </a:lnTo>
                <a:cubicBezTo>
                  <a:pt x="3172" y="3666"/>
                  <a:pt x="3562" y="3178"/>
                  <a:pt x="3904" y="2641"/>
                </a:cubicBezTo>
                <a:cubicBezTo>
                  <a:pt x="4002" y="2202"/>
                  <a:pt x="4245" y="836"/>
                  <a:pt x="4099" y="836"/>
                </a:cubicBezTo>
                <a:cubicBezTo>
                  <a:pt x="3709" y="1178"/>
                  <a:pt x="3319" y="1519"/>
                  <a:pt x="2879" y="1763"/>
                </a:cubicBezTo>
                <a:cubicBezTo>
                  <a:pt x="2659" y="1829"/>
                  <a:pt x="2379" y="1855"/>
                  <a:pt x="2139" y="1855"/>
                </a:cubicBezTo>
                <a:cubicBezTo>
                  <a:pt x="1846" y="1855"/>
                  <a:pt x="1611" y="1817"/>
                  <a:pt x="1611" y="1763"/>
                </a:cubicBezTo>
                <a:cubicBezTo>
                  <a:pt x="1611" y="1617"/>
                  <a:pt x="1806" y="1324"/>
                  <a:pt x="1904" y="885"/>
                </a:cubicBezTo>
                <a:cubicBezTo>
                  <a:pt x="2001" y="592"/>
                  <a:pt x="1952" y="251"/>
                  <a:pt x="1709" y="7"/>
                </a:cubicBezTo>
                <a:cubicBezTo>
                  <a:pt x="1705" y="3"/>
                  <a:pt x="1700" y="1"/>
                  <a:pt x="1694" y="1"/>
                </a:cubicBezTo>
                <a:close/>
              </a:path>
            </a:pathLst>
          </a:custGeom>
          <a:solidFill>
            <a:srgbClr val="F4CC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3" name="Google Shape;503;p27"/>
          <p:cNvSpPr/>
          <p:nvPr/>
        </p:nvSpPr>
        <p:spPr>
          <a:xfrm>
            <a:off x="6019194" y="2588244"/>
            <a:ext cx="146637" cy="127395"/>
          </a:xfrm>
          <a:custGeom>
            <a:avLst/>
            <a:gdLst/>
            <a:ahLst/>
            <a:cxnLst/>
            <a:rect l="l" t="t" r="r" b="b"/>
            <a:pathLst>
              <a:path w="5953" h="5124" extrusionOk="0">
                <a:moveTo>
                  <a:pt x="5611" y="1"/>
                </a:moveTo>
                <a:cubicBezTo>
                  <a:pt x="5123" y="294"/>
                  <a:pt x="4684" y="635"/>
                  <a:pt x="4245" y="1025"/>
                </a:cubicBezTo>
                <a:lnTo>
                  <a:pt x="4781" y="196"/>
                </a:lnTo>
                <a:lnTo>
                  <a:pt x="4781" y="196"/>
                </a:lnTo>
                <a:cubicBezTo>
                  <a:pt x="4196" y="245"/>
                  <a:pt x="3610" y="391"/>
                  <a:pt x="3025" y="635"/>
                </a:cubicBezTo>
                <a:cubicBezTo>
                  <a:pt x="2391" y="977"/>
                  <a:pt x="2244" y="1855"/>
                  <a:pt x="2000" y="2099"/>
                </a:cubicBezTo>
                <a:cubicBezTo>
                  <a:pt x="1708" y="2343"/>
                  <a:pt x="0" y="3660"/>
                  <a:pt x="0" y="3660"/>
                </a:cubicBezTo>
                <a:lnTo>
                  <a:pt x="1415" y="5124"/>
                </a:lnTo>
                <a:lnTo>
                  <a:pt x="2830" y="3709"/>
                </a:lnTo>
                <a:cubicBezTo>
                  <a:pt x="3025" y="3514"/>
                  <a:pt x="3269" y="3367"/>
                  <a:pt x="3513" y="3270"/>
                </a:cubicBezTo>
                <a:cubicBezTo>
                  <a:pt x="4196" y="3026"/>
                  <a:pt x="4732" y="2440"/>
                  <a:pt x="4879" y="1757"/>
                </a:cubicBezTo>
                <a:cubicBezTo>
                  <a:pt x="5025" y="1464"/>
                  <a:pt x="5757" y="733"/>
                  <a:pt x="5855" y="586"/>
                </a:cubicBezTo>
                <a:cubicBezTo>
                  <a:pt x="5952" y="391"/>
                  <a:pt x="5903" y="1"/>
                  <a:pt x="5611" y="1"/>
                </a:cubicBezTo>
                <a:close/>
              </a:path>
            </a:pathLst>
          </a:custGeom>
          <a:solidFill>
            <a:srgbClr val="F4CC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4" name="Google Shape;504;p27"/>
          <p:cNvSpPr/>
          <p:nvPr/>
        </p:nvSpPr>
        <p:spPr>
          <a:xfrm>
            <a:off x="6082650" y="2363863"/>
            <a:ext cx="53132" cy="73195"/>
          </a:xfrm>
          <a:custGeom>
            <a:avLst/>
            <a:gdLst/>
            <a:ahLst/>
            <a:cxnLst/>
            <a:rect l="l" t="t" r="r" b="b"/>
            <a:pathLst>
              <a:path w="2157" h="2944" extrusionOk="0">
                <a:moveTo>
                  <a:pt x="1669" y="0"/>
                </a:moveTo>
                <a:lnTo>
                  <a:pt x="400" y="439"/>
                </a:lnTo>
                <a:cubicBezTo>
                  <a:pt x="400" y="439"/>
                  <a:pt x="1" y="2943"/>
                  <a:pt x="611" y="2943"/>
                </a:cubicBezTo>
                <a:cubicBezTo>
                  <a:pt x="708" y="2943"/>
                  <a:pt x="831" y="2880"/>
                  <a:pt x="986" y="2732"/>
                </a:cubicBezTo>
                <a:cubicBezTo>
                  <a:pt x="2156" y="1708"/>
                  <a:pt x="1669" y="0"/>
                  <a:pt x="1669" y="0"/>
                </a:cubicBezTo>
                <a:close/>
              </a:path>
            </a:pathLst>
          </a:custGeom>
          <a:solidFill>
            <a:srgbClr val="300E7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5" name="Google Shape;505;p27"/>
          <p:cNvSpPr/>
          <p:nvPr/>
        </p:nvSpPr>
        <p:spPr>
          <a:xfrm>
            <a:off x="5954286" y="2375300"/>
            <a:ext cx="164668" cy="299096"/>
          </a:xfrm>
          <a:custGeom>
            <a:avLst/>
            <a:gdLst/>
            <a:ahLst/>
            <a:cxnLst/>
            <a:rect l="l" t="t" r="r" b="b"/>
            <a:pathLst>
              <a:path w="6685" h="12030" extrusionOk="0">
                <a:moveTo>
                  <a:pt x="5535" y="0"/>
                </a:moveTo>
                <a:cubicBezTo>
                  <a:pt x="4308" y="0"/>
                  <a:pt x="2218" y="387"/>
                  <a:pt x="1367" y="955"/>
                </a:cubicBezTo>
                <a:cubicBezTo>
                  <a:pt x="196" y="1736"/>
                  <a:pt x="244" y="6517"/>
                  <a:pt x="293" y="7395"/>
                </a:cubicBezTo>
                <a:cubicBezTo>
                  <a:pt x="342" y="8273"/>
                  <a:pt x="293" y="10371"/>
                  <a:pt x="293" y="10371"/>
                </a:cubicBezTo>
                <a:lnTo>
                  <a:pt x="1" y="12030"/>
                </a:lnTo>
                <a:lnTo>
                  <a:pt x="3855" y="11591"/>
                </a:lnTo>
                <a:lnTo>
                  <a:pt x="4489" y="11786"/>
                </a:lnTo>
                <a:cubicBezTo>
                  <a:pt x="4343" y="10566"/>
                  <a:pt x="4343" y="9298"/>
                  <a:pt x="4440" y="8029"/>
                </a:cubicBezTo>
                <a:cubicBezTo>
                  <a:pt x="4440" y="7788"/>
                  <a:pt x="4638" y="7613"/>
                  <a:pt x="4872" y="7613"/>
                </a:cubicBezTo>
                <a:cubicBezTo>
                  <a:pt x="4922" y="7613"/>
                  <a:pt x="4974" y="7622"/>
                  <a:pt x="5026" y="7639"/>
                </a:cubicBezTo>
                <a:cubicBezTo>
                  <a:pt x="5245" y="7749"/>
                  <a:pt x="5492" y="7804"/>
                  <a:pt x="5725" y="7804"/>
                </a:cubicBezTo>
                <a:cubicBezTo>
                  <a:pt x="5803" y="7804"/>
                  <a:pt x="5879" y="7797"/>
                  <a:pt x="5953" y="7785"/>
                </a:cubicBezTo>
                <a:cubicBezTo>
                  <a:pt x="6636" y="7346"/>
                  <a:pt x="6684" y="4516"/>
                  <a:pt x="6636" y="3150"/>
                </a:cubicBezTo>
                <a:cubicBezTo>
                  <a:pt x="6538" y="1833"/>
                  <a:pt x="6440" y="174"/>
                  <a:pt x="6440" y="174"/>
                </a:cubicBezTo>
                <a:cubicBezTo>
                  <a:pt x="6334" y="55"/>
                  <a:pt x="5995" y="0"/>
                  <a:pt x="5535" y="0"/>
                </a:cubicBezTo>
                <a:close/>
              </a:path>
            </a:pathLst>
          </a:custGeom>
          <a:solidFill>
            <a:srgbClr val="F4CC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6" name="Google Shape;506;p27"/>
          <p:cNvSpPr/>
          <p:nvPr/>
        </p:nvSpPr>
        <p:spPr>
          <a:xfrm>
            <a:off x="5848535" y="2608407"/>
            <a:ext cx="320888" cy="518756"/>
          </a:xfrm>
          <a:custGeom>
            <a:avLst/>
            <a:gdLst/>
            <a:ahLst/>
            <a:cxnLst/>
            <a:rect l="l" t="t" r="r" b="b"/>
            <a:pathLst>
              <a:path w="13027" h="20865" extrusionOk="0">
                <a:moveTo>
                  <a:pt x="2943" y="1"/>
                </a:moveTo>
                <a:cubicBezTo>
                  <a:pt x="2326" y="1"/>
                  <a:pt x="1667" y="60"/>
                  <a:pt x="1220" y="263"/>
                </a:cubicBezTo>
                <a:cubicBezTo>
                  <a:pt x="147" y="751"/>
                  <a:pt x="0" y="3678"/>
                  <a:pt x="293" y="6118"/>
                </a:cubicBezTo>
                <a:cubicBezTo>
                  <a:pt x="634" y="8508"/>
                  <a:pt x="1805" y="10704"/>
                  <a:pt x="2000" y="13192"/>
                </a:cubicBezTo>
                <a:cubicBezTo>
                  <a:pt x="2000" y="14899"/>
                  <a:pt x="1659" y="16558"/>
                  <a:pt x="927" y="18071"/>
                </a:cubicBezTo>
                <a:cubicBezTo>
                  <a:pt x="2927" y="19534"/>
                  <a:pt x="5318" y="20412"/>
                  <a:pt x="7806" y="20754"/>
                </a:cubicBezTo>
                <a:cubicBezTo>
                  <a:pt x="8238" y="20828"/>
                  <a:pt x="8675" y="20865"/>
                  <a:pt x="9114" y="20865"/>
                </a:cubicBezTo>
                <a:cubicBezTo>
                  <a:pt x="10410" y="20865"/>
                  <a:pt x="11713" y="20544"/>
                  <a:pt x="12880" y="19925"/>
                </a:cubicBezTo>
                <a:cubicBezTo>
                  <a:pt x="12880" y="19925"/>
                  <a:pt x="12392" y="17485"/>
                  <a:pt x="12197" y="15436"/>
                </a:cubicBezTo>
                <a:cubicBezTo>
                  <a:pt x="12100" y="14851"/>
                  <a:pt x="12100" y="14265"/>
                  <a:pt x="12100" y="13680"/>
                </a:cubicBezTo>
                <a:cubicBezTo>
                  <a:pt x="12148" y="12899"/>
                  <a:pt x="12343" y="11436"/>
                  <a:pt x="12539" y="9874"/>
                </a:cubicBezTo>
                <a:cubicBezTo>
                  <a:pt x="12783" y="7776"/>
                  <a:pt x="13027" y="5532"/>
                  <a:pt x="12734" y="4703"/>
                </a:cubicBezTo>
                <a:cubicBezTo>
                  <a:pt x="12295" y="3239"/>
                  <a:pt x="8733" y="1044"/>
                  <a:pt x="8733" y="1044"/>
                </a:cubicBezTo>
                <a:cubicBezTo>
                  <a:pt x="8733" y="1044"/>
                  <a:pt x="8282" y="1075"/>
                  <a:pt x="7676" y="1075"/>
                </a:cubicBezTo>
                <a:cubicBezTo>
                  <a:pt x="6415" y="1075"/>
                  <a:pt x="4487" y="941"/>
                  <a:pt x="4586" y="117"/>
                </a:cubicBezTo>
                <a:cubicBezTo>
                  <a:pt x="4586" y="117"/>
                  <a:pt x="3806" y="1"/>
                  <a:pt x="2943" y="1"/>
                </a:cubicBezTo>
                <a:close/>
              </a:path>
            </a:pathLst>
          </a:custGeom>
          <a:solidFill>
            <a:srgbClr val="E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7" name="Google Shape;507;p27"/>
          <p:cNvSpPr/>
          <p:nvPr/>
        </p:nvSpPr>
        <p:spPr>
          <a:xfrm>
            <a:off x="6063657" y="2794450"/>
            <a:ext cx="93751" cy="197756"/>
          </a:xfrm>
          <a:custGeom>
            <a:avLst/>
            <a:gdLst/>
            <a:ahLst/>
            <a:cxnLst/>
            <a:rect l="l" t="t" r="r" b="b"/>
            <a:pathLst>
              <a:path w="3806" h="7954" extrusionOk="0">
                <a:moveTo>
                  <a:pt x="0" y="1"/>
                </a:moveTo>
                <a:lnTo>
                  <a:pt x="0" y="1"/>
                </a:lnTo>
                <a:cubicBezTo>
                  <a:pt x="439" y="1903"/>
                  <a:pt x="927" y="3855"/>
                  <a:pt x="1561" y="5758"/>
                </a:cubicBezTo>
                <a:lnTo>
                  <a:pt x="2440" y="5758"/>
                </a:lnTo>
                <a:lnTo>
                  <a:pt x="3464" y="7953"/>
                </a:lnTo>
                <a:cubicBezTo>
                  <a:pt x="3367" y="7368"/>
                  <a:pt x="3367" y="6782"/>
                  <a:pt x="3367" y="6197"/>
                </a:cubicBezTo>
                <a:cubicBezTo>
                  <a:pt x="3415" y="5416"/>
                  <a:pt x="3610" y="3953"/>
                  <a:pt x="3806" y="2391"/>
                </a:cubicBezTo>
                <a:lnTo>
                  <a:pt x="3659" y="1806"/>
                </a:lnTo>
                <a:lnTo>
                  <a:pt x="0" y="1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8" name="Google Shape;508;p27"/>
          <p:cNvSpPr/>
          <p:nvPr/>
        </p:nvSpPr>
        <p:spPr>
          <a:xfrm>
            <a:off x="6118935" y="2806583"/>
            <a:ext cx="330519" cy="219760"/>
          </a:xfrm>
          <a:custGeom>
            <a:avLst/>
            <a:gdLst/>
            <a:ahLst/>
            <a:cxnLst/>
            <a:rect l="l" t="t" r="r" b="b"/>
            <a:pathLst>
              <a:path w="13418" h="8839" extrusionOk="0">
                <a:moveTo>
                  <a:pt x="12149" y="1"/>
                </a:moveTo>
                <a:cubicBezTo>
                  <a:pt x="11709" y="293"/>
                  <a:pt x="10880" y="976"/>
                  <a:pt x="10343" y="1269"/>
                </a:cubicBezTo>
                <a:cubicBezTo>
                  <a:pt x="9807" y="1562"/>
                  <a:pt x="6343" y="3416"/>
                  <a:pt x="4538" y="4440"/>
                </a:cubicBezTo>
                <a:cubicBezTo>
                  <a:pt x="4391" y="4148"/>
                  <a:pt x="3806" y="2391"/>
                  <a:pt x="3708" y="2050"/>
                </a:cubicBezTo>
                <a:cubicBezTo>
                  <a:pt x="3708" y="2050"/>
                  <a:pt x="224" y="3368"/>
                  <a:pt x="9" y="3368"/>
                </a:cubicBezTo>
                <a:cubicBezTo>
                  <a:pt x="5" y="3368"/>
                  <a:pt x="2" y="3368"/>
                  <a:pt x="0" y="3367"/>
                </a:cubicBezTo>
                <a:lnTo>
                  <a:pt x="0" y="3367"/>
                </a:lnTo>
                <a:cubicBezTo>
                  <a:pt x="1" y="3367"/>
                  <a:pt x="1610" y="6636"/>
                  <a:pt x="2293" y="7612"/>
                </a:cubicBezTo>
                <a:cubicBezTo>
                  <a:pt x="2805" y="8365"/>
                  <a:pt x="3150" y="8839"/>
                  <a:pt x="3706" y="8839"/>
                </a:cubicBezTo>
                <a:cubicBezTo>
                  <a:pt x="4051" y="8839"/>
                  <a:pt x="4477" y="8656"/>
                  <a:pt x="5074" y="8246"/>
                </a:cubicBezTo>
                <a:cubicBezTo>
                  <a:pt x="5074" y="8246"/>
                  <a:pt x="10783" y="2977"/>
                  <a:pt x="11319" y="2928"/>
                </a:cubicBezTo>
                <a:cubicBezTo>
                  <a:pt x="11588" y="2903"/>
                  <a:pt x="11746" y="2903"/>
                  <a:pt x="11911" y="2903"/>
                </a:cubicBezTo>
                <a:cubicBezTo>
                  <a:pt x="12075" y="2903"/>
                  <a:pt x="12246" y="2903"/>
                  <a:pt x="12539" y="2879"/>
                </a:cubicBezTo>
                <a:cubicBezTo>
                  <a:pt x="12880" y="2830"/>
                  <a:pt x="13173" y="2684"/>
                  <a:pt x="13417" y="2489"/>
                </a:cubicBezTo>
                <a:cubicBezTo>
                  <a:pt x="12832" y="1708"/>
                  <a:pt x="12441" y="879"/>
                  <a:pt x="12149" y="1"/>
                </a:cubicBezTo>
                <a:close/>
              </a:path>
            </a:pathLst>
          </a:custGeom>
          <a:solidFill>
            <a:srgbClr val="F4CCB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9" name="Google Shape;509;p27"/>
          <p:cNvSpPr/>
          <p:nvPr/>
        </p:nvSpPr>
        <p:spPr>
          <a:xfrm>
            <a:off x="6058854" y="2725308"/>
            <a:ext cx="162254" cy="195320"/>
          </a:xfrm>
          <a:custGeom>
            <a:avLst/>
            <a:gdLst/>
            <a:ahLst/>
            <a:cxnLst/>
            <a:rect l="l" t="t" r="r" b="b"/>
            <a:pathLst>
              <a:path w="6587" h="7856" extrusionOk="0">
                <a:moveTo>
                  <a:pt x="4196" y="1"/>
                </a:moveTo>
                <a:lnTo>
                  <a:pt x="0" y="1660"/>
                </a:lnTo>
                <a:cubicBezTo>
                  <a:pt x="146" y="3611"/>
                  <a:pt x="2391" y="7856"/>
                  <a:pt x="2391" y="7856"/>
                </a:cubicBezTo>
                <a:cubicBezTo>
                  <a:pt x="4586" y="7856"/>
                  <a:pt x="6586" y="5807"/>
                  <a:pt x="6586" y="5807"/>
                </a:cubicBezTo>
                <a:lnTo>
                  <a:pt x="4196" y="1"/>
                </a:lnTo>
                <a:close/>
              </a:path>
            </a:pathLst>
          </a:custGeom>
          <a:solidFill>
            <a:srgbClr val="E6007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0" name="Google Shape;510;p27"/>
          <p:cNvSpPr/>
          <p:nvPr/>
        </p:nvSpPr>
        <p:spPr>
          <a:xfrm>
            <a:off x="5956700" y="2593092"/>
            <a:ext cx="114172" cy="49700"/>
          </a:xfrm>
          <a:custGeom>
            <a:avLst/>
            <a:gdLst/>
            <a:ahLst/>
            <a:cxnLst/>
            <a:rect l="l" t="t" r="r" b="b"/>
            <a:pathLst>
              <a:path w="4635" h="1999" extrusionOk="0">
                <a:moveTo>
                  <a:pt x="195" y="1"/>
                </a:moveTo>
                <a:lnTo>
                  <a:pt x="0" y="684"/>
                </a:lnTo>
                <a:cubicBezTo>
                  <a:pt x="49" y="1123"/>
                  <a:pt x="342" y="1562"/>
                  <a:pt x="781" y="1709"/>
                </a:cubicBezTo>
                <a:cubicBezTo>
                  <a:pt x="1488" y="1899"/>
                  <a:pt x="2210" y="1998"/>
                  <a:pt x="2931" y="1998"/>
                </a:cubicBezTo>
                <a:cubicBezTo>
                  <a:pt x="3503" y="1998"/>
                  <a:pt x="4074" y="1936"/>
                  <a:pt x="4635" y="1806"/>
                </a:cubicBezTo>
                <a:lnTo>
                  <a:pt x="4342" y="879"/>
                </a:lnTo>
                <a:cubicBezTo>
                  <a:pt x="4342" y="879"/>
                  <a:pt x="3939" y="936"/>
                  <a:pt x="3363" y="936"/>
                </a:cubicBezTo>
                <a:cubicBezTo>
                  <a:pt x="2429" y="936"/>
                  <a:pt x="1041" y="786"/>
                  <a:pt x="195" y="1"/>
                </a:cubicBezTo>
                <a:close/>
              </a:path>
            </a:pathLst>
          </a:custGeom>
          <a:solidFill>
            <a:srgbClr val="DB099B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27"/>
          <p:cNvSpPr/>
          <p:nvPr/>
        </p:nvSpPr>
        <p:spPr>
          <a:xfrm>
            <a:off x="5889377" y="2309713"/>
            <a:ext cx="239182" cy="420674"/>
          </a:xfrm>
          <a:custGeom>
            <a:avLst/>
            <a:gdLst/>
            <a:ahLst/>
            <a:cxnLst/>
            <a:rect l="l" t="t" r="r" b="b"/>
            <a:pathLst>
              <a:path w="9710" h="16920" extrusionOk="0">
                <a:moveTo>
                  <a:pt x="5371" y="1"/>
                </a:moveTo>
                <a:cubicBezTo>
                  <a:pt x="2197" y="1"/>
                  <a:pt x="781" y="1917"/>
                  <a:pt x="440" y="4130"/>
                </a:cubicBezTo>
                <a:cubicBezTo>
                  <a:pt x="147" y="7496"/>
                  <a:pt x="1" y="10911"/>
                  <a:pt x="99" y="14326"/>
                </a:cubicBezTo>
                <a:cubicBezTo>
                  <a:pt x="853" y="14939"/>
                  <a:pt x="5982" y="16919"/>
                  <a:pt x="6457" y="16919"/>
                </a:cubicBezTo>
                <a:cubicBezTo>
                  <a:pt x="6474" y="16919"/>
                  <a:pt x="6485" y="16917"/>
                  <a:pt x="6490" y="16912"/>
                </a:cubicBezTo>
                <a:cubicBezTo>
                  <a:pt x="6587" y="16766"/>
                  <a:pt x="6392" y="11497"/>
                  <a:pt x="6392" y="9838"/>
                </a:cubicBezTo>
                <a:cubicBezTo>
                  <a:pt x="6392" y="8116"/>
                  <a:pt x="6434" y="6689"/>
                  <a:pt x="7104" y="6689"/>
                </a:cubicBezTo>
                <a:cubicBezTo>
                  <a:pt x="7156" y="6689"/>
                  <a:pt x="7211" y="6698"/>
                  <a:pt x="7270" y="6715"/>
                </a:cubicBezTo>
                <a:cubicBezTo>
                  <a:pt x="7378" y="6737"/>
                  <a:pt x="7455" y="6754"/>
                  <a:pt x="7509" y="6754"/>
                </a:cubicBezTo>
                <a:cubicBezTo>
                  <a:pt x="7701" y="6754"/>
                  <a:pt x="7612" y="6544"/>
                  <a:pt x="7612" y="5593"/>
                </a:cubicBezTo>
                <a:cubicBezTo>
                  <a:pt x="7612" y="3837"/>
                  <a:pt x="9319" y="4276"/>
                  <a:pt x="9515" y="2666"/>
                </a:cubicBezTo>
                <a:cubicBezTo>
                  <a:pt x="9710" y="1056"/>
                  <a:pt x="7758" y="324"/>
                  <a:pt x="6880" y="129"/>
                </a:cubicBezTo>
                <a:cubicBezTo>
                  <a:pt x="6338" y="42"/>
                  <a:pt x="5836" y="1"/>
                  <a:pt x="5371" y="1"/>
                </a:cubicBezTo>
                <a:close/>
              </a:path>
            </a:pathLst>
          </a:custGeom>
          <a:solidFill>
            <a:srgbClr val="66248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2" name="Google Shape;512;p27"/>
          <p:cNvSpPr/>
          <p:nvPr/>
        </p:nvSpPr>
        <p:spPr>
          <a:xfrm>
            <a:off x="6773909" y="4446113"/>
            <a:ext cx="610517" cy="367567"/>
          </a:xfrm>
          <a:custGeom>
            <a:avLst/>
            <a:gdLst/>
            <a:ahLst/>
            <a:cxnLst/>
            <a:rect l="l" t="t" r="r" b="b"/>
            <a:pathLst>
              <a:path w="24785" h="14784" extrusionOk="0">
                <a:moveTo>
                  <a:pt x="12393" y="0"/>
                </a:moveTo>
                <a:cubicBezTo>
                  <a:pt x="5563" y="0"/>
                  <a:pt x="1" y="3318"/>
                  <a:pt x="1" y="7416"/>
                </a:cubicBezTo>
                <a:cubicBezTo>
                  <a:pt x="1" y="11466"/>
                  <a:pt x="5563" y="14783"/>
                  <a:pt x="12393" y="14783"/>
                </a:cubicBezTo>
                <a:cubicBezTo>
                  <a:pt x="19223" y="14783"/>
                  <a:pt x="24785" y="11466"/>
                  <a:pt x="24785" y="7416"/>
                </a:cubicBezTo>
                <a:cubicBezTo>
                  <a:pt x="24785" y="3318"/>
                  <a:pt x="19223" y="0"/>
                  <a:pt x="1239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3" name="Google Shape;513;p27"/>
          <p:cNvSpPr/>
          <p:nvPr/>
        </p:nvSpPr>
        <p:spPr>
          <a:xfrm>
            <a:off x="6773909" y="4394352"/>
            <a:ext cx="610517" cy="367567"/>
          </a:xfrm>
          <a:custGeom>
            <a:avLst/>
            <a:gdLst/>
            <a:ahLst/>
            <a:cxnLst/>
            <a:rect l="l" t="t" r="r" b="b"/>
            <a:pathLst>
              <a:path w="24785" h="14784" extrusionOk="0">
                <a:moveTo>
                  <a:pt x="12393" y="1"/>
                </a:moveTo>
                <a:cubicBezTo>
                  <a:pt x="6246" y="1"/>
                  <a:pt x="1123" y="2684"/>
                  <a:pt x="196" y="6197"/>
                </a:cubicBezTo>
                <a:cubicBezTo>
                  <a:pt x="50" y="6587"/>
                  <a:pt x="1" y="6977"/>
                  <a:pt x="1" y="7417"/>
                </a:cubicBezTo>
                <a:cubicBezTo>
                  <a:pt x="1" y="11320"/>
                  <a:pt x="5172" y="14540"/>
                  <a:pt x="11710" y="14783"/>
                </a:cubicBezTo>
                <a:lnTo>
                  <a:pt x="12393" y="14783"/>
                </a:lnTo>
                <a:cubicBezTo>
                  <a:pt x="19272" y="14783"/>
                  <a:pt x="24785" y="11466"/>
                  <a:pt x="24785" y="7368"/>
                </a:cubicBezTo>
                <a:cubicBezTo>
                  <a:pt x="24785" y="3318"/>
                  <a:pt x="19223" y="1"/>
                  <a:pt x="12393" y="1"/>
                </a:cubicBezTo>
                <a:close/>
                <a:moveTo>
                  <a:pt x="12393" y="10295"/>
                </a:moveTo>
                <a:cubicBezTo>
                  <a:pt x="9710" y="10295"/>
                  <a:pt x="7514" y="8978"/>
                  <a:pt x="7514" y="7417"/>
                </a:cubicBezTo>
                <a:cubicBezTo>
                  <a:pt x="7514" y="7368"/>
                  <a:pt x="7514" y="7368"/>
                  <a:pt x="7514" y="7319"/>
                </a:cubicBezTo>
                <a:cubicBezTo>
                  <a:pt x="7563" y="6831"/>
                  <a:pt x="7758" y="6343"/>
                  <a:pt x="8148" y="6002"/>
                </a:cubicBezTo>
                <a:cubicBezTo>
                  <a:pt x="8978" y="5123"/>
                  <a:pt x="10588" y="4489"/>
                  <a:pt x="12393" y="4489"/>
                </a:cubicBezTo>
                <a:cubicBezTo>
                  <a:pt x="15076" y="4489"/>
                  <a:pt x="17272" y="5807"/>
                  <a:pt x="17272" y="7417"/>
                </a:cubicBezTo>
                <a:cubicBezTo>
                  <a:pt x="17272" y="8978"/>
                  <a:pt x="15076" y="10295"/>
                  <a:pt x="12393" y="10295"/>
                </a:cubicBezTo>
                <a:close/>
              </a:path>
            </a:pathLst>
          </a:custGeom>
          <a:solidFill>
            <a:srgbClr val="D9D8F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4" name="Google Shape;514;p27"/>
          <p:cNvSpPr/>
          <p:nvPr/>
        </p:nvSpPr>
        <p:spPr>
          <a:xfrm>
            <a:off x="6846035" y="4155402"/>
            <a:ext cx="525190" cy="169836"/>
          </a:xfrm>
          <a:custGeom>
            <a:avLst/>
            <a:gdLst/>
            <a:ahLst/>
            <a:cxnLst/>
            <a:rect l="l" t="t" r="r" b="b"/>
            <a:pathLst>
              <a:path w="21321" h="6831" extrusionOk="0">
                <a:moveTo>
                  <a:pt x="9465" y="1"/>
                </a:moveTo>
                <a:cubicBezTo>
                  <a:pt x="5659" y="1"/>
                  <a:pt x="2244" y="1025"/>
                  <a:pt x="0" y="2635"/>
                </a:cubicBezTo>
                <a:lnTo>
                  <a:pt x="5220" y="5953"/>
                </a:lnTo>
                <a:lnTo>
                  <a:pt x="5220" y="5953"/>
                </a:lnTo>
                <a:cubicBezTo>
                  <a:pt x="6050" y="5075"/>
                  <a:pt x="7660" y="4489"/>
                  <a:pt x="9465" y="4489"/>
                </a:cubicBezTo>
                <a:cubicBezTo>
                  <a:pt x="11855" y="4489"/>
                  <a:pt x="13807" y="5514"/>
                  <a:pt x="14197" y="6831"/>
                </a:cubicBezTo>
                <a:lnTo>
                  <a:pt x="14197" y="6831"/>
                </a:lnTo>
                <a:lnTo>
                  <a:pt x="21320" y="5270"/>
                </a:lnTo>
                <a:cubicBezTo>
                  <a:pt x="19808" y="2245"/>
                  <a:pt x="15075" y="1"/>
                  <a:pt x="9465" y="1"/>
                </a:cubicBezTo>
                <a:close/>
              </a:path>
            </a:pathLst>
          </a:custGeom>
          <a:solidFill>
            <a:srgbClr val="E697C2">
              <a:alpha val="95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5" name="Google Shape;515;p27"/>
          <p:cNvSpPr/>
          <p:nvPr/>
        </p:nvSpPr>
        <p:spPr>
          <a:xfrm>
            <a:off x="6846035" y="4220914"/>
            <a:ext cx="128606" cy="322666"/>
          </a:xfrm>
          <a:custGeom>
            <a:avLst/>
            <a:gdLst/>
            <a:ahLst/>
            <a:cxnLst/>
            <a:rect l="l" t="t" r="r" b="b"/>
            <a:pathLst>
              <a:path w="5221" h="12978" extrusionOk="0">
                <a:moveTo>
                  <a:pt x="5220" y="3318"/>
                </a:moveTo>
                <a:lnTo>
                  <a:pt x="5220" y="12978"/>
                </a:lnTo>
                <a:lnTo>
                  <a:pt x="0" y="961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6" name="Google Shape;516;p27"/>
          <p:cNvSpPr/>
          <p:nvPr/>
        </p:nvSpPr>
        <p:spPr>
          <a:xfrm>
            <a:off x="7196961" y="4286401"/>
            <a:ext cx="175482" cy="279007"/>
          </a:xfrm>
          <a:custGeom>
            <a:avLst/>
            <a:gdLst/>
            <a:ahLst/>
            <a:cxnLst/>
            <a:rect l="l" t="t" r="r" b="b"/>
            <a:pathLst>
              <a:path w="7124" h="11222" extrusionOk="0">
                <a:moveTo>
                  <a:pt x="0" y="1562"/>
                </a:moveTo>
                <a:lnTo>
                  <a:pt x="0" y="11222"/>
                </a:lnTo>
                <a:lnTo>
                  <a:pt x="7123" y="9661"/>
                </a:lnTo>
                <a:lnTo>
                  <a:pt x="7123" y="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7" name="Google Shape;517;p27"/>
          <p:cNvSpPr/>
          <p:nvPr/>
        </p:nvSpPr>
        <p:spPr>
          <a:xfrm>
            <a:off x="6974621" y="4267008"/>
            <a:ext cx="222358" cy="298400"/>
          </a:xfrm>
          <a:custGeom>
            <a:avLst/>
            <a:gdLst/>
            <a:ahLst/>
            <a:cxnLst/>
            <a:rect l="l" t="t" r="r" b="b"/>
            <a:pathLst>
              <a:path w="9027" h="12002" extrusionOk="0">
                <a:moveTo>
                  <a:pt x="9026" y="2342"/>
                </a:moveTo>
                <a:lnTo>
                  <a:pt x="9026" y="12002"/>
                </a:lnTo>
                <a:lnTo>
                  <a:pt x="9026" y="12002"/>
                </a:lnTo>
                <a:cubicBezTo>
                  <a:pt x="8587" y="10636"/>
                  <a:pt x="6635" y="9611"/>
                  <a:pt x="4245" y="9611"/>
                </a:cubicBezTo>
                <a:cubicBezTo>
                  <a:pt x="2391" y="9611"/>
                  <a:pt x="879" y="10245"/>
                  <a:pt x="0" y="11124"/>
                </a:cubicBezTo>
                <a:lnTo>
                  <a:pt x="0" y="11124"/>
                </a:lnTo>
                <a:lnTo>
                  <a:pt x="0" y="1464"/>
                </a:lnTo>
                <a:lnTo>
                  <a:pt x="0" y="1464"/>
                </a:lnTo>
                <a:cubicBezTo>
                  <a:pt x="879" y="586"/>
                  <a:pt x="2440" y="0"/>
                  <a:pt x="4245" y="0"/>
                </a:cubicBezTo>
                <a:cubicBezTo>
                  <a:pt x="6635" y="0"/>
                  <a:pt x="8587" y="1025"/>
                  <a:pt x="9026" y="234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8" name="Google Shape;518;p27"/>
          <p:cNvSpPr/>
          <p:nvPr/>
        </p:nvSpPr>
        <p:spPr>
          <a:xfrm>
            <a:off x="6921733" y="4481693"/>
            <a:ext cx="52911" cy="94627"/>
          </a:xfrm>
          <a:custGeom>
            <a:avLst/>
            <a:gdLst/>
            <a:ahLst/>
            <a:cxnLst/>
            <a:rect l="l" t="t" r="r" b="b"/>
            <a:pathLst>
              <a:path w="2148" h="3806" extrusionOk="0">
                <a:moveTo>
                  <a:pt x="2147" y="0"/>
                </a:moveTo>
                <a:lnTo>
                  <a:pt x="2147" y="2440"/>
                </a:lnTo>
                <a:cubicBezTo>
                  <a:pt x="1806" y="2830"/>
                  <a:pt x="1562" y="3269"/>
                  <a:pt x="1562" y="3806"/>
                </a:cubicBezTo>
                <a:lnTo>
                  <a:pt x="245" y="3562"/>
                </a:lnTo>
                <a:lnTo>
                  <a:pt x="1" y="1903"/>
                </a:lnTo>
                <a:lnTo>
                  <a:pt x="537" y="48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9" name="Google Shape;519;p27"/>
          <p:cNvSpPr/>
          <p:nvPr/>
        </p:nvSpPr>
        <p:spPr>
          <a:xfrm>
            <a:off x="6773909" y="4516873"/>
            <a:ext cx="305271" cy="245045"/>
          </a:xfrm>
          <a:custGeom>
            <a:avLst/>
            <a:gdLst/>
            <a:ahLst/>
            <a:cxnLst/>
            <a:rect l="l" t="t" r="r" b="b"/>
            <a:pathLst>
              <a:path w="12393" h="9856" extrusionOk="0">
                <a:moveTo>
                  <a:pt x="12393" y="7172"/>
                </a:moveTo>
                <a:lnTo>
                  <a:pt x="11710" y="9855"/>
                </a:lnTo>
                <a:lnTo>
                  <a:pt x="11710" y="9855"/>
                </a:lnTo>
                <a:cubicBezTo>
                  <a:pt x="5172" y="9612"/>
                  <a:pt x="1" y="6392"/>
                  <a:pt x="1" y="2440"/>
                </a:cubicBezTo>
                <a:lnTo>
                  <a:pt x="1" y="0"/>
                </a:lnTo>
                <a:cubicBezTo>
                  <a:pt x="1" y="439"/>
                  <a:pt x="98" y="830"/>
                  <a:pt x="196" y="1220"/>
                </a:cubicBezTo>
                <a:cubicBezTo>
                  <a:pt x="1074" y="4391"/>
                  <a:pt x="5319" y="6879"/>
                  <a:pt x="10636" y="7318"/>
                </a:cubicBezTo>
                <a:lnTo>
                  <a:pt x="10636" y="6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0" name="Google Shape;520;p27"/>
          <p:cNvSpPr/>
          <p:nvPr/>
        </p:nvSpPr>
        <p:spPr>
          <a:xfrm>
            <a:off x="7196961" y="4427120"/>
            <a:ext cx="20445" cy="44902"/>
          </a:xfrm>
          <a:custGeom>
            <a:avLst/>
            <a:gdLst/>
            <a:ahLst/>
            <a:cxnLst/>
            <a:rect l="l" t="t" r="r" b="b"/>
            <a:pathLst>
              <a:path w="830" h="1806" extrusionOk="0">
                <a:moveTo>
                  <a:pt x="0" y="0"/>
                </a:moveTo>
                <a:lnTo>
                  <a:pt x="0" y="1805"/>
                </a:lnTo>
                <a:lnTo>
                  <a:pt x="829" y="829"/>
                </a:lnTo>
                <a:lnTo>
                  <a:pt x="732" y="293"/>
                </a:lnTo>
                <a:close/>
              </a:path>
            </a:pathLst>
          </a:custGeom>
          <a:solidFill>
            <a:srgbClr val="9E9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1" name="Google Shape;521;p27"/>
          <p:cNvSpPr/>
          <p:nvPr/>
        </p:nvSpPr>
        <p:spPr>
          <a:xfrm>
            <a:off x="6773909" y="4399200"/>
            <a:ext cx="282436" cy="300861"/>
          </a:xfrm>
          <a:custGeom>
            <a:avLst/>
            <a:gdLst/>
            <a:ahLst/>
            <a:cxnLst/>
            <a:rect l="l" t="t" r="r" b="b"/>
            <a:pathLst>
              <a:path w="11466" h="12101" extrusionOk="0">
                <a:moveTo>
                  <a:pt x="11222" y="7514"/>
                </a:moveTo>
                <a:lnTo>
                  <a:pt x="10832" y="7465"/>
                </a:lnTo>
                <a:cubicBezTo>
                  <a:pt x="10685" y="7465"/>
                  <a:pt x="10588" y="7465"/>
                  <a:pt x="10441" y="7417"/>
                </a:cubicBezTo>
                <a:cubicBezTo>
                  <a:pt x="8734" y="6978"/>
                  <a:pt x="7514" y="5953"/>
                  <a:pt x="7514" y="4782"/>
                </a:cubicBezTo>
                <a:cubicBezTo>
                  <a:pt x="7563" y="4245"/>
                  <a:pt x="7758" y="3709"/>
                  <a:pt x="8148" y="3367"/>
                </a:cubicBezTo>
                <a:lnTo>
                  <a:pt x="2928" y="1"/>
                </a:lnTo>
                <a:cubicBezTo>
                  <a:pt x="1074" y="1269"/>
                  <a:pt x="1" y="2928"/>
                  <a:pt x="1" y="4782"/>
                </a:cubicBezTo>
                <a:cubicBezTo>
                  <a:pt x="1" y="8490"/>
                  <a:pt x="4636" y="11564"/>
                  <a:pt x="10636" y="12100"/>
                </a:cubicBezTo>
                <a:lnTo>
                  <a:pt x="10636" y="9222"/>
                </a:lnTo>
                <a:cubicBezTo>
                  <a:pt x="10636" y="9173"/>
                  <a:pt x="10685" y="9124"/>
                  <a:pt x="10734" y="9124"/>
                </a:cubicBezTo>
                <a:cubicBezTo>
                  <a:pt x="10734" y="9124"/>
                  <a:pt x="11466" y="7563"/>
                  <a:pt x="11222" y="751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2" name="Google Shape;522;p27"/>
          <p:cNvSpPr/>
          <p:nvPr/>
        </p:nvSpPr>
        <p:spPr>
          <a:xfrm>
            <a:off x="7034702" y="4440447"/>
            <a:ext cx="349732" cy="321472"/>
          </a:xfrm>
          <a:custGeom>
            <a:avLst/>
            <a:gdLst/>
            <a:ahLst/>
            <a:cxnLst/>
            <a:rect l="l" t="t" r="r" b="b"/>
            <a:pathLst>
              <a:path w="14198" h="12930" extrusionOk="0">
                <a:moveTo>
                  <a:pt x="14198" y="1"/>
                </a:moveTo>
                <a:lnTo>
                  <a:pt x="11173" y="2879"/>
                </a:lnTo>
                <a:lnTo>
                  <a:pt x="12003" y="4196"/>
                </a:lnTo>
                <a:cubicBezTo>
                  <a:pt x="10246" y="5611"/>
                  <a:pt x="8197" y="6538"/>
                  <a:pt x="6050" y="6929"/>
                </a:cubicBezTo>
                <a:cubicBezTo>
                  <a:pt x="4636" y="7221"/>
                  <a:pt x="3172" y="7416"/>
                  <a:pt x="1757" y="7368"/>
                </a:cubicBezTo>
                <a:cubicBezTo>
                  <a:pt x="1172" y="7368"/>
                  <a:pt x="586" y="7368"/>
                  <a:pt x="1" y="7319"/>
                </a:cubicBezTo>
                <a:lnTo>
                  <a:pt x="1" y="12832"/>
                </a:lnTo>
                <a:cubicBezTo>
                  <a:pt x="635" y="12881"/>
                  <a:pt x="1172" y="12929"/>
                  <a:pt x="1757" y="12929"/>
                </a:cubicBezTo>
                <a:cubicBezTo>
                  <a:pt x="8587" y="12929"/>
                  <a:pt x="14149" y="9612"/>
                  <a:pt x="14149" y="5514"/>
                </a:cubicBezTo>
                <a:lnTo>
                  <a:pt x="14149" y="5367"/>
                </a:lnTo>
                <a:lnTo>
                  <a:pt x="14149" y="5367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3" name="Google Shape;523;p27"/>
          <p:cNvSpPr/>
          <p:nvPr/>
        </p:nvSpPr>
        <p:spPr>
          <a:xfrm>
            <a:off x="7035909" y="4388286"/>
            <a:ext cx="348525" cy="236567"/>
          </a:xfrm>
          <a:custGeom>
            <a:avLst/>
            <a:gdLst/>
            <a:ahLst/>
            <a:cxnLst/>
            <a:rect l="l" t="t" r="r" b="b"/>
            <a:pathLst>
              <a:path w="14149" h="9515" extrusionOk="0">
                <a:moveTo>
                  <a:pt x="14149" y="2099"/>
                </a:moveTo>
                <a:cubicBezTo>
                  <a:pt x="14149" y="6197"/>
                  <a:pt x="8587" y="9514"/>
                  <a:pt x="1757" y="9514"/>
                </a:cubicBezTo>
                <a:cubicBezTo>
                  <a:pt x="1171" y="9514"/>
                  <a:pt x="586" y="9514"/>
                  <a:pt x="0" y="9417"/>
                </a:cubicBezTo>
                <a:lnTo>
                  <a:pt x="488" y="4880"/>
                </a:lnTo>
                <a:cubicBezTo>
                  <a:pt x="927" y="4977"/>
                  <a:pt x="1318" y="5026"/>
                  <a:pt x="1757" y="5026"/>
                </a:cubicBezTo>
                <a:cubicBezTo>
                  <a:pt x="4440" y="5026"/>
                  <a:pt x="6636" y="3709"/>
                  <a:pt x="6636" y="2099"/>
                </a:cubicBezTo>
                <a:cubicBezTo>
                  <a:pt x="6636" y="1904"/>
                  <a:pt x="6587" y="1757"/>
                  <a:pt x="6538" y="1562"/>
                </a:cubicBezTo>
                <a:lnTo>
                  <a:pt x="13661" y="1"/>
                </a:lnTo>
                <a:cubicBezTo>
                  <a:pt x="14003" y="684"/>
                  <a:pt x="14149" y="1367"/>
                  <a:pt x="14149" y="2099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24" name="Google Shape;524;p27"/>
          <p:cNvSpPr/>
          <p:nvPr/>
        </p:nvSpPr>
        <p:spPr>
          <a:xfrm rot="10800000" flipH="1">
            <a:off x="4433134" y="4782192"/>
            <a:ext cx="914402" cy="923533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0"/>
      <p:bldP spid="24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" name="Google Shape;529;p28"/>
          <p:cNvSpPr txBox="1">
            <a:spLocks noGrp="1"/>
          </p:cNvSpPr>
          <p:nvPr>
            <p:ph type="subTitle" idx="1"/>
          </p:nvPr>
        </p:nvSpPr>
        <p:spPr>
          <a:xfrm>
            <a:off x="3383275" y="539500"/>
            <a:ext cx="5177400" cy="40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s-ES" sz="1800" dirty="0"/>
              <a:t>El desarrollo de las redes sociales en internet, gracias a la web 2.0, pone a disposición de la escuela una potente herramienta de trabajo colaborativo que, además, permite, gracias a las miles de conexiones que se establecen a través de ellas, el acceso a una ingente cantidad de información es fundamental la formación tanto del alumnado y profesorado, como de las familias, en el uso crítico-didáctico de las redes</a:t>
            </a:r>
            <a:endParaRPr sz="1800" dirty="0"/>
          </a:p>
        </p:txBody>
      </p:sp>
      <p:sp>
        <p:nvSpPr>
          <p:cNvPr id="530" name="Google Shape;530;p28"/>
          <p:cNvSpPr txBox="1">
            <a:spLocks noGrp="1"/>
          </p:cNvSpPr>
          <p:nvPr>
            <p:ph type="title"/>
          </p:nvPr>
        </p:nvSpPr>
        <p:spPr>
          <a:xfrm>
            <a:off x="713225" y="1704900"/>
            <a:ext cx="2297100" cy="1733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Redes sociales como herramienta de trabajo</a:t>
            </a:r>
            <a:endParaRPr sz="3200" dirty="0"/>
          </a:p>
        </p:txBody>
      </p:sp>
    </p:spTree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5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" grpId="0" build="p"/>
      <p:bldP spid="5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29"/>
          <p:cNvSpPr txBox="1">
            <a:spLocks noGrp="1"/>
          </p:cNvSpPr>
          <p:nvPr>
            <p:ph type="title" idx="15"/>
          </p:nvPr>
        </p:nvSpPr>
        <p:spPr>
          <a:xfrm>
            <a:off x="713225" y="1703100"/>
            <a:ext cx="3256800" cy="17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Uso positivo de las redes sociales</a:t>
            </a:r>
            <a:endParaRPr dirty="0"/>
          </a:p>
        </p:txBody>
      </p:sp>
      <p:sp>
        <p:nvSpPr>
          <p:cNvPr id="537" name="Google Shape;537;p29"/>
          <p:cNvSpPr/>
          <p:nvPr/>
        </p:nvSpPr>
        <p:spPr>
          <a:xfrm>
            <a:off x="5112640" y="3279471"/>
            <a:ext cx="582976" cy="583309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8" name="Google Shape;538;p29"/>
          <p:cNvSpPr/>
          <p:nvPr/>
        </p:nvSpPr>
        <p:spPr>
          <a:xfrm>
            <a:off x="5109093" y="1985207"/>
            <a:ext cx="582976" cy="583309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9" name="Google Shape;539;p29"/>
          <p:cNvSpPr/>
          <p:nvPr/>
        </p:nvSpPr>
        <p:spPr>
          <a:xfrm>
            <a:off x="5085148" y="662489"/>
            <a:ext cx="582976" cy="583309"/>
          </a:xfrm>
          <a:custGeom>
            <a:avLst/>
            <a:gdLst/>
            <a:ahLst/>
            <a:cxnLst/>
            <a:rect l="l" t="t" r="r" b="b"/>
            <a:pathLst>
              <a:path w="31385" h="31386" extrusionOk="0">
                <a:moveTo>
                  <a:pt x="15681" y="1"/>
                </a:moveTo>
                <a:cubicBezTo>
                  <a:pt x="6848" y="1"/>
                  <a:pt x="0" y="6849"/>
                  <a:pt x="0" y="15682"/>
                </a:cubicBezTo>
                <a:cubicBezTo>
                  <a:pt x="0" y="24241"/>
                  <a:pt x="6848" y="31386"/>
                  <a:pt x="15681" y="31386"/>
                </a:cubicBezTo>
                <a:cubicBezTo>
                  <a:pt x="24241" y="31386"/>
                  <a:pt x="31385" y="24241"/>
                  <a:pt x="31385" y="15682"/>
                </a:cubicBezTo>
                <a:cubicBezTo>
                  <a:pt x="31385" y="6849"/>
                  <a:pt x="24241" y="1"/>
                  <a:pt x="15681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0" name="Google Shape;540;p29"/>
          <p:cNvSpPr txBox="1">
            <a:spLocks noGrp="1"/>
          </p:cNvSpPr>
          <p:nvPr>
            <p:ph type="title"/>
          </p:nvPr>
        </p:nvSpPr>
        <p:spPr>
          <a:xfrm>
            <a:off x="4983480" y="704088"/>
            <a:ext cx="8046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>
                <a:solidFill>
                  <a:schemeClr val="accent3"/>
                </a:solidFill>
              </a:rPr>
              <a:t>1</a:t>
            </a:r>
            <a:endParaRPr sz="2700">
              <a:solidFill>
                <a:schemeClr val="accent3"/>
              </a:solidFill>
            </a:endParaRPr>
          </a:p>
        </p:txBody>
      </p:sp>
      <p:sp>
        <p:nvSpPr>
          <p:cNvPr id="541" name="Google Shape;541;p29"/>
          <p:cNvSpPr txBox="1">
            <a:spLocks noGrp="1"/>
          </p:cNvSpPr>
          <p:nvPr>
            <p:ph type="title" idx="5"/>
          </p:nvPr>
        </p:nvSpPr>
        <p:spPr>
          <a:xfrm>
            <a:off x="4985590" y="2031601"/>
            <a:ext cx="8046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>
                <a:solidFill>
                  <a:schemeClr val="accent3"/>
                </a:solidFill>
              </a:rPr>
              <a:t>2</a:t>
            </a:r>
            <a:endParaRPr sz="2700" dirty="0">
              <a:solidFill>
                <a:schemeClr val="accent3"/>
              </a:solidFill>
            </a:endParaRPr>
          </a:p>
        </p:txBody>
      </p:sp>
      <p:sp>
        <p:nvSpPr>
          <p:cNvPr id="542" name="Google Shape;542;p29"/>
          <p:cNvSpPr txBox="1">
            <a:spLocks noGrp="1"/>
          </p:cNvSpPr>
          <p:nvPr>
            <p:ph type="title" idx="6"/>
          </p:nvPr>
        </p:nvSpPr>
        <p:spPr>
          <a:xfrm>
            <a:off x="4998281" y="3303944"/>
            <a:ext cx="804600" cy="56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700" dirty="0">
                <a:solidFill>
                  <a:schemeClr val="accent3"/>
                </a:solidFill>
              </a:rPr>
              <a:t>3</a:t>
            </a:r>
            <a:endParaRPr sz="2700" dirty="0">
              <a:solidFill>
                <a:schemeClr val="accent3"/>
              </a:solidFill>
            </a:endParaRPr>
          </a:p>
        </p:txBody>
      </p:sp>
      <p:sp>
        <p:nvSpPr>
          <p:cNvPr id="544" name="Google Shape;544;p29"/>
          <p:cNvSpPr txBox="1">
            <a:spLocks noGrp="1"/>
          </p:cNvSpPr>
          <p:nvPr>
            <p:ph type="subTitle" idx="8"/>
          </p:nvPr>
        </p:nvSpPr>
        <p:spPr>
          <a:xfrm>
            <a:off x="5827774" y="530350"/>
            <a:ext cx="2523900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Aprender con las redes</a:t>
            </a:r>
            <a:endParaRPr dirty="0">
              <a:solidFill>
                <a:srgbClr val="F3A94B"/>
              </a:solidFill>
            </a:endParaRPr>
          </a:p>
        </p:txBody>
      </p:sp>
      <p:sp>
        <p:nvSpPr>
          <p:cNvPr id="545" name="Google Shape;545;p29"/>
          <p:cNvSpPr txBox="1">
            <a:spLocks noGrp="1"/>
          </p:cNvSpPr>
          <p:nvPr>
            <p:ph type="subTitle" idx="9"/>
          </p:nvPr>
        </p:nvSpPr>
        <p:spPr>
          <a:xfrm>
            <a:off x="5827773" y="1851648"/>
            <a:ext cx="3103956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Aprender a través de las redes</a:t>
            </a:r>
            <a:endParaRPr dirty="0"/>
          </a:p>
        </p:txBody>
      </p:sp>
      <p:sp>
        <p:nvSpPr>
          <p:cNvPr id="546" name="Google Shape;546;p29"/>
          <p:cNvSpPr txBox="1">
            <a:spLocks noGrp="1"/>
          </p:cNvSpPr>
          <p:nvPr>
            <p:ph type="subTitle" idx="13"/>
          </p:nvPr>
        </p:nvSpPr>
        <p:spPr>
          <a:xfrm>
            <a:off x="5827774" y="3091971"/>
            <a:ext cx="2956996" cy="375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n" dirty="0"/>
              <a:t>Vivir en un mundo de redes</a:t>
            </a:r>
            <a:endParaRPr dirty="0"/>
          </a:p>
        </p:txBody>
      </p:sp>
      <p:sp>
        <p:nvSpPr>
          <p:cNvPr id="548" name="Google Shape;548;p29"/>
          <p:cNvSpPr txBox="1">
            <a:spLocks noGrp="1"/>
          </p:cNvSpPr>
          <p:nvPr>
            <p:ph type="subTitle" idx="1"/>
          </p:nvPr>
        </p:nvSpPr>
        <p:spPr>
          <a:xfrm>
            <a:off x="5827775" y="774200"/>
            <a:ext cx="2956995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sz="1200" dirty="0"/>
              <a:t>Aprovechar, desde la educación, los espacios de interacción y comunicación que se generan entre los jóvenes </a:t>
            </a:r>
            <a:endParaRPr sz="1200" dirty="0"/>
          </a:p>
        </p:txBody>
      </p:sp>
      <p:sp>
        <p:nvSpPr>
          <p:cNvPr id="549" name="Google Shape;549;p29"/>
          <p:cNvSpPr txBox="1">
            <a:spLocks noGrp="1"/>
          </p:cNvSpPr>
          <p:nvPr>
            <p:ph type="subTitle" idx="2"/>
          </p:nvPr>
        </p:nvSpPr>
        <p:spPr>
          <a:xfrm>
            <a:off x="5827773" y="2118703"/>
            <a:ext cx="2523900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200" dirty="0"/>
              <a:t>Aprovechamiento de la RS como una oportunidad de aprendizaje informal </a:t>
            </a:r>
            <a:endParaRPr sz="1200" dirty="0"/>
          </a:p>
        </p:txBody>
      </p:sp>
      <p:sp>
        <p:nvSpPr>
          <p:cNvPr id="550" name="Google Shape;550;p29"/>
          <p:cNvSpPr txBox="1">
            <a:spLocks noGrp="1"/>
          </p:cNvSpPr>
          <p:nvPr>
            <p:ph type="subTitle" idx="3"/>
          </p:nvPr>
        </p:nvSpPr>
        <p:spPr>
          <a:xfrm>
            <a:off x="5827773" y="3435471"/>
            <a:ext cx="2777382" cy="548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sz="1200" dirty="0"/>
              <a:t>Necesidad de informar y concienciar a los nuevos usuarios acerca de la importancia que las RS tienen en la sociedad actual </a:t>
            </a:r>
            <a:endParaRPr sz="1200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5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5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4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5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5" grpId="0"/>
      <p:bldP spid="537" grpId="0" animBg="1"/>
      <p:bldP spid="538" grpId="0" animBg="1"/>
      <p:bldP spid="539" grpId="0" animBg="1"/>
      <p:bldP spid="544" grpId="0" build="p"/>
      <p:bldP spid="545" grpId="0" build="p"/>
      <p:bldP spid="546" grpId="0" build="p"/>
      <p:bldP spid="548" grpId="0" build="p"/>
      <p:bldP spid="549" grpId="0" build="p"/>
      <p:bldP spid="550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30"/>
          <p:cNvSpPr txBox="1">
            <a:spLocks noGrp="1"/>
          </p:cNvSpPr>
          <p:nvPr>
            <p:ph type="title" idx="2"/>
          </p:nvPr>
        </p:nvSpPr>
        <p:spPr>
          <a:xfrm>
            <a:off x="732081" y="807291"/>
            <a:ext cx="3256800" cy="13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 dirty="0"/>
              <a:t>¿Cómo aportan al proceso formativo?</a:t>
            </a:r>
            <a:endParaRPr sz="3600" dirty="0"/>
          </a:p>
        </p:txBody>
      </p:sp>
      <p:sp>
        <p:nvSpPr>
          <p:cNvPr id="558" name="Google Shape;558;p30"/>
          <p:cNvSpPr txBox="1">
            <a:spLocks noGrp="1"/>
          </p:cNvSpPr>
          <p:nvPr>
            <p:ph type="subTitle" idx="1"/>
          </p:nvPr>
        </p:nvSpPr>
        <p:spPr>
          <a:xfrm>
            <a:off x="689581" y="2718272"/>
            <a:ext cx="3256800" cy="163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es-ES" dirty="0">
                <a:solidFill>
                  <a:schemeClr val="bg1"/>
                </a:solidFill>
                <a:latin typeface="Verdana" panose="020B0604030504040204" pitchFamily="34" charset="0"/>
              </a:rPr>
              <a:t>La</a:t>
            </a:r>
            <a:r>
              <a:rPr lang="es-ES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 clave del éxito está en la motivación y en la competencia tecnológica del profesor para promover e implementar el uso apropiado de este tipo de recursos tecnológicos para alcanzar determinados objetivos de aprendizaje. </a:t>
            </a:r>
            <a:endParaRPr dirty="0">
              <a:solidFill>
                <a:schemeClr val="bg1"/>
              </a:solidFill>
            </a:endParaRPr>
          </a:p>
        </p:txBody>
      </p:sp>
      <p:grpSp>
        <p:nvGrpSpPr>
          <p:cNvPr id="559" name="Google Shape;559;p30"/>
          <p:cNvGrpSpPr/>
          <p:nvPr/>
        </p:nvGrpSpPr>
        <p:grpSpPr>
          <a:xfrm>
            <a:off x="4412209" y="2044486"/>
            <a:ext cx="978319" cy="2635627"/>
            <a:chOff x="4375475" y="2860375"/>
            <a:chExt cx="528250" cy="1423125"/>
          </a:xfrm>
        </p:grpSpPr>
        <p:sp>
          <p:nvSpPr>
            <p:cNvPr id="560" name="Google Shape;560;p30"/>
            <p:cNvSpPr/>
            <p:nvPr/>
          </p:nvSpPr>
          <p:spPr>
            <a:xfrm>
              <a:off x="4534150" y="4114425"/>
              <a:ext cx="109725" cy="136075"/>
            </a:xfrm>
            <a:custGeom>
              <a:avLst/>
              <a:gdLst/>
              <a:ahLst/>
              <a:cxnLst/>
              <a:rect l="l" t="t" r="r" b="b"/>
              <a:pathLst>
                <a:path w="4389" h="5443" extrusionOk="0">
                  <a:moveTo>
                    <a:pt x="2372" y="1"/>
                  </a:moveTo>
                  <a:cubicBezTo>
                    <a:pt x="2364" y="1"/>
                    <a:pt x="2355" y="23"/>
                    <a:pt x="2344" y="74"/>
                  </a:cubicBezTo>
                  <a:lnTo>
                    <a:pt x="171" y="330"/>
                  </a:lnTo>
                  <a:cubicBezTo>
                    <a:pt x="171" y="330"/>
                    <a:pt x="129" y="1139"/>
                    <a:pt x="86" y="1267"/>
                  </a:cubicBezTo>
                  <a:cubicBezTo>
                    <a:pt x="86" y="1395"/>
                    <a:pt x="1" y="1522"/>
                    <a:pt x="44" y="1650"/>
                  </a:cubicBezTo>
                  <a:cubicBezTo>
                    <a:pt x="86" y="1777"/>
                    <a:pt x="1877" y="5443"/>
                    <a:pt x="2782" y="5443"/>
                  </a:cubicBezTo>
                  <a:cubicBezTo>
                    <a:pt x="2792" y="5443"/>
                    <a:pt x="2802" y="5442"/>
                    <a:pt x="2812" y="5441"/>
                  </a:cubicBezTo>
                  <a:cubicBezTo>
                    <a:pt x="3451" y="5356"/>
                    <a:pt x="4389" y="4675"/>
                    <a:pt x="3324" y="4291"/>
                  </a:cubicBezTo>
                  <a:cubicBezTo>
                    <a:pt x="2812" y="3993"/>
                    <a:pt x="2429" y="1096"/>
                    <a:pt x="2429" y="1011"/>
                  </a:cubicBezTo>
                  <a:cubicBezTo>
                    <a:pt x="2392" y="937"/>
                    <a:pt x="2419" y="1"/>
                    <a:pt x="2372" y="1"/>
                  </a:cubicBezTo>
                  <a:close/>
                </a:path>
              </a:pathLst>
            </a:custGeom>
            <a:solidFill>
              <a:srgbClr val="F4CC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30"/>
            <p:cNvSpPr/>
            <p:nvPr/>
          </p:nvSpPr>
          <p:spPr>
            <a:xfrm>
              <a:off x="4438325" y="4074975"/>
              <a:ext cx="109700" cy="135125"/>
            </a:xfrm>
            <a:custGeom>
              <a:avLst/>
              <a:gdLst/>
              <a:ahLst/>
              <a:cxnLst/>
              <a:rect l="l" t="t" r="r" b="b"/>
              <a:pathLst>
                <a:path w="4388" h="5405" extrusionOk="0">
                  <a:moveTo>
                    <a:pt x="2329" y="0"/>
                  </a:moveTo>
                  <a:cubicBezTo>
                    <a:pt x="2321" y="0"/>
                    <a:pt x="2312" y="23"/>
                    <a:pt x="2300" y="76"/>
                  </a:cubicBezTo>
                  <a:lnTo>
                    <a:pt x="128" y="332"/>
                  </a:lnTo>
                  <a:cubicBezTo>
                    <a:pt x="128" y="332"/>
                    <a:pt x="85" y="1098"/>
                    <a:pt x="85" y="1269"/>
                  </a:cubicBezTo>
                  <a:cubicBezTo>
                    <a:pt x="43" y="1397"/>
                    <a:pt x="0" y="1524"/>
                    <a:pt x="0" y="1652"/>
                  </a:cubicBezTo>
                  <a:cubicBezTo>
                    <a:pt x="42" y="1861"/>
                    <a:pt x="1812" y="5404"/>
                    <a:pt x="2722" y="5404"/>
                  </a:cubicBezTo>
                  <a:cubicBezTo>
                    <a:pt x="2738" y="5404"/>
                    <a:pt x="2754" y="5403"/>
                    <a:pt x="2769" y="5401"/>
                  </a:cubicBezTo>
                  <a:cubicBezTo>
                    <a:pt x="3451" y="5358"/>
                    <a:pt x="4388" y="4677"/>
                    <a:pt x="3323" y="4293"/>
                  </a:cubicBezTo>
                  <a:cubicBezTo>
                    <a:pt x="2769" y="3995"/>
                    <a:pt x="2428" y="1098"/>
                    <a:pt x="2386" y="1013"/>
                  </a:cubicBezTo>
                  <a:cubicBezTo>
                    <a:pt x="2349" y="903"/>
                    <a:pt x="2375" y="0"/>
                    <a:pt x="2329" y="0"/>
                  </a:cubicBezTo>
                  <a:close/>
                </a:path>
              </a:pathLst>
            </a:custGeom>
            <a:solidFill>
              <a:srgbClr val="F4CC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30"/>
            <p:cNvSpPr/>
            <p:nvPr/>
          </p:nvSpPr>
          <p:spPr>
            <a:xfrm>
              <a:off x="4375475" y="3380375"/>
              <a:ext cx="169350" cy="719250"/>
            </a:xfrm>
            <a:custGeom>
              <a:avLst/>
              <a:gdLst/>
              <a:ahLst/>
              <a:cxnLst/>
              <a:rect l="l" t="t" r="r" b="b"/>
              <a:pathLst>
                <a:path w="6774" h="28770" extrusionOk="0">
                  <a:moveTo>
                    <a:pt x="2344" y="1"/>
                  </a:moveTo>
                  <a:cubicBezTo>
                    <a:pt x="2344" y="1"/>
                    <a:pt x="1" y="3196"/>
                    <a:pt x="1492" y="6561"/>
                  </a:cubicBezTo>
                  <a:cubicBezTo>
                    <a:pt x="1832" y="7328"/>
                    <a:pt x="2045" y="8180"/>
                    <a:pt x="2088" y="9032"/>
                  </a:cubicBezTo>
                  <a:cubicBezTo>
                    <a:pt x="2173" y="10182"/>
                    <a:pt x="2301" y="11715"/>
                    <a:pt x="2344" y="13078"/>
                  </a:cubicBezTo>
                  <a:cubicBezTo>
                    <a:pt x="2429" y="15294"/>
                    <a:pt x="2599" y="15890"/>
                    <a:pt x="2514" y="16145"/>
                  </a:cubicBezTo>
                  <a:cubicBezTo>
                    <a:pt x="2003" y="17551"/>
                    <a:pt x="1747" y="19000"/>
                    <a:pt x="1705" y="20490"/>
                  </a:cubicBezTo>
                  <a:cubicBezTo>
                    <a:pt x="1577" y="23132"/>
                    <a:pt x="2471" y="28456"/>
                    <a:pt x="2471" y="28456"/>
                  </a:cubicBezTo>
                  <a:cubicBezTo>
                    <a:pt x="2471" y="28456"/>
                    <a:pt x="2659" y="28769"/>
                    <a:pt x="3243" y="28769"/>
                  </a:cubicBezTo>
                  <a:cubicBezTo>
                    <a:pt x="3623" y="28769"/>
                    <a:pt x="4170" y="28637"/>
                    <a:pt x="4942" y="28201"/>
                  </a:cubicBezTo>
                  <a:cubicBezTo>
                    <a:pt x="4942" y="28201"/>
                    <a:pt x="5240" y="20192"/>
                    <a:pt x="5581" y="17935"/>
                  </a:cubicBezTo>
                  <a:cubicBezTo>
                    <a:pt x="5666" y="17296"/>
                    <a:pt x="5794" y="16699"/>
                    <a:pt x="5965" y="16103"/>
                  </a:cubicBezTo>
                  <a:cubicBezTo>
                    <a:pt x="6391" y="14697"/>
                    <a:pt x="6689" y="13206"/>
                    <a:pt x="6774" y="11758"/>
                  </a:cubicBezTo>
                  <a:cubicBezTo>
                    <a:pt x="6731" y="9713"/>
                    <a:pt x="6604" y="7626"/>
                    <a:pt x="6348" y="5624"/>
                  </a:cubicBezTo>
                  <a:cubicBezTo>
                    <a:pt x="6092" y="3323"/>
                    <a:pt x="5837" y="1364"/>
                    <a:pt x="5837" y="1364"/>
                  </a:cubicBezTo>
                  <a:cubicBezTo>
                    <a:pt x="4516" y="1364"/>
                    <a:pt x="3281" y="853"/>
                    <a:pt x="2344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30"/>
            <p:cNvSpPr/>
            <p:nvPr/>
          </p:nvSpPr>
          <p:spPr>
            <a:xfrm>
              <a:off x="4470275" y="3479425"/>
              <a:ext cx="74550" cy="304600"/>
            </a:xfrm>
            <a:custGeom>
              <a:avLst/>
              <a:gdLst/>
              <a:ahLst/>
              <a:cxnLst/>
              <a:rect l="l" t="t" r="r" b="b"/>
              <a:pathLst>
                <a:path w="2982" h="12184" extrusionOk="0">
                  <a:moveTo>
                    <a:pt x="426" y="0"/>
                  </a:moveTo>
                  <a:cubicBezTo>
                    <a:pt x="426" y="1"/>
                    <a:pt x="0" y="2855"/>
                    <a:pt x="682" y="4601"/>
                  </a:cubicBezTo>
                  <a:cubicBezTo>
                    <a:pt x="1448" y="7072"/>
                    <a:pt x="1960" y="9585"/>
                    <a:pt x="2173" y="12183"/>
                  </a:cubicBezTo>
                  <a:cubicBezTo>
                    <a:pt x="2599" y="10778"/>
                    <a:pt x="2897" y="9287"/>
                    <a:pt x="2982" y="7838"/>
                  </a:cubicBezTo>
                  <a:cubicBezTo>
                    <a:pt x="2939" y="5751"/>
                    <a:pt x="2812" y="3706"/>
                    <a:pt x="2556" y="1704"/>
                  </a:cubicBezTo>
                  <a:cubicBezTo>
                    <a:pt x="1789" y="1108"/>
                    <a:pt x="426" y="1"/>
                    <a:pt x="42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30"/>
            <p:cNvSpPr/>
            <p:nvPr/>
          </p:nvSpPr>
          <p:spPr>
            <a:xfrm>
              <a:off x="4470275" y="3407000"/>
              <a:ext cx="188500" cy="730050"/>
            </a:xfrm>
            <a:custGeom>
              <a:avLst/>
              <a:gdLst/>
              <a:ahLst/>
              <a:cxnLst/>
              <a:rect l="l" t="t" r="r" b="b"/>
              <a:pathLst>
                <a:path w="7540" h="29202" extrusionOk="0">
                  <a:moveTo>
                    <a:pt x="6390" y="1"/>
                  </a:moveTo>
                  <a:cubicBezTo>
                    <a:pt x="5443" y="237"/>
                    <a:pt x="4483" y="356"/>
                    <a:pt x="3525" y="356"/>
                  </a:cubicBezTo>
                  <a:cubicBezTo>
                    <a:pt x="2758" y="356"/>
                    <a:pt x="1993" y="280"/>
                    <a:pt x="1235" y="128"/>
                  </a:cubicBezTo>
                  <a:lnTo>
                    <a:pt x="1235" y="128"/>
                  </a:lnTo>
                  <a:cubicBezTo>
                    <a:pt x="0" y="2557"/>
                    <a:pt x="170" y="5496"/>
                    <a:pt x="1661" y="7754"/>
                  </a:cubicBezTo>
                  <a:cubicBezTo>
                    <a:pt x="2045" y="8307"/>
                    <a:pt x="2769" y="14356"/>
                    <a:pt x="2854" y="15166"/>
                  </a:cubicBezTo>
                  <a:cubicBezTo>
                    <a:pt x="2897" y="15975"/>
                    <a:pt x="2386" y="16145"/>
                    <a:pt x="2173" y="18574"/>
                  </a:cubicBezTo>
                  <a:cubicBezTo>
                    <a:pt x="1960" y="21002"/>
                    <a:pt x="2428" y="28797"/>
                    <a:pt x="2428" y="28797"/>
                  </a:cubicBezTo>
                  <a:cubicBezTo>
                    <a:pt x="2676" y="29098"/>
                    <a:pt x="3037" y="29202"/>
                    <a:pt x="3417" y="29202"/>
                  </a:cubicBezTo>
                  <a:cubicBezTo>
                    <a:pt x="4277" y="29202"/>
                    <a:pt x="5240" y="28669"/>
                    <a:pt x="5240" y="28669"/>
                  </a:cubicBezTo>
                  <a:cubicBezTo>
                    <a:pt x="5240" y="28669"/>
                    <a:pt x="5453" y="25134"/>
                    <a:pt x="5751" y="22365"/>
                  </a:cubicBezTo>
                  <a:cubicBezTo>
                    <a:pt x="6092" y="19425"/>
                    <a:pt x="6475" y="17594"/>
                    <a:pt x="6603" y="16401"/>
                  </a:cubicBezTo>
                  <a:cubicBezTo>
                    <a:pt x="6773" y="15251"/>
                    <a:pt x="7540" y="10267"/>
                    <a:pt x="7412" y="6816"/>
                  </a:cubicBezTo>
                  <a:cubicBezTo>
                    <a:pt x="7242" y="4516"/>
                    <a:pt x="6901" y="2216"/>
                    <a:pt x="6390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30"/>
            <p:cNvSpPr/>
            <p:nvPr/>
          </p:nvSpPr>
          <p:spPr>
            <a:xfrm>
              <a:off x="4536300" y="3001250"/>
              <a:ext cx="367425" cy="332300"/>
            </a:xfrm>
            <a:custGeom>
              <a:avLst/>
              <a:gdLst/>
              <a:ahLst/>
              <a:cxnLst/>
              <a:rect l="l" t="t" r="r" b="b"/>
              <a:pathLst>
                <a:path w="14697" h="13292" extrusionOk="0">
                  <a:moveTo>
                    <a:pt x="0" y="6263"/>
                  </a:moveTo>
                  <a:lnTo>
                    <a:pt x="171" y="6220"/>
                  </a:lnTo>
                  <a:lnTo>
                    <a:pt x="341" y="6263"/>
                  </a:lnTo>
                  <a:lnTo>
                    <a:pt x="5580" y="129"/>
                  </a:lnTo>
                  <a:cubicBezTo>
                    <a:pt x="5666" y="1"/>
                    <a:pt x="5836" y="1"/>
                    <a:pt x="6006" y="86"/>
                  </a:cubicBezTo>
                  <a:lnTo>
                    <a:pt x="14356" y="6220"/>
                  </a:lnTo>
                  <a:lnTo>
                    <a:pt x="14611" y="6135"/>
                  </a:lnTo>
                  <a:lnTo>
                    <a:pt x="14697" y="6518"/>
                  </a:lnTo>
                  <a:lnTo>
                    <a:pt x="14697" y="6518"/>
                  </a:lnTo>
                  <a:cubicBezTo>
                    <a:pt x="14697" y="6603"/>
                    <a:pt x="14697" y="6731"/>
                    <a:pt x="14611" y="6774"/>
                  </a:cubicBezTo>
                  <a:lnTo>
                    <a:pt x="9201" y="13121"/>
                  </a:lnTo>
                  <a:cubicBezTo>
                    <a:pt x="9116" y="13291"/>
                    <a:pt x="8903" y="13291"/>
                    <a:pt x="8733" y="13206"/>
                  </a:cubicBezTo>
                  <a:lnTo>
                    <a:pt x="171" y="6902"/>
                  </a:lnTo>
                  <a:cubicBezTo>
                    <a:pt x="85" y="6859"/>
                    <a:pt x="43" y="6774"/>
                    <a:pt x="85" y="6689"/>
                  </a:cubicBezTo>
                  <a:lnTo>
                    <a:pt x="85" y="6689"/>
                  </a:lnTo>
                  <a:close/>
                </a:path>
              </a:pathLst>
            </a:custGeom>
            <a:solidFill>
              <a:srgbClr val="0095E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30"/>
            <p:cNvSpPr/>
            <p:nvPr/>
          </p:nvSpPr>
          <p:spPr>
            <a:xfrm>
              <a:off x="4534150" y="2988475"/>
              <a:ext cx="368500" cy="333350"/>
            </a:xfrm>
            <a:custGeom>
              <a:avLst/>
              <a:gdLst/>
              <a:ahLst/>
              <a:cxnLst/>
              <a:rect l="l" t="t" r="r" b="b"/>
              <a:pathLst>
                <a:path w="14740" h="13334" extrusionOk="0">
                  <a:moveTo>
                    <a:pt x="171" y="6944"/>
                  </a:moveTo>
                  <a:lnTo>
                    <a:pt x="8734" y="13206"/>
                  </a:lnTo>
                  <a:cubicBezTo>
                    <a:pt x="8904" y="13334"/>
                    <a:pt x="9117" y="13291"/>
                    <a:pt x="9202" y="13163"/>
                  </a:cubicBezTo>
                  <a:lnTo>
                    <a:pt x="14612" y="6816"/>
                  </a:lnTo>
                  <a:cubicBezTo>
                    <a:pt x="14740" y="6689"/>
                    <a:pt x="14697" y="6518"/>
                    <a:pt x="14570" y="6433"/>
                  </a:cubicBezTo>
                  <a:lnTo>
                    <a:pt x="5965" y="86"/>
                  </a:lnTo>
                  <a:cubicBezTo>
                    <a:pt x="5837" y="1"/>
                    <a:pt x="5666" y="43"/>
                    <a:pt x="5581" y="171"/>
                  </a:cubicBezTo>
                  <a:lnTo>
                    <a:pt x="129" y="6561"/>
                  </a:lnTo>
                  <a:cubicBezTo>
                    <a:pt x="1" y="6646"/>
                    <a:pt x="44" y="6859"/>
                    <a:pt x="171" y="6944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30"/>
            <p:cNvSpPr/>
            <p:nvPr/>
          </p:nvSpPr>
          <p:spPr>
            <a:xfrm>
              <a:off x="4545875" y="2999125"/>
              <a:ext cx="345075" cy="312050"/>
            </a:xfrm>
            <a:custGeom>
              <a:avLst/>
              <a:gdLst/>
              <a:ahLst/>
              <a:cxnLst/>
              <a:rect l="l" t="t" r="r" b="b"/>
              <a:pathLst>
                <a:path w="13803" h="12482" fill="none" extrusionOk="0">
                  <a:moveTo>
                    <a:pt x="128" y="6475"/>
                  </a:moveTo>
                  <a:lnTo>
                    <a:pt x="8179" y="12397"/>
                  </a:lnTo>
                  <a:cubicBezTo>
                    <a:pt x="8350" y="12482"/>
                    <a:pt x="8520" y="12482"/>
                    <a:pt x="8648" y="12354"/>
                  </a:cubicBezTo>
                  <a:lnTo>
                    <a:pt x="13717" y="6390"/>
                  </a:lnTo>
                  <a:cubicBezTo>
                    <a:pt x="13802" y="6263"/>
                    <a:pt x="13802" y="6092"/>
                    <a:pt x="13675" y="6007"/>
                  </a:cubicBezTo>
                  <a:lnTo>
                    <a:pt x="5623" y="86"/>
                  </a:lnTo>
                  <a:cubicBezTo>
                    <a:pt x="5496" y="1"/>
                    <a:pt x="5325" y="1"/>
                    <a:pt x="5197" y="128"/>
                  </a:cubicBezTo>
                  <a:lnTo>
                    <a:pt x="86" y="6135"/>
                  </a:lnTo>
                  <a:cubicBezTo>
                    <a:pt x="0" y="6220"/>
                    <a:pt x="43" y="6390"/>
                    <a:pt x="128" y="6475"/>
                  </a:cubicBezTo>
                  <a:close/>
                </a:path>
              </a:pathLst>
            </a:custGeom>
            <a:noFill/>
            <a:ln w="1075" cap="flat" cmpd="sng">
              <a:solidFill>
                <a:srgbClr val="F8FBFF"/>
              </a:solidFill>
              <a:prstDash val="solid"/>
              <a:miter lim="42598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30"/>
            <p:cNvSpPr/>
            <p:nvPr/>
          </p:nvSpPr>
          <p:spPr>
            <a:xfrm>
              <a:off x="4796150" y="3192900"/>
              <a:ext cx="77750" cy="74625"/>
            </a:xfrm>
            <a:custGeom>
              <a:avLst/>
              <a:gdLst/>
              <a:ahLst/>
              <a:cxnLst/>
              <a:rect l="l" t="t" r="r" b="b"/>
              <a:pathLst>
                <a:path w="3110" h="2985" extrusionOk="0">
                  <a:moveTo>
                    <a:pt x="1229" y="1"/>
                  </a:moveTo>
                  <a:cubicBezTo>
                    <a:pt x="1126" y="1"/>
                    <a:pt x="635" y="817"/>
                    <a:pt x="469" y="1025"/>
                  </a:cubicBezTo>
                  <a:cubicBezTo>
                    <a:pt x="341" y="1195"/>
                    <a:pt x="256" y="1408"/>
                    <a:pt x="213" y="1621"/>
                  </a:cubicBezTo>
                  <a:cubicBezTo>
                    <a:pt x="171" y="1749"/>
                    <a:pt x="85" y="1877"/>
                    <a:pt x="0" y="1962"/>
                  </a:cubicBezTo>
                  <a:lnTo>
                    <a:pt x="1960" y="2984"/>
                  </a:lnTo>
                  <a:cubicBezTo>
                    <a:pt x="2300" y="2686"/>
                    <a:pt x="2599" y="2303"/>
                    <a:pt x="2812" y="1919"/>
                  </a:cubicBezTo>
                  <a:cubicBezTo>
                    <a:pt x="2897" y="1621"/>
                    <a:pt x="3110" y="599"/>
                    <a:pt x="2939" y="599"/>
                  </a:cubicBezTo>
                  <a:cubicBezTo>
                    <a:pt x="2684" y="897"/>
                    <a:pt x="2386" y="1110"/>
                    <a:pt x="2045" y="1280"/>
                  </a:cubicBezTo>
                  <a:cubicBezTo>
                    <a:pt x="1858" y="1327"/>
                    <a:pt x="1607" y="1361"/>
                    <a:pt x="1418" y="1361"/>
                  </a:cubicBezTo>
                  <a:cubicBezTo>
                    <a:pt x="1263" y="1361"/>
                    <a:pt x="1150" y="1338"/>
                    <a:pt x="1150" y="1280"/>
                  </a:cubicBezTo>
                  <a:cubicBezTo>
                    <a:pt x="1150" y="1195"/>
                    <a:pt x="1278" y="982"/>
                    <a:pt x="1363" y="641"/>
                  </a:cubicBezTo>
                  <a:cubicBezTo>
                    <a:pt x="1448" y="301"/>
                    <a:pt x="1321" y="45"/>
                    <a:pt x="1235" y="2"/>
                  </a:cubicBezTo>
                  <a:cubicBezTo>
                    <a:pt x="1233" y="1"/>
                    <a:pt x="1231" y="1"/>
                    <a:pt x="1229" y="1"/>
                  </a:cubicBezTo>
                  <a:close/>
                </a:path>
              </a:pathLst>
            </a:custGeom>
            <a:solidFill>
              <a:srgbClr val="F4CC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30"/>
            <p:cNvSpPr/>
            <p:nvPr/>
          </p:nvSpPr>
          <p:spPr>
            <a:xfrm>
              <a:off x="4528825" y="3060900"/>
              <a:ext cx="106525" cy="94800"/>
            </a:xfrm>
            <a:custGeom>
              <a:avLst/>
              <a:gdLst/>
              <a:ahLst/>
              <a:cxnLst/>
              <a:rect l="l" t="t" r="r" b="b"/>
              <a:pathLst>
                <a:path w="4261" h="3792" extrusionOk="0">
                  <a:moveTo>
                    <a:pt x="3451" y="0"/>
                  </a:moveTo>
                  <a:lnTo>
                    <a:pt x="3451" y="0"/>
                  </a:lnTo>
                  <a:cubicBezTo>
                    <a:pt x="3451" y="0"/>
                    <a:pt x="2685" y="341"/>
                    <a:pt x="2216" y="554"/>
                  </a:cubicBezTo>
                  <a:cubicBezTo>
                    <a:pt x="1747" y="767"/>
                    <a:pt x="1620" y="1449"/>
                    <a:pt x="1449" y="1619"/>
                  </a:cubicBezTo>
                  <a:cubicBezTo>
                    <a:pt x="1279" y="1789"/>
                    <a:pt x="1" y="2727"/>
                    <a:pt x="1" y="2727"/>
                  </a:cubicBezTo>
                  <a:lnTo>
                    <a:pt x="1023" y="3792"/>
                  </a:lnTo>
                  <a:lnTo>
                    <a:pt x="2046" y="2812"/>
                  </a:lnTo>
                  <a:cubicBezTo>
                    <a:pt x="2216" y="2684"/>
                    <a:pt x="2344" y="2556"/>
                    <a:pt x="2514" y="2471"/>
                  </a:cubicBezTo>
                  <a:cubicBezTo>
                    <a:pt x="2727" y="2428"/>
                    <a:pt x="2855" y="2301"/>
                    <a:pt x="3025" y="2215"/>
                  </a:cubicBezTo>
                  <a:cubicBezTo>
                    <a:pt x="3281" y="2002"/>
                    <a:pt x="3366" y="1491"/>
                    <a:pt x="3451" y="1321"/>
                  </a:cubicBezTo>
                  <a:cubicBezTo>
                    <a:pt x="3579" y="1108"/>
                    <a:pt x="4133" y="597"/>
                    <a:pt x="4218" y="469"/>
                  </a:cubicBezTo>
                  <a:cubicBezTo>
                    <a:pt x="4258" y="351"/>
                    <a:pt x="4261" y="123"/>
                    <a:pt x="4126" y="123"/>
                  </a:cubicBezTo>
                  <a:cubicBezTo>
                    <a:pt x="4115" y="123"/>
                    <a:pt x="4103" y="125"/>
                    <a:pt x="4090" y="128"/>
                  </a:cubicBezTo>
                  <a:cubicBezTo>
                    <a:pt x="3664" y="298"/>
                    <a:pt x="3281" y="511"/>
                    <a:pt x="2898" y="767"/>
                  </a:cubicBezTo>
                  <a:lnTo>
                    <a:pt x="3451" y="0"/>
                  </a:lnTo>
                  <a:close/>
                </a:path>
              </a:pathLst>
            </a:custGeom>
            <a:solidFill>
              <a:srgbClr val="F4CC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30"/>
            <p:cNvSpPr/>
            <p:nvPr/>
          </p:nvSpPr>
          <p:spPr>
            <a:xfrm>
              <a:off x="4575725" y="2900075"/>
              <a:ext cx="35125" cy="53825"/>
            </a:xfrm>
            <a:custGeom>
              <a:avLst/>
              <a:gdLst/>
              <a:ahLst/>
              <a:cxnLst/>
              <a:rect l="l" t="t" r="r" b="b"/>
              <a:pathLst>
                <a:path w="1405" h="2153" extrusionOk="0">
                  <a:moveTo>
                    <a:pt x="1235" y="1"/>
                  </a:moveTo>
                  <a:lnTo>
                    <a:pt x="255" y="342"/>
                  </a:lnTo>
                  <a:cubicBezTo>
                    <a:pt x="255" y="342"/>
                    <a:pt x="1" y="2153"/>
                    <a:pt x="453" y="2153"/>
                  </a:cubicBezTo>
                  <a:cubicBezTo>
                    <a:pt x="524" y="2153"/>
                    <a:pt x="613" y="2108"/>
                    <a:pt x="723" y="2003"/>
                  </a:cubicBezTo>
                  <a:cubicBezTo>
                    <a:pt x="1192" y="1449"/>
                    <a:pt x="1405" y="683"/>
                    <a:pt x="123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30"/>
            <p:cNvSpPr/>
            <p:nvPr/>
          </p:nvSpPr>
          <p:spPr>
            <a:xfrm>
              <a:off x="4479850" y="2908400"/>
              <a:ext cx="122500" cy="218550"/>
            </a:xfrm>
            <a:custGeom>
              <a:avLst/>
              <a:gdLst/>
              <a:ahLst/>
              <a:cxnLst/>
              <a:rect l="l" t="t" r="r" b="b"/>
              <a:pathLst>
                <a:path w="4900" h="8742" extrusionOk="0">
                  <a:moveTo>
                    <a:pt x="4032" y="0"/>
                  </a:moveTo>
                  <a:cubicBezTo>
                    <a:pt x="3149" y="0"/>
                    <a:pt x="1639" y="289"/>
                    <a:pt x="1023" y="690"/>
                  </a:cubicBezTo>
                  <a:cubicBezTo>
                    <a:pt x="171" y="1287"/>
                    <a:pt x="213" y="4695"/>
                    <a:pt x="256" y="5333"/>
                  </a:cubicBezTo>
                  <a:cubicBezTo>
                    <a:pt x="256" y="5972"/>
                    <a:pt x="256" y="7506"/>
                    <a:pt x="256" y="7506"/>
                  </a:cubicBezTo>
                  <a:lnTo>
                    <a:pt x="0" y="8741"/>
                  </a:lnTo>
                  <a:lnTo>
                    <a:pt x="2854" y="8401"/>
                  </a:lnTo>
                  <a:lnTo>
                    <a:pt x="3280" y="8528"/>
                  </a:lnTo>
                  <a:cubicBezTo>
                    <a:pt x="3153" y="7634"/>
                    <a:pt x="3153" y="6739"/>
                    <a:pt x="3238" y="5845"/>
                  </a:cubicBezTo>
                  <a:cubicBezTo>
                    <a:pt x="3238" y="5634"/>
                    <a:pt x="3382" y="5482"/>
                    <a:pt x="3552" y="5482"/>
                  </a:cubicBezTo>
                  <a:cubicBezTo>
                    <a:pt x="3588" y="5482"/>
                    <a:pt x="3626" y="5489"/>
                    <a:pt x="3664" y="5504"/>
                  </a:cubicBezTo>
                  <a:cubicBezTo>
                    <a:pt x="3824" y="5600"/>
                    <a:pt x="4007" y="5648"/>
                    <a:pt x="4179" y="5648"/>
                  </a:cubicBezTo>
                  <a:cubicBezTo>
                    <a:pt x="4236" y="5648"/>
                    <a:pt x="4292" y="5642"/>
                    <a:pt x="4345" y="5632"/>
                  </a:cubicBezTo>
                  <a:cubicBezTo>
                    <a:pt x="4857" y="5291"/>
                    <a:pt x="4899" y="3289"/>
                    <a:pt x="4814" y="2309"/>
                  </a:cubicBezTo>
                  <a:cubicBezTo>
                    <a:pt x="4771" y="1329"/>
                    <a:pt x="4686" y="137"/>
                    <a:pt x="4686" y="137"/>
                  </a:cubicBezTo>
                  <a:cubicBezTo>
                    <a:pt x="4616" y="42"/>
                    <a:pt x="4369" y="0"/>
                    <a:pt x="4032" y="0"/>
                  </a:cubicBezTo>
                  <a:close/>
                </a:path>
              </a:pathLst>
            </a:custGeom>
            <a:solidFill>
              <a:srgbClr val="F4CC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30"/>
            <p:cNvSpPr/>
            <p:nvPr/>
          </p:nvSpPr>
          <p:spPr>
            <a:xfrm>
              <a:off x="4403175" y="3077975"/>
              <a:ext cx="236450" cy="377925"/>
            </a:xfrm>
            <a:custGeom>
              <a:avLst/>
              <a:gdLst/>
              <a:ahLst/>
              <a:cxnLst/>
              <a:rect l="l" t="t" r="r" b="b"/>
              <a:pathLst>
                <a:path w="9458" h="15117" extrusionOk="0">
                  <a:moveTo>
                    <a:pt x="2172" y="1"/>
                  </a:moveTo>
                  <a:cubicBezTo>
                    <a:pt x="1716" y="1"/>
                    <a:pt x="1223" y="48"/>
                    <a:pt x="895" y="212"/>
                  </a:cubicBezTo>
                  <a:cubicBezTo>
                    <a:pt x="128" y="553"/>
                    <a:pt x="0" y="2683"/>
                    <a:pt x="256" y="4429"/>
                  </a:cubicBezTo>
                  <a:cubicBezTo>
                    <a:pt x="469" y="6176"/>
                    <a:pt x="1321" y="7794"/>
                    <a:pt x="1449" y="9583"/>
                  </a:cubicBezTo>
                  <a:cubicBezTo>
                    <a:pt x="1491" y="10776"/>
                    <a:pt x="1193" y="12012"/>
                    <a:pt x="682" y="13119"/>
                  </a:cubicBezTo>
                  <a:cubicBezTo>
                    <a:pt x="2173" y="14141"/>
                    <a:pt x="3877" y="14823"/>
                    <a:pt x="5666" y="15036"/>
                  </a:cubicBezTo>
                  <a:cubicBezTo>
                    <a:pt x="5979" y="15090"/>
                    <a:pt x="6297" y="15117"/>
                    <a:pt x="6616" y="15117"/>
                  </a:cubicBezTo>
                  <a:cubicBezTo>
                    <a:pt x="7556" y="15117"/>
                    <a:pt x="8502" y="14885"/>
                    <a:pt x="9329" y="14440"/>
                  </a:cubicBezTo>
                  <a:cubicBezTo>
                    <a:pt x="9329" y="14440"/>
                    <a:pt x="8989" y="12651"/>
                    <a:pt x="8861" y="11202"/>
                  </a:cubicBezTo>
                  <a:cubicBezTo>
                    <a:pt x="8776" y="10776"/>
                    <a:pt x="8776" y="10350"/>
                    <a:pt x="8776" y="9924"/>
                  </a:cubicBezTo>
                  <a:cubicBezTo>
                    <a:pt x="8818" y="9370"/>
                    <a:pt x="8946" y="8263"/>
                    <a:pt x="9074" y="7155"/>
                  </a:cubicBezTo>
                  <a:cubicBezTo>
                    <a:pt x="9287" y="5622"/>
                    <a:pt x="9457" y="4003"/>
                    <a:pt x="9244" y="3449"/>
                  </a:cubicBezTo>
                  <a:cubicBezTo>
                    <a:pt x="8903" y="2384"/>
                    <a:pt x="6347" y="766"/>
                    <a:pt x="6347" y="766"/>
                  </a:cubicBezTo>
                  <a:cubicBezTo>
                    <a:pt x="6347" y="766"/>
                    <a:pt x="6028" y="788"/>
                    <a:pt x="5597" y="788"/>
                  </a:cubicBezTo>
                  <a:cubicBezTo>
                    <a:pt x="4692" y="788"/>
                    <a:pt x="3294" y="690"/>
                    <a:pt x="3323" y="84"/>
                  </a:cubicBezTo>
                  <a:cubicBezTo>
                    <a:pt x="3323" y="84"/>
                    <a:pt x="2781" y="1"/>
                    <a:pt x="2172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30"/>
            <p:cNvSpPr/>
            <p:nvPr/>
          </p:nvSpPr>
          <p:spPr>
            <a:xfrm>
              <a:off x="4561850" y="3213175"/>
              <a:ext cx="68175" cy="144875"/>
            </a:xfrm>
            <a:custGeom>
              <a:avLst/>
              <a:gdLst/>
              <a:ahLst/>
              <a:cxnLst/>
              <a:rect l="l" t="t" r="r" b="b"/>
              <a:pathLst>
                <a:path w="2727" h="5795" extrusionOk="0">
                  <a:moveTo>
                    <a:pt x="0" y="1"/>
                  </a:moveTo>
                  <a:lnTo>
                    <a:pt x="0" y="1"/>
                  </a:lnTo>
                  <a:cubicBezTo>
                    <a:pt x="299" y="1407"/>
                    <a:pt x="682" y="2812"/>
                    <a:pt x="1108" y="4175"/>
                  </a:cubicBezTo>
                  <a:lnTo>
                    <a:pt x="1747" y="4175"/>
                  </a:lnTo>
                  <a:lnTo>
                    <a:pt x="2514" y="5794"/>
                  </a:lnTo>
                  <a:cubicBezTo>
                    <a:pt x="2429" y="5368"/>
                    <a:pt x="2429" y="4942"/>
                    <a:pt x="2429" y="4516"/>
                  </a:cubicBezTo>
                  <a:cubicBezTo>
                    <a:pt x="2471" y="3920"/>
                    <a:pt x="2599" y="2855"/>
                    <a:pt x="2727" y="1747"/>
                  </a:cubicBezTo>
                  <a:lnTo>
                    <a:pt x="2642" y="1321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EF9E1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30"/>
            <p:cNvSpPr/>
            <p:nvPr/>
          </p:nvSpPr>
          <p:spPr>
            <a:xfrm>
              <a:off x="4602325" y="3221700"/>
              <a:ext cx="242825" cy="160800"/>
            </a:xfrm>
            <a:custGeom>
              <a:avLst/>
              <a:gdLst/>
              <a:ahLst/>
              <a:cxnLst/>
              <a:rect l="l" t="t" r="r" b="b"/>
              <a:pathLst>
                <a:path w="9713" h="6432" extrusionOk="0">
                  <a:moveTo>
                    <a:pt x="8775" y="1"/>
                  </a:moveTo>
                  <a:cubicBezTo>
                    <a:pt x="8477" y="214"/>
                    <a:pt x="7881" y="725"/>
                    <a:pt x="7498" y="938"/>
                  </a:cubicBezTo>
                  <a:cubicBezTo>
                    <a:pt x="7114" y="1193"/>
                    <a:pt x="4601" y="2514"/>
                    <a:pt x="3280" y="3238"/>
                  </a:cubicBezTo>
                  <a:cubicBezTo>
                    <a:pt x="3195" y="3025"/>
                    <a:pt x="2769" y="1747"/>
                    <a:pt x="2684" y="1534"/>
                  </a:cubicBezTo>
                  <a:cubicBezTo>
                    <a:pt x="2684" y="1534"/>
                    <a:pt x="154" y="2473"/>
                    <a:pt x="6" y="2473"/>
                  </a:cubicBezTo>
                  <a:cubicBezTo>
                    <a:pt x="3" y="2473"/>
                    <a:pt x="1" y="2472"/>
                    <a:pt x="0" y="2471"/>
                  </a:cubicBezTo>
                  <a:lnTo>
                    <a:pt x="0" y="2471"/>
                  </a:lnTo>
                  <a:cubicBezTo>
                    <a:pt x="0" y="2472"/>
                    <a:pt x="1193" y="4814"/>
                    <a:pt x="1662" y="5538"/>
                  </a:cubicBezTo>
                  <a:cubicBezTo>
                    <a:pt x="2030" y="6091"/>
                    <a:pt x="2284" y="6432"/>
                    <a:pt x="2685" y="6432"/>
                  </a:cubicBezTo>
                  <a:cubicBezTo>
                    <a:pt x="2934" y="6432"/>
                    <a:pt x="3240" y="6300"/>
                    <a:pt x="3664" y="6007"/>
                  </a:cubicBezTo>
                  <a:cubicBezTo>
                    <a:pt x="3664" y="6007"/>
                    <a:pt x="7796" y="2173"/>
                    <a:pt x="8222" y="2131"/>
                  </a:cubicBezTo>
                  <a:cubicBezTo>
                    <a:pt x="8309" y="2121"/>
                    <a:pt x="8378" y="2118"/>
                    <a:pt x="8438" y="2118"/>
                  </a:cubicBezTo>
                  <a:cubicBezTo>
                    <a:pt x="8546" y="2118"/>
                    <a:pt x="8624" y="2128"/>
                    <a:pt x="8722" y="2128"/>
                  </a:cubicBezTo>
                  <a:cubicBezTo>
                    <a:pt x="8811" y="2128"/>
                    <a:pt x="8916" y="2119"/>
                    <a:pt x="9074" y="2088"/>
                  </a:cubicBezTo>
                  <a:cubicBezTo>
                    <a:pt x="9329" y="2088"/>
                    <a:pt x="9542" y="2003"/>
                    <a:pt x="9713" y="1832"/>
                  </a:cubicBezTo>
                  <a:cubicBezTo>
                    <a:pt x="9287" y="1279"/>
                    <a:pt x="8988" y="682"/>
                    <a:pt x="8775" y="1"/>
                  </a:cubicBezTo>
                  <a:close/>
                </a:path>
              </a:pathLst>
            </a:custGeom>
            <a:solidFill>
              <a:srgbClr val="F4CCB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30"/>
            <p:cNvSpPr/>
            <p:nvPr/>
          </p:nvSpPr>
          <p:spPr>
            <a:xfrm>
              <a:off x="4558650" y="3163125"/>
              <a:ext cx="118250" cy="142725"/>
            </a:xfrm>
            <a:custGeom>
              <a:avLst/>
              <a:gdLst/>
              <a:ahLst/>
              <a:cxnLst/>
              <a:rect l="l" t="t" r="r" b="b"/>
              <a:pathLst>
                <a:path w="4730" h="5709" extrusionOk="0">
                  <a:moveTo>
                    <a:pt x="3025" y="1"/>
                  </a:moveTo>
                  <a:lnTo>
                    <a:pt x="1" y="1236"/>
                  </a:lnTo>
                  <a:cubicBezTo>
                    <a:pt x="86" y="2642"/>
                    <a:pt x="1705" y="5709"/>
                    <a:pt x="1705" y="5709"/>
                  </a:cubicBezTo>
                  <a:cubicBezTo>
                    <a:pt x="3281" y="5709"/>
                    <a:pt x="4729" y="4218"/>
                    <a:pt x="4729" y="4218"/>
                  </a:cubicBezTo>
                  <a:lnTo>
                    <a:pt x="3025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30"/>
            <p:cNvSpPr/>
            <p:nvPr/>
          </p:nvSpPr>
          <p:spPr>
            <a:xfrm>
              <a:off x="4483050" y="3067275"/>
              <a:ext cx="83075" cy="36450"/>
            </a:xfrm>
            <a:custGeom>
              <a:avLst/>
              <a:gdLst/>
              <a:ahLst/>
              <a:cxnLst/>
              <a:rect l="l" t="t" r="r" b="b"/>
              <a:pathLst>
                <a:path w="3323" h="1458" extrusionOk="0">
                  <a:moveTo>
                    <a:pt x="128" y="1"/>
                  </a:moveTo>
                  <a:lnTo>
                    <a:pt x="0" y="469"/>
                  </a:lnTo>
                  <a:cubicBezTo>
                    <a:pt x="43" y="810"/>
                    <a:pt x="256" y="1108"/>
                    <a:pt x="554" y="1236"/>
                  </a:cubicBezTo>
                  <a:cubicBezTo>
                    <a:pt x="1086" y="1381"/>
                    <a:pt x="1618" y="1458"/>
                    <a:pt x="2142" y="1458"/>
                  </a:cubicBezTo>
                  <a:cubicBezTo>
                    <a:pt x="2542" y="1458"/>
                    <a:pt x="2936" y="1413"/>
                    <a:pt x="3323" y="1321"/>
                  </a:cubicBezTo>
                  <a:lnTo>
                    <a:pt x="3152" y="640"/>
                  </a:lnTo>
                  <a:cubicBezTo>
                    <a:pt x="3152" y="640"/>
                    <a:pt x="2850" y="685"/>
                    <a:pt x="2419" y="685"/>
                  </a:cubicBezTo>
                  <a:cubicBezTo>
                    <a:pt x="1743" y="685"/>
                    <a:pt x="753" y="574"/>
                    <a:pt x="128" y="1"/>
                  </a:cubicBezTo>
                  <a:close/>
                </a:path>
              </a:pathLst>
            </a:custGeom>
            <a:solidFill>
              <a:srgbClr val="FDAF2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30"/>
            <p:cNvSpPr/>
            <p:nvPr/>
          </p:nvSpPr>
          <p:spPr>
            <a:xfrm>
              <a:off x="4434400" y="3035325"/>
              <a:ext cx="101925" cy="104325"/>
            </a:xfrm>
            <a:custGeom>
              <a:avLst/>
              <a:gdLst/>
              <a:ahLst/>
              <a:cxnLst/>
              <a:rect l="l" t="t" r="r" b="b"/>
              <a:pathLst>
                <a:path w="4077" h="4173" extrusionOk="0">
                  <a:moveTo>
                    <a:pt x="1350" y="1"/>
                  </a:moveTo>
                  <a:cubicBezTo>
                    <a:pt x="1350" y="1"/>
                    <a:pt x="370" y="469"/>
                    <a:pt x="114" y="2386"/>
                  </a:cubicBezTo>
                  <a:cubicBezTo>
                    <a:pt x="0" y="3356"/>
                    <a:pt x="993" y="4172"/>
                    <a:pt x="1930" y="4172"/>
                  </a:cubicBezTo>
                  <a:cubicBezTo>
                    <a:pt x="2393" y="4172"/>
                    <a:pt x="2843" y="3973"/>
                    <a:pt x="3139" y="3494"/>
                  </a:cubicBezTo>
                  <a:cubicBezTo>
                    <a:pt x="4076" y="2046"/>
                    <a:pt x="3139" y="214"/>
                    <a:pt x="3139" y="214"/>
                  </a:cubicBezTo>
                  <a:lnTo>
                    <a:pt x="135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30"/>
            <p:cNvSpPr/>
            <p:nvPr/>
          </p:nvSpPr>
          <p:spPr>
            <a:xfrm>
              <a:off x="4427675" y="2860375"/>
              <a:ext cx="183175" cy="195900"/>
            </a:xfrm>
            <a:custGeom>
              <a:avLst/>
              <a:gdLst/>
              <a:ahLst/>
              <a:cxnLst/>
              <a:rect l="l" t="t" r="r" b="b"/>
              <a:pathLst>
                <a:path w="7327" h="7836" extrusionOk="0">
                  <a:moveTo>
                    <a:pt x="4128" y="0"/>
                  </a:moveTo>
                  <a:cubicBezTo>
                    <a:pt x="1827" y="0"/>
                    <a:pt x="734" y="1401"/>
                    <a:pt x="511" y="2995"/>
                  </a:cubicBezTo>
                  <a:cubicBezTo>
                    <a:pt x="0" y="6317"/>
                    <a:pt x="1576" y="7638"/>
                    <a:pt x="2599" y="7808"/>
                  </a:cubicBezTo>
                  <a:cubicBezTo>
                    <a:pt x="2733" y="7827"/>
                    <a:pt x="2864" y="7836"/>
                    <a:pt x="2990" y="7836"/>
                  </a:cubicBezTo>
                  <a:cubicBezTo>
                    <a:pt x="4028" y="7836"/>
                    <a:pt x="4785" y="7233"/>
                    <a:pt x="4899" y="6360"/>
                  </a:cubicBezTo>
                  <a:cubicBezTo>
                    <a:pt x="4984" y="5721"/>
                    <a:pt x="5197" y="5678"/>
                    <a:pt x="5154" y="5295"/>
                  </a:cubicBezTo>
                  <a:cubicBezTo>
                    <a:pt x="7199" y="4315"/>
                    <a:pt x="7157" y="3080"/>
                    <a:pt x="6986" y="2441"/>
                  </a:cubicBezTo>
                  <a:cubicBezTo>
                    <a:pt x="7071" y="2271"/>
                    <a:pt x="7157" y="2143"/>
                    <a:pt x="7157" y="1930"/>
                  </a:cubicBezTo>
                  <a:cubicBezTo>
                    <a:pt x="7327" y="780"/>
                    <a:pt x="5879" y="226"/>
                    <a:pt x="5240" y="98"/>
                  </a:cubicBezTo>
                  <a:cubicBezTo>
                    <a:pt x="4841" y="32"/>
                    <a:pt x="4471" y="0"/>
                    <a:pt x="4128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30"/>
            <p:cNvSpPr/>
            <p:nvPr/>
          </p:nvSpPr>
          <p:spPr>
            <a:xfrm>
              <a:off x="4520325" y="4145550"/>
              <a:ext cx="145000" cy="137950"/>
            </a:xfrm>
            <a:custGeom>
              <a:avLst/>
              <a:gdLst/>
              <a:ahLst/>
              <a:cxnLst/>
              <a:rect l="l" t="t" r="r" b="b"/>
              <a:pathLst>
                <a:path w="5800" h="5518" extrusionOk="0">
                  <a:moveTo>
                    <a:pt x="987" y="1"/>
                  </a:moveTo>
                  <a:cubicBezTo>
                    <a:pt x="850" y="1"/>
                    <a:pt x="706" y="47"/>
                    <a:pt x="554" y="150"/>
                  </a:cubicBezTo>
                  <a:cubicBezTo>
                    <a:pt x="213" y="363"/>
                    <a:pt x="0" y="789"/>
                    <a:pt x="0" y="1215"/>
                  </a:cubicBezTo>
                  <a:cubicBezTo>
                    <a:pt x="171" y="1811"/>
                    <a:pt x="384" y="2407"/>
                    <a:pt x="597" y="3004"/>
                  </a:cubicBezTo>
                  <a:cubicBezTo>
                    <a:pt x="682" y="3345"/>
                    <a:pt x="852" y="5517"/>
                    <a:pt x="852" y="5517"/>
                  </a:cubicBezTo>
                  <a:lnTo>
                    <a:pt x="1235" y="5517"/>
                  </a:lnTo>
                  <a:lnTo>
                    <a:pt x="1321" y="3046"/>
                  </a:lnTo>
                  <a:cubicBezTo>
                    <a:pt x="1363" y="3132"/>
                    <a:pt x="1619" y="3898"/>
                    <a:pt x="1704" y="4324"/>
                  </a:cubicBezTo>
                  <a:cubicBezTo>
                    <a:pt x="1832" y="4750"/>
                    <a:pt x="2897" y="5134"/>
                    <a:pt x="3280" y="5134"/>
                  </a:cubicBezTo>
                  <a:cubicBezTo>
                    <a:pt x="4175" y="4750"/>
                    <a:pt x="4984" y="4154"/>
                    <a:pt x="5623" y="3387"/>
                  </a:cubicBezTo>
                  <a:cubicBezTo>
                    <a:pt x="5799" y="3057"/>
                    <a:pt x="5326" y="2977"/>
                    <a:pt x="4828" y="2977"/>
                  </a:cubicBezTo>
                  <a:cubicBezTo>
                    <a:pt x="4363" y="2977"/>
                    <a:pt x="3877" y="3046"/>
                    <a:pt x="3877" y="3046"/>
                  </a:cubicBezTo>
                  <a:cubicBezTo>
                    <a:pt x="3877" y="3046"/>
                    <a:pt x="4473" y="3345"/>
                    <a:pt x="4217" y="3600"/>
                  </a:cubicBezTo>
                  <a:cubicBezTo>
                    <a:pt x="4145" y="3687"/>
                    <a:pt x="4033" y="3730"/>
                    <a:pt x="3902" y="3730"/>
                  </a:cubicBezTo>
                  <a:cubicBezTo>
                    <a:pt x="3648" y="3730"/>
                    <a:pt x="3320" y="3569"/>
                    <a:pt x="3067" y="3259"/>
                  </a:cubicBezTo>
                  <a:cubicBezTo>
                    <a:pt x="2690" y="2731"/>
                    <a:pt x="2046" y="1"/>
                    <a:pt x="987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30"/>
            <p:cNvSpPr/>
            <p:nvPr/>
          </p:nvSpPr>
          <p:spPr>
            <a:xfrm>
              <a:off x="4553325" y="4214150"/>
              <a:ext cx="49025" cy="59750"/>
            </a:xfrm>
            <a:custGeom>
              <a:avLst/>
              <a:gdLst/>
              <a:ahLst/>
              <a:cxnLst/>
              <a:rect l="l" t="t" r="r" b="b"/>
              <a:pathLst>
                <a:path w="1961" h="2390" extrusionOk="0">
                  <a:moveTo>
                    <a:pt x="242" y="1"/>
                  </a:moveTo>
                  <a:cubicBezTo>
                    <a:pt x="232" y="1"/>
                    <a:pt x="223" y="2"/>
                    <a:pt x="214" y="4"/>
                  </a:cubicBezTo>
                  <a:cubicBezTo>
                    <a:pt x="86" y="89"/>
                    <a:pt x="1" y="175"/>
                    <a:pt x="1" y="302"/>
                  </a:cubicBezTo>
                  <a:cubicBezTo>
                    <a:pt x="43" y="388"/>
                    <a:pt x="299" y="1154"/>
                    <a:pt x="384" y="1580"/>
                  </a:cubicBezTo>
                  <a:cubicBezTo>
                    <a:pt x="512" y="2006"/>
                    <a:pt x="1577" y="2390"/>
                    <a:pt x="1960" y="2390"/>
                  </a:cubicBezTo>
                  <a:cubicBezTo>
                    <a:pt x="1790" y="2390"/>
                    <a:pt x="1534" y="1964"/>
                    <a:pt x="1193" y="1325"/>
                  </a:cubicBezTo>
                  <a:cubicBezTo>
                    <a:pt x="670" y="358"/>
                    <a:pt x="413" y="1"/>
                    <a:pt x="242" y="1"/>
                  </a:cubicBezTo>
                  <a:close/>
                </a:path>
              </a:pathLst>
            </a:custGeom>
            <a:solidFill>
              <a:srgbClr val="352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30"/>
            <p:cNvSpPr/>
            <p:nvPr/>
          </p:nvSpPr>
          <p:spPr>
            <a:xfrm>
              <a:off x="4423400" y="4105400"/>
              <a:ext cx="145550" cy="138675"/>
            </a:xfrm>
            <a:custGeom>
              <a:avLst/>
              <a:gdLst/>
              <a:ahLst/>
              <a:cxnLst/>
              <a:rect l="l" t="t" r="r" b="b"/>
              <a:pathLst>
                <a:path w="5822" h="5547" extrusionOk="0">
                  <a:moveTo>
                    <a:pt x="971" y="1"/>
                  </a:moveTo>
                  <a:cubicBezTo>
                    <a:pt x="838" y="1"/>
                    <a:pt x="700" y="43"/>
                    <a:pt x="554" y="137"/>
                  </a:cubicBezTo>
                  <a:cubicBezTo>
                    <a:pt x="214" y="393"/>
                    <a:pt x="1" y="818"/>
                    <a:pt x="1" y="1244"/>
                  </a:cubicBezTo>
                  <a:cubicBezTo>
                    <a:pt x="171" y="1841"/>
                    <a:pt x="384" y="2437"/>
                    <a:pt x="640" y="3034"/>
                  </a:cubicBezTo>
                  <a:cubicBezTo>
                    <a:pt x="725" y="3374"/>
                    <a:pt x="895" y="5547"/>
                    <a:pt x="895" y="5547"/>
                  </a:cubicBezTo>
                  <a:lnTo>
                    <a:pt x="1236" y="5547"/>
                  </a:lnTo>
                  <a:lnTo>
                    <a:pt x="1321" y="3076"/>
                  </a:lnTo>
                  <a:cubicBezTo>
                    <a:pt x="1364" y="3161"/>
                    <a:pt x="1619" y="3928"/>
                    <a:pt x="1747" y="4354"/>
                  </a:cubicBezTo>
                  <a:cubicBezTo>
                    <a:pt x="1875" y="4780"/>
                    <a:pt x="2940" y="5164"/>
                    <a:pt x="3281" y="5164"/>
                  </a:cubicBezTo>
                  <a:cubicBezTo>
                    <a:pt x="4218" y="4780"/>
                    <a:pt x="5027" y="4184"/>
                    <a:pt x="5624" y="3417"/>
                  </a:cubicBezTo>
                  <a:cubicBezTo>
                    <a:pt x="5822" y="3086"/>
                    <a:pt x="5359" y="3007"/>
                    <a:pt x="4866" y="3007"/>
                  </a:cubicBezTo>
                  <a:cubicBezTo>
                    <a:pt x="4406" y="3007"/>
                    <a:pt x="3920" y="3076"/>
                    <a:pt x="3920" y="3076"/>
                  </a:cubicBezTo>
                  <a:cubicBezTo>
                    <a:pt x="3920" y="3076"/>
                    <a:pt x="4474" y="3374"/>
                    <a:pt x="4261" y="3630"/>
                  </a:cubicBezTo>
                  <a:cubicBezTo>
                    <a:pt x="4174" y="3717"/>
                    <a:pt x="4052" y="3759"/>
                    <a:pt x="3917" y="3759"/>
                  </a:cubicBezTo>
                  <a:cubicBezTo>
                    <a:pt x="3653" y="3759"/>
                    <a:pt x="3335" y="3599"/>
                    <a:pt x="3110" y="3289"/>
                  </a:cubicBezTo>
                  <a:cubicBezTo>
                    <a:pt x="2693" y="2758"/>
                    <a:pt x="2040" y="1"/>
                    <a:pt x="97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30"/>
            <p:cNvSpPr/>
            <p:nvPr/>
          </p:nvSpPr>
          <p:spPr>
            <a:xfrm>
              <a:off x="4456425" y="4174550"/>
              <a:ext cx="49000" cy="59950"/>
            </a:xfrm>
            <a:custGeom>
              <a:avLst/>
              <a:gdLst/>
              <a:ahLst/>
              <a:cxnLst/>
              <a:rect l="l" t="t" r="r" b="b"/>
              <a:pathLst>
                <a:path w="1960" h="2398" extrusionOk="0">
                  <a:moveTo>
                    <a:pt x="262" y="1"/>
                  </a:moveTo>
                  <a:cubicBezTo>
                    <a:pt x="245" y="1"/>
                    <a:pt x="228" y="4"/>
                    <a:pt x="213" y="12"/>
                  </a:cubicBezTo>
                  <a:cubicBezTo>
                    <a:pt x="85" y="97"/>
                    <a:pt x="43" y="182"/>
                    <a:pt x="0" y="310"/>
                  </a:cubicBezTo>
                  <a:cubicBezTo>
                    <a:pt x="43" y="395"/>
                    <a:pt x="298" y="1162"/>
                    <a:pt x="426" y="1588"/>
                  </a:cubicBezTo>
                  <a:cubicBezTo>
                    <a:pt x="554" y="2014"/>
                    <a:pt x="1619" y="2398"/>
                    <a:pt x="1960" y="2398"/>
                  </a:cubicBezTo>
                  <a:cubicBezTo>
                    <a:pt x="1789" y="2398"/>
                    <a:pt x="1534" y="1972"/>
                    <a:pt x="1193" y="1333"/>
                  </a:cubicBezTo>
                  <a:cubicBezTo>
                    <a:pt x="728" y="402"/>
                    <a:pt x="439" y="1"/>
                    <a:pt x="262" y="1"/>
                  </a:cubicBezTo>
                  <a:close/>
                </a:path>
              </a:pathLst>
            </a:custGeom>
            <a:solidFill>
              <a:srgbClr val="352D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" name="Grupo 3">
            <a:extLst>
              <a:ext uri="{FF2B5EF4-FFF2-40B4-BE49-F238E27FC236}">
                <a16:creationId xmlns:a16="http://schemas.microsoft.com/office/drawing/2014/main" id="{0DAD8EE6-D0DE-EBB7-021E-CF2FAC4FFF97}"/>
              </a:ext>
            </a:extLst>
          </p:cNvPr>
          <p:cNvGrpSpPr/>
          <p:nvPr/>
        </p:nvGrpSpPr>
        <p:grpSpPr>
          <a:xfrm>
            <a:off x="5390533" y="539505"/>
            <a:ext cx="3242410" cy="3480542"/>
            <a:chOff x="5390533" y="539505"/>
            <a:chExt cx="3242410" cy="3480542"/>
          </a:xfrm>
        </p:grpSpPr>
        <p:grpSp>
          <p:nvGrpSpPr>
            <p:cNvPr id="583" name="Google Shape;583;p30"/>
            <p:cNvGrpSpPr/>
            <p:nvPr/>
          </p:nvGrpSpPr>
          <p:grpSpPr>
            <a:xfrm>
              <a:off x="7978674" y="1123451"/>
              <a:ext cx="654269" cy="2896596"/>
              <a:chOff x="4901575" y="1212125"/>
              <a:chExt cx="448375" cy="1391925"/>
            </a:xfrm>
          </p:grpSpPr>
          <p:sp>
            <p:nvSpPr>
              <p:cNvPr id="584" name="Google Shape;584;p30"/>
              <p:cNvSpPr/>
              <p:nvPr/>
            </p:nvSpPr>
            <p:spPr>
              <a:xfrm>
                <a:off x="5081550" y="1500725"/>
                <a:ext cx="193850" cy="1103325"/>
              </a:xfrm>
              <a:custGeom>
                <a:avLst/>
                <a:gdLst/>
                <a:ahLst/>
                <a:cxnLst/>
                <a:rect l="l" t="t" r="r" b="b"/>
                <a:pathLst>
                  <a:path w="7754" h="44133" extrusionOk="0">
                    <a:moveTo>
                      <a:pt x="0" y="1"/>
                    </a:moveTo>
                    <a:lnTo>
                      <a:pt x="5112" y="44133"/>
                    </a:lnTo>
                    <a:lnTo>
                      <a:pt x="7753" y="42769"/>
                    </a:lnTo>
                    <a:lnTo>
                      <a:pt x="7753" y="3962"/>
                    </a:lnTo>
                    <a:lnTo>
                      <a:pt x="1449" y="43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5" name="Google Shape;585;p30"/>
              <p:cNvSpPr/>
              <p:nvPr/>
            </p:nvSpPr>
            <p:spPr>
              <a:xfrm>
                <a:off x="5042150" y="1212125"/>
                <a:ext cx="307800" cy="394075"/>
              </a:xfrm>
              <a:custGeom>
                <a:avLst/>
                <a:gdLst/>
                <a:ahLst/>
                <a:cxnLst/>
                <a:rect l="l" t="t" r="r" b="b"/>
                <a:pathLst>
                  <a:path w="12312" h="15763" extrusionOk="0">
                    <a:moveTo>
                      <a:pt x="9670" y="15762"/>
                    </a:moveTo>
                    <a:lnTo>
                      <a:pt x="12311" y="14399"/>
                    </a:lnTo>
                    <a:lnTo>
                      <a:pt x="4686" y="1"/>
                    </a:lnTo>
                    <a:lnTo>
                      <a:pt x="2002" y="1406"/>
                    </a:lnTo>
                    <a:lnTo>
                      <a:pt x="0" y="6859"/>
                    </a:lnTo>
                    <a:lnTo>
                      <a:pt x="1576" y="11545"/>
                    </a:lnTo>
                    <a:lnTo>
                      <a:pt x="3025" y="11587"/>
                    </a:lnTo>
                    <a:lnTo>
                      <a:pt x="2471" y="11247"/>
                    </a:lnTo>
                    <a:lnTo>
                      <a:pt x="3025" y="11587"/>
                    </a:lnTo>
                    <a:lnTo>
                      <a:pt x="3919" y="11630"/>
                    </a:lnTo>
                    <a:lnTo>
                      <a:pt x="3025" y="11587"/>
                    </a:lnTo>
                    <a:lnTo>
                      <a:pt x="9329" y="15506"/>
                    </a:lnTo>
                    <a:lnTo>
                      <a:pt x="9329" y="15421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6" name="Google Shape;586;p30"/>
              <p:cNvSpPr/>
              <p:nvPr/>
            </p:nvSpPr>
            <p:spPr>
              <a:xfrm>
                <a:off x="4901575" y="1247275"/>
                <a:ext cx="382350" cy="1356775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54271" extrusionOk="0">
                    <a:moveTo>
                      <a:pt x="7625" y="0"/>
                    </a:moveTo>
                    <a:lnTo>
                      <a:pt x="0" y="5027"/>
                    </a:lnTo>
                    <a:lnTo>
                      <a:pt x="2982" y="6816"/>
                    </a:lnTo>
                    <a:lnTo>
                      <a:pt x="2982" y="48562"/>
                    </a:lnTo>
                    <a:lnTo>
                      <a:pt x="12311" y="54271"/>
                    </a:lnTo>
                    <a:lnTo>
                      <a:pt x="12311" y="12567"/>
                    </a:lnTo>
                    <a:lnTo>
                      <a:pt x="15293" y="14356"/>
                    </a:lnTo>
                    <a:lnTo>
                      <a:pt x="7625" y="0"/>
                    </a:ln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7" name="Google Shape;587;p30"/>
              <p:cNvSpPr/>
              <p:nvPr/>
            </p:nvSpPr>
            <p:spPr>
              <a:xfrm>
                <a:off x="4901575" y="1247275"/>
                <a:ext cx="382350" cy="1356775"/>
              </a:xfrm>
              <a:custGeom>
                <a:avLst/>
                <a:gdLst/>
                <a:ahLst/>
                <a:cxnLst/>
                <a:rect l="l" t="t" r="r" b="b"/>
                <a:pathLst>
                  <a:path w="15294" h="54271" extrusionOk="0">
                    <a:moveTo>
                      <a:pt x="0" y="5027"/>
                    </a:moveTo>
                    <a:lnTo>
                      <a:pt x="7625" y="0"/>
                    </a:lnTo>
                    <a:lnTo>
                      <a:pt x="15293" y="14356"/>
                    </a:lnTo>
                    <a:lnTo>
                      <a:pt x="12311" y="12567"/>
                    </a:lnTo>
                    <a:lnTo>
                      <a:pt x="12311" y="54271"/>
                    </a:lnTo>
                    <a:lnTo>
                      <a:pt x="2982" y="48562"/>
                    </a:lnTo>
                    <a:lnTo>
                      <a:pt x="2982" y="6816"/>
                    </a:lnTo>
                    <a:close/>
                  </a:path>
                </a:pathLst>
              </a:custGeom>
              <a:solidFill>
                <a:srgbClr val="0095E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8" name="Google Shape;588;p30"/>
            <p:cNvGrpSpPr/>
            <p:nvPr/>
          </p:nvGrpSpPr>
          <p:grpSpPr>
            <a:xfrm>
              <a:off x="7471458" y="656252"/>
              <a:ext cx="448375" cy="1986522"/>
              <a:chOff x="5558650" y="1059850"/>
              <a:chExt cx="448375" cy="1392975"/>
            </a:xfrm>
          </p:grpSpPr>
          <p:sp>
            <p:nvSpPr>
              <p:cNvPr id="589" name="Google Shape;589;p30"/>
              <p:cNvSpPr/>
              <p:nvPr/>
            </p:nvSpPr>
            <p:spPr>
              <a:xfrm>
                <a:off x="5738625" y="1349500"/>
                <a:ext cx="193850" cy="1103325"/>
              </a:xfrm>
              <a:custGeom>
                <a:avLst/>
                <a:gdLst/>
                <a:ahLst/>
                <a:cxnLst/>
                <a:rect l="l" t="t" r="r" b="b"/>
                <a:pathLst>
                  <a:path w="7754" h="44133" extrusionOk="0">
                    <a:moveTo>
                      <a:pt x="1" y="1"/>
                    </a:moveTo>
                    <a:lnTo>
                      <a:pt x="5112" y="44133"/>
                    </a:lnTo>
                    <a:lnTo>
                      <a:pt x="7754" y="42727"/>
                    </a:lnTo>
                    <a:lnTo>
                      <a:pt x="7754" y="3920"/>
                    </a:lnTo>
                    <a:lnTo>
                      <a:pt x="1449" y="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0" name="Google Shape;590;p30"/>
              <p:cNvSpPr/>
              <p:nvPr/>
            </p:nvSpPr>
            <p:spPr>
              <a:xfrm>
                <a:off x="5699225" y="1059850"/>
                <a:ext cx="307800" cy="395125"/>
              </a:xfrm>
              <a:custGeom>
                <a:avLst/>
                <a:gdLst/>
                <a:ahLst/>
                <a:cxnLst/>
                <a:rect l="l" t="t" r="r" b="b"/>
                <a:pathLst>
                  <a:path w="12312" h="15805" extrusionOk="0">
                    <a:moveTo>
                      <a:pt x="9628" y="15804"/>
                    </a:moveTo>
                    <a:lnTo>
                      <a:pt x="12311" y="14398"/>
                    </a:lnTo>
                    <a:lnTo>
                      <a:pt x="4644" y="0"/>
                    </a:lnTo>
                    <a:lnTo>
                      <a:pt x="2003" y="1406"/>
                    </a:lnTo>
                    <a:lnTo>
                      <a:pt x="1" y="6859"/>
                    </a:lnTo>
                    <a:lnTo>
                      <a:pt x="1577" y="11587"/>
                    </a:lnTo>
                    <a:lnTo>
                      <a:pt x="3025" y="11587"/>
                    </a:lnTo>
                    <a:lnTo>
                      <a:pt x="2471" y="11246"/>
                    </a:lnTo>
                    <a:lnTo>
                      <a:pt x="3025" y="11587"/>
                    </a:lnTo>
                    <a:lnTo>
                      <a:pt x="3920" y="11630"/>
                    </a:lnTo>
                    <a:lnTo>
                      <a:pt x="3025" y="11587"/>
                    </a:lnTo>
                    <a:lnTo>
                      <a:pt x="9330" y="15506"/>
                    </a:lnTo>
                    <a:lnTo>
                      <a:pt x="9330" y="15421"/>
                    </a:ln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1" name="Google Shape;591;p30"/>
              <p:cNvSpPr/>
              <p:nvPr/>
            </p:nvSpPr>
            <p:spPr>
              <a:xfrm>
                <a:off x="5558650" y="1094975"/>
                <a:ext cx="381275" cy="1357850"/>
              </a:xfrm>
              <a:custGeom>
                <a:avLst/>
                <a:gdLst/>
                <a:ahLst/>
                <a:cxnLst/>
                <a:rect l="l" t="t" r="r" b="b"/>
                <a:pathLst>
                  <a:path w="15251" h="54314" extrusionOk="0">
                    <a:moveTo>
                      <a:pt x="7626" y="1"/>
                    </a:moveTo>
                    <a:lnTo>
                      <a:pt x="1" y="5028"/>
                    </a:lnTo>
                    <a:lnTo>
                      <a:pt x="2940" y="6859"/>
                    </a:lnTo>
                    <a:lnTo>
                      <a:pt x="2940" y="48606"/>
                    </a:lnTo>
                    <a:lnTo>
                      <a:pt x="12311" y="54314"/>
                    </a:lnTo>
                    <a:lnTo>
                      <a:pt x="12311" y="12567"/>
                    </a:lnTo>
                    <a:lnTo>
                      <a:pt x="15251" y="14399"/>
                    </a:lnTo>
                    <a:lnTo>
                      <a:pt x="762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2" name="Google Shape;592;p30"/>
              <p:cNvSpPr/>
              <p:nvPr/>
            </p:nvSpPr>
            <p:spPr>
              <a:xfrm>
                <a:off x="5558650" y="1094975"/>
                <a:ext cx="381275" cy="1357850"/>
              </a:xfrm>
              <a:custGeom>
                <a:avLst/>
                <a:gdLst/>
                <a:ahLst/>
                <a:cxnLst/>
                <a:rect l="l" t="t" r="r" b="b"/>
                <a:pathLst>
                  <a:path w="15251" h="54314" extrusionOk="0">
                    <a:moveTo>
                      <a:pt x="1" y="5028"/>
                    </a:moveTo>
                    <a:lnTo>
                      <a:pt x="7626" y="1"/>
                    </a:lnTo>
                    <a:lnTo>
                      <a:pt x="15251" y="14399"/>
                    </a:lnTo>
                    <a:lnTo>
                      <a:pt x="12311" y="12567"/>
                    </a:lnTo>
                    <a:lnTo>
                      <a:pt x="12311" y="54314"/>
                    </a:lnTo>
                    <a:lnTo>
                      <a:pt x="2940" y="48606"/>
                    </a:lnTo>
                    <a:lnTo>
                      <a:pt x="2940" y="685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3" name="Google Shape;593;p30"/>
            <p:cNvGrpSpPr/>
            <p:nvPr/>
          </p:nvGrpSpPr>
          <p:grpSpPr>
            <a:xfrm>
              <a:off x="6958734" y="539505"/>
              <a:ext cx="238575" cy="1058594"/>
              <a:chOff x="4098600" y="2129050"/>
              <a:chExt cx="238575" cy="742300"/>
            </a:xfrm>
          </p:grpSpPr>
          <p:sp>
            <p:nvSpPr>
              <p:cNvPr id="594" name="Google Shape;594;p30"/>
              <p:cNvSpPr/>
              <p:nvPr/>
            </p:nvSpPr>
            <p:spPr>
              <a:xfrm>
                <a:off x="4195500" y="2283475"/>
                <a:ext cx="103325" cy="587875"/>
              </a:xfrm>
              <a:custGeom>
                <a:avLst/>
                <a:gdLst/>
                <a:ahLst/>
                <a:cxnLst/>
                <a:rect l="l" t="t" r="r" b="b"/>
                <a:pathLst>
                  <a:path w="4133" h="23515" extrusionOk="0">
                    <a:moveTo>
                      <a:pt x="1" y="1"/>
                    </a:moveTo>
                    <a:lnTo>
                      <a:pt x="2684" y="23515"/>
                    </a:lnTo>
                    <a:lnTo>
                      <a:pt x="4133" y="22748"/>
                    </a:lnTo>
                    <a:lnTo>
                      <a:pt x="4133" y="2088"/>
                    </a:lnTo>
                    <a:lnTo>
                      <a:pt x="767" y="1"/>
                    </a:lnTo>
                    <a:close/>
                  </a:path>
                </a:pathLst>
              </a:custGeom>
              <a:solidFill>
                <a:srgbClr val="FC9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5" name="Google Shape;595;p30"/>
              <p:cNvSpPr/>
              <p:nvPr/>
            </p:nvSpPr>
            <p:spPr>
              <a:xfrm>
                <a:off x="4174200" y="2129050"/>
                <a:ext cx="162975" cy="210900"/>
              </a:xfrm>
              <a:custGeom>
                <a:avLst/>
                <a:gdLst/>
                <a:ahLst/>
                <a:cxnLst/>
                <a:rect l="l" t="t" r="r" b="b"/>
                <a:pathLst>
                  <a:path w="6519" h="8436" extrusionOk="0">
                    <a:moveTo>
                      <a:pt x="5112" y="8435"/>
                    </a:moveTo>
                    <a:lnTo>
                      <a:pt x="6518" y="7668"/>
                    </a:lnTo>
                    <a:lnTo>
                      <a:pt x="2471" y="1"/>
                    </a:lnTo>
                    <a:lnTo>
                      <a:pt x="1066" y="768"/>
                    </a:lnTo>
                    <a:lnTo>
                      <a:pt x="1" y="3664"/>
                    </a:lnTo>
                    <a:lnTo>
                      <a:pt x="853" y="6178"/>
                    </a:lnTo>
                    <a:lnTo>
                      <a:pt x="1619" y="6178"/>
                    </a:lnTo>
                    <a:lnTo>
                      <a:pt x="1321" y="6007"/>
                    </a:lnTo>
                    <a:lnTo>
                      <a:pt x="1619" y="6178"/>
                    </a:lnTo>
                    <a:lnTo>
                      <a:pt x="2088" y="6220"/>
                    </a:lnTo>
                    <a:lnTo>
                      <a:pt x="1619" y="6178"/>
                    </a:lnTo>
                    <a:lnTo>
                      <a:pt x="4985" y="8265"/>
                    </a:lnTo>
                    <a:lnTo>
                      <a:pt x="4985" y="8222"/>
                    </a:lnTo>
                    <a:close/>
                  </a:path>
                </a:pathLst>
              </a:custGeom>
              <a:solidFill>
                <a:srgbClr val="FC9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6" name="Google Shape;596;p30"/>
              <p:cNvSpPr/>
              <p:nvPr/>
            </p:nvSpPr>
            <p:spPr>
              <a:xfrm>
                <a:off x="4098600" y="2148225"/>
                <a:ext cx="203425" cy="723125"/>
              </a:xfrm>
              <a:custGeom>
                <a:avLst/>
                <a:gdLst/>
                <a:ahLst/>
                <a:cxnLst/>
                <a:rect l="l" t="t" r="r" b="b"/>
                <a:pathLst>
                  <a:path w="8137" h="28925" extrusionOk="0">
                    <a:moveTo>
                      <a:pt x="4090" y="1"/>
                    </a:moveTo>
                    <a:lnTo>
                      <a:pt x="0" y="2684"/>
                    </a:lnTo>
                    <a:lnTo>
                      <a:pt x="1619" y="3621"/>
                    </a:lnTo>
                    <a:lnTo>
                      <a:pt x="1619" y="25858"/>
                    </a:lnTo>
                    <a:lnTo>
                      <a:pt x="6560" y="28925"/>
                    </a:lnTo>
                    <a:lnTo>
                      <a:pt x="6560" y="6689"/>
                    </a:lnTo>
                    <a:lnTo>
                      <a:pt x="8136" y="7668"/>
                    </a:lnTo>
                    <a:lnTo>
                      <a:pt x="4090" y="1"/>
                    </a:lnTo>
                    <a:close/>
                  </a:path>
                </a:pathLst>
              </a:custGeom>
              <a:solidFill>
                <a:srgbClr val="FC90A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7" name="Google Shape;597;p30"/>
              <p:cNvSpPr/>
              <p:nvPr/>
            </p:nvSpPr>
            <p:spPr>
              <a:xfrm>
                <a:off x="4098600" y="2148225"/>
                <a:ext cx="203425" cy="723125"/>
              </a:xfrm>
              <a:custGeom>
                <a:avLst/>
                <a:gdLst/>
                <a:ahLst/>
                <a:cxnLst/>
                <a:rect l="l" t="t" r="r" b="b"/>
                <a:pathLst>
                  <a:path w="8137" h="28925" extrusionOk="0">
                    <a:moveTo>
                      <a:pt x="0" y="2684"/>
                    </a:moveTo>
                    <a:lnTo>
                      <a:pt x="4090" y="1"/>
                    </a:lnTo>
                    <a:lnTo>
                      <a:pt x="8136" y="7668"/>
                    </a:lnTo>
                    <a:lnTo>
                      <a:pt x="6560" y="6689"/>
                    </a:lnTo>
                    <a:lnTo>
                      <a:pt x="6560" y="28925"/>
                    </a:lnTo>
                    <a:lnTo>
                      <a:pt x="1619" y="25858"/>
                    </a:lnTo>
                    <a:lnTo>
                      <a:pt x="1619" y="362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98" name="Google Shape;598;p30"/>
            <p:cNvGrpSpPr/>
            <p:nvPr/>
          </p:nvGrpSpPr>
          <p:grpSpPr>
            <a:xfrm>
              <a:off x="5390533" y="656238"/>
              <a:ext cx="1943066" cy="2900534"/>
              <a:chOff x="4697938" y="398448"/>
              <a:chExt cx="1632829" cy="2031044"/>
            </a:xfrm>
          </p:grpSpPr>
          <p:grpSp>
            <p:nvGrpSpPr>
              <p:cNvPr id="599" name="Google Shape;599;p30"/>
              <p:cNvGrpSpPr/>
              <p:nvPr/>
            </p:nvGrpSpPr>
            <p:grpSpPr>
              <a:xfrm>
                <a:off x="4697937" y="398448"/>
                <a:ext cx="1632829" cy="2031044"/>
                <a:chOff x="10110500" y="3582498"/>
                <a:chExt cx="1632829" cy="2031044"/>
              </a:xfrm>
            </p:grpSpPr>
            <p:sp>
              <p:nvSpPr>
                <p:cNvPr id="600" name="Google Shape;600;p30"/>
                <p:cNvSpPr/>
                <p:nvPr/>
              </p:nvSpPr>
              <p:spPr>
                <a:xfrm>
                  <a:off x="10449438" y="5128737"/>
                  <a:ext cx="615069" cy="42099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55" h="19682" extrusionOk="0">
                      <a:moveTo>
                        <a:pt x="28755" y="11800"/>
                      </a:moveTo>
                      <a:lnTo>
                        <a:pt x="28755" y="14527"/>
                      </a:lnTo>
                      <a:lnTo>
                        <a:pt x="19639" y="19681"/>
                      </a:lnTo>
                      <a:lnTo>
                        <a:pt x="1" y="7881"/>
                      </a:lnTo>
                      <a:lnTo>
                        <a:pt x="1" y="5198"/>
                      </a:lnTo>
                      <a:lnTo>
                        <a:pt x="9159" y="1"/>
                      </a:ln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1" name="Google Shape;601;p30"/>
                <p:cNvSpPr/>
                <p:nvPr/>
              </p:nvSpPr>
              <p:spPr>
                <a:xfrm>
                  <a:off x="10449438" y="5297308"/>
                  <a:ext cx="615069" cy="2524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755" h="11801" extrusionOk="0">
                      <a:moveTo>
                        <a:pt x="28755" y="3919"/>
                      </a:moveTo>
                      <a:lnTo>
                        <a:pt x="28755" y="6646"/>
                      </a:lnTo>
                      <a:lnTo>
                        <a:pt x="19639" y="11800"/>
                      </a:lnTo>
                      <a:lnTo>
                        <a:pt x="1" y="0"/>
                      </a:lnTo>
                      <a:lnTo>
                        <a:pt x="19639" y="9116"/>
                      </a:ln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2" name="Google Shape;602;p30"/>
                <p:cNvSpPr/>
                <p:nvPr/>
              </p:nvSpPr>
              <p:spPr>
                <a:xfrm>
                  <a:off x="10449438" y="5239898"/>
                  <a:ext cx="420078" cy="3098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39" h="14485" extrusionOk="0">
                      <a:moveTo>
                        <a:pt x="1" y="1"/>
                      </a:moveTo>
                      <a:lnTo>
                        <a:pt x="1" y="2684"/>
                      </a:lnTo>
                      <a:lnTo>
                        <a:pt x="19639" y="14484"/>
                      </a:lnTo>
                      <a:lnTo>
                        <a:pt x="19639" y="11800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D3E8E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3" name="Google Shape;603;p30"/>
                <p:cNvSpPr/>
                <p:nvPr/>
              </p:nvSpPr>
              <p:spPr>
                <a:xfrm>
                  <a:off x="10449438" y="5239898"/>
                  <a:ext cx="420078" cy="30983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9639" h="14485" extrusionOk="0">
                      <a:moveTo>
                        <a:pt x="19639" y="11800"/>
                      </a:moveTo>
                      <a:lnTo>
                        <a:pt x="19639" y="14484"/>
                      </a:lnTo>
                      <a:lnTo>
                        <a:pt x="1" y="2684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4" name="Google Shape;604;p30"/>
                <p:cNvSpPr/>
                <p:nvPr/>
              </p:nvSpPr>
              <p:spPr>
                <a:xfrm>
                  <a:off x="10615272" y="4959267"/>
                  <a:ext cx="317107" cy="44012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25" h="20576" extrusionOk="0">
                      <a:moveTo>
                        <a:pt x="14825" y="7625"/>
                      </a:moveTo>
                      <a:lnTo>
                        <a:pt x="14825" y="19340"/>
                      </a:lnTo>
                      <a:lnTo>
                        <a:pt x="12652" y="20575"/>
                      </a:lnTo>
                      <a:lnTo>
                        <a:pt x="1" y="12993"/>
                      </a:lnTo>
                      <a:lnTo>
                        <a:pt x="1" y="1236"/>
                      </a:lnTo>
                      <a:lnTo>
                        <a:pt x="2173" y="0"/>
                      </a:ln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5" name="Google Shape;605;p30"/>
                <p:cNvSpPr/>
                <p:nvPr/>
              </p:nvSpPr>
              <p:spPr>
                <a:xfrm>
                  <a:off x="10615272" y="5122363"/>
                  <a:ext cx="317107" cy="2770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825" h="12951" extrusionOk="0">
                      <a:moveTo>
                        <a:pt x="14825" y="0"/>
                      </a:moveTo>
                      <a:lnTo>
                        <a:pt x="14825" y="11715"/>
                      </a:lnTo>
                      <a:lnTo>
                        <a:pt x="12652" y="12950"/>
                      </a:lnTo>
                      <a:lnTo>
                        <a:pt x="1" y="5368"/>
                      </a:lnTo>
                      <a:lnTo>
                        <a:pt x="12652" y="1193"/>
                      </a:ln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6" name="Google Shape;606;p30"/>
                <p:cNvSpPr/>
                <p:nvPr/>
              </p:nvSpPr>
              <p:spPr>
                <a:xfrm>
                  <a:off x="10615272" y="4985684"/>
                  <a:ext cx="270648" cy="4137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53" h="19341" extrusionOk="0">
                      <a:moveTo>
                        <a:pt x="1" y="1"/>
                      </a:moveTo>
                      <a:lnTo>
                        <a:pt x="1" y="11758"/>
                      </a:lnTo>
                      <a:lnTo>
                        <a:pt x="12652" y="19340"/>
                      </a:lnTo>
                      <a:lnTo>
                        <a:pt x="12652" y="7583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D3E8ED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7" name="Google Shape;607;p30"/>
                <p:cNvSpPr/>
                <p:nvPr/>
              </p:nvSpPr>
              <p:spPr>
                <a:xfrm>
                  <a:off x="10615272" y="4985684"/>
                  <a:ext cx="270648" cy="41370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653" h="19341" extrusionOk="0">
                      <a:moveTo>
                        <a:pt x="12652" y="7583"/>
                      </a:moveTo>
                      <a:lnTo>
                        <a:pt x="12652" y="19340"/>
                      </a:lnTo>
                      <a:lnTo>
                        <a:pt x="1" y="11758"/>
                      </a:lnTo>
                      <a:lnTo>
                        <a:pt x="1" y="1"/>
                      </a:ln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8" name="Google Shape;608;p30"/>
                <p:cNvSpPr/>
                <p:nvPr/>
              </p:nvSpPr>
              <p:spPr>
                <a:xfrm>
                  <a:off x="10110500" y="3582498"/>
                  <a:ext cx="1534454" cy="202193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1737" h="94527" extrusionOk="0">
                      <a:moveTo>
                        <a:pt x="71736" y="91502"/>
                      </a:moveTo>
                      <a:lnTo>
                        <a:pt x="71736" y="44729"/>
                      </a:lnTo>
                      <a:cubicBezTo>
                        <a:pt x="71736" y="42727"/>
                        <a:pt x="70714" y="40852"/>
                        <a:pt x="68967" y="39787"/>
                      </a:cubicBezTo>
                      <a:lnTo>
                        <a:pt x="5155" y="342"/>
                      </a:lnTo>
                      <a:cubicBezTo>
                        <a:pt x="4601" y="1"/>
                        <a:pt x="3920" y="1"/>
                        <a:pt x="3408" y="342"/>
                      </a:cubicBezTo>
                      <a:lnTo>
                        <a:pt x="3408" y="342"/>
                      </a:lnTo>
                      <a:lnTo>
                        <a:pt x="938" y="1577"/>
                      </a:lnTo>
                      <a:lnTo>
                        <a:pt x="938" y="1577"/>
                      </a:lnTo>
                      <a:cubicBezTo>
                        <a:pt x="341" y="1875"/>
                        <a:pt x="0" y="2429"/>
                        <a:pt x="0" y="3110"/>
                      </a:cubicBezTo>
                      <a:lnTo>
                        <a:pt x="0" y="49883"/>
                      </a:lnTo>
                      <a:cubicBezTo>
                        <a:pt x="0" y="51885"/>
                        <a:pt x="1023" y="53760"/>
                        <a:pt x="2727" y="54825"/>
                      </a:cubicBezTo>
                      <a:lnTo>
                        <a:pt x="66582" y="94271"/>
                      </a:lnTo>
                      <a:cubicBezTo>
                        <a:pt x="66965" y="94484"/>
                        <a:pt x="67434" y="94526"/>
                        <a:pt x="67902" y="94398"/>
                      </a:cubicBezTo>
                      <a:lnTo>
                        <a:pt x="67902" y="94441"/>
                      </a:lnTo>
                      <a:lnTo>
                        <a:pt x="68201" y="94313"/>
                      </a:lnTo>
                      <a:lnTo>
                        <a:pt x="68371" y="94228"/>
                      </a:lnTo>
                      <a:lnTo>
                        <a:pt x="70501" y="93248"/>
                      </a:lnTo>
                      <a:cubicBezTo>
                        <a:pt x="71225" y="92993"/>
                        <a:pt x="71736" y="92311"/>
                        <a:pt x="71736" y="91502"/>
                      </a:cubicBez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9" name="Google Shape;609;p30"/>
                <p:cNvSpPr/>
                <p:nvPr/>
              </p:nvSpPr>
              <p:spPr>
                <a:xfrm>
                  <a:off x="10110500" y="3611460"/>
                  <a:ext cx="1480680" cy="199239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223" h="93146" extrusionOk="0">
                      <a:moveTo>
                        <a:pt x="1736" y="1"/>
                      </a:moveTo>
                      <a:cubicBezTo>
                        <a:pt x="835" y="1"/>
                        <a:pt x="0" y="726"/>
                        <a:pt x="0" y="1714"/>
                      </a:cubicBezTo>
                      <a:lnTo>
                        <a:pt x="0" y="48529"/>
                      </a:lnTo>
                      <a:cubicBezTo>
                        <a:pt x="0" y="50531"/>
                        <a:pt x="1065" y="52406"/>
                        <a:pt x="2769" y="53428"/>
                      </a:cubicBezTo>
                      <a:lnTo>
                        <a:pt x="66582" y="92874"/>
                      </a:lnTo>
                      <a:cubicBezTo>
                        <a:pt x="66878" y="93060"/>
                        <a:pt x="67196" y="93145"/>
                        <a:pt x="67506" y="93145"/>
                      </a:cubicBezTo>
                      <a:cubicBezTo>
                        <a:pt x="68400" y="93145"/>
                        <a:pt x="69223" y="92438"/>
                        <a:pt x="69223" y="91426"/>
                      </a:cubicBezTo>
                      <a:lnTo>
                        <a:pt x="69223" y="44610"/>
                      </a:lnTo>
                      <a:cubicBezTo>
                        <a:pt x="69223" y="42608"/>
                        <a:pt x="68158" y="40734"/>
                        <a:pt x="66454" y="39711"/>
                      </a:cubicBezTo>
                      <a:lnTo>
                        <a:pt x="2642" y="265"/>
                      </a:lnTo>
                      <a:cubicBezTo>
                        <a:pt x="2352" y="83"/>
                        <a:pt x="2040" y="1"/>
                        <a:pt x="1736" y="1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0" name="Google Shape;610;p30"/>
                <p:cNvSpPr/>
                <p:nvPr/>
              </p:nvSpPr>
              <p:spPr>
                <a:xfrm>
                  <a:off x="10110500" y="3601642"/>
                  <a:ext cx="1480680" cy="201190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9223" h="94058" extrusionOk="0">
                      <a:moveTo>
                        <a:pt x="69223" y="45069"/>
                      </a:moveTo>
                      <a:lnTo>
                        <a:pt x="69223" y="91885"/>
                      </a:lnTo>
                      <a:cubicBezTo>
                        <a:pt x="69223" y="93248"/>
                        <a:pt x="67732" y="94057"/>
                        <a:pt x="66582" y="93333"/>
                      </a:cubicBezTo>
                      <a:lnTo>
                        <a:pt x="2769" y="53887"/>
                      </a:lnTo>
                      <a:cubicBezTo>
                        <a:pt x="1065" y="52865"/>
                        <a:pt x="0" y="50990"/>
                        <a:pt x="0" y="48988"/>
                      </a:cubicBezTo>
                      <a:lnTo>
                        <a:pt x="0" y="2173"/>
                      </a:lnTo>
                      <a:cubicBezTo>
                        <a:pt x="0" y="852"/>
                        <a:pt x="1491" y="0"/>
                        <a:pt x="2642" y="724"/>
                      </a:cubicBezTo>
                      <a:lnTo>
                        <a:pt x="66454" y="40170"/>
                      </a:lnTo>
                      <a:cubicBezTo>
                        <a:pt x="68158" y="41193"/>
                        <a:pt x="69223" y="43067"/>
                        <a:pt x="69223" y="45069"/>
                      </a:cubicBez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1" name="Google Shape;611;p30"/>
                <p:cNvSpPr/>
                <p:nvPr/>
              </p:nvSpPr>
              <p:spPr>
                <a:xfrm>
                  <a:off x="10149686" y="3669062"/>
                  <a:ext cx="1402328" cy="18806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560" h="87924" extrusionOk="0">
                      <a:moveTo>
                        <a:pt x="65559" y="42684"/>
                      </a:moveTo>
                      <a:lnTo>
                        <a:pt x="65559" y="85879"/>
                      </a:lnTo>
                      <a:cubicBezTo>
                        <a:pt x="65559" y="87157"/>
                        <a:pt x="64153" y="87923"/>
                        <a:pt x="63046" y="87284"/>
                      </a:cubicBezTo>
                      <a:lnTo>
                        <a:pt x="2641" y="49926"/>
                      </a:lnTo>
                      <a:cubicBezTo>
                        <a:pt x="1023" y="48946"/>
                        <a:pt x="0" y="47157"/>
                        <a:pt x="0" y="45282"/>
                      </a:cubicBezTo>
                      <a:lnTo>
                        <a:pt x="0" y="2045"/>
                      </a:lnTo>
                      <a:cubicBezTo>
                        <a:pt x="0" y="767"/>
                        <a:pt x="1406" y="1"/>
                        <a:pt x="2514" y="682"/>
                      </a:cubicBezTo>
                      <a:lnTo>
                        <a:pt x="62918" y="37998"/>
                      </a:lnTo>
                      <a:cubicBezTo>
                        <a:pt x="64537" y="39021"/>
                        <a:pt x="65559" y="40767"/>
                        <a:pt x="65559" y="42684"/>
                      </a:cubicBez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2" name="Google Shape;612;p30"/>
                <p:cNvSpPr/>
                <p:nvPr/>
              </p:nvSpPr>
              <p:spPr>
                <a:xfrm>
                  <a:off x="10149686" y="3669062"/>
                  <a:ext cx="1402328" cy="188069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560" h="87924" extrusionOk="0">
                      <a:moveTo>
                        <a:pt x="65559" y="42684"/>
                      </a:moveTo>
                      <a:lnTo>
                        <a:pt x="65559" y="85879"/>
                      </a:lnTo>
                      <a:cubicBezTo>
                        <a:pt x="65559" y="87157"/>
                        <a:pt x="64153" y="87923"/>
                        <a:pt x="63046" y="87284"/>
                      </a:cubicBezTo>
                      <a:lnTo>
                        <a:pt x="2641" y="49926"/>
                      </a:lnTo>
                      <a:cubicBezTo>
                        <a:pt x="1023" y="48946"/>
                        <a:pt x="0" y="47157"/>
                        <a:pt x="0" y="45282"/>
                      </a:cubicBezTo>
                      <a:lnTo>
                        <a:pt x="0" y="2045"/>
                      </a:lnTo>
                      <a:cubicBezTo>
                        <a:pt x="0" y="767"/>
                        <a:pt x="1406" y="1"/>
                        <a:pt x="2514" y="682"/>
                      </a:cubicBezTo>
                      <a:lnTo>
                        <a:pt x="62918" y="37998"/>
                      </a:lnTo>
                      <a:cubicBezTo>
                        <a:pt x="64537" y="39021"/>
                        <a:pt x="65559" y="40767"/>
                        <a:pt x="65559" y="42684"/>
                      </a:cubicBez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3" name="Google Shape;613;p30"/>
                <p:cNvSpPr/>
                <p:nvPr/>
              </p:nvSpPr>
              <p:spPr>
                <a:xfrm>
                  <a:off x="10149686" y="3671800"/>
                  <a:ext cx="1402328" cy="187703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5560" h="87753" extrusionOk="0">
                      <a:moveTo>
                        <a:pt x="65559" y="42556"/>
                      </a:moveTo>
                      <a:lnTo>
                        <a:pt x="65559" y="85751"/>
                      </a:lnTo>
                      <a:cubicBezTo>
                        <a:pt x="65559" y="85836"/>
                        <a:pt x="65559" y="85921"/>
                        <a:pt x="65559" y="86006"/>
                      </a:cubicBezTo>
                      <a:cubicBezTo>
                        <a:pt x="65389" y="87156"/>
                        <a:pt x="64068" y="87753"/>
                        <a:pt x="63088" y="87156"/>
                      </a:cubicBezTo>
                      <a:lnTo>
                        <a:pt x="2641" y="49798"/>
                      </a:lnTo>
                      <a:cubicBezTo>
                        <a:pt x="980" y="48818"/>
                        <a:pt x="0" y="47029"/>
                        <a:pt x="0" y="45112"/>
                      </a:cubicBezTo>
                      <a:lnTo>
                        <a:pt x="0" y="1917"/>
                      </a:lnTo>
                      <a:cubicBezTo>
                        <a:pt x="0" y="810"/>
                        <a:pt x="1150" y="0"/>
                        <a:pt x="2215" y="384"/>
                      </a:cubicBezTo>
                      <a:cubicBezTo>
                        <a:pt x="2301" y="426"/>
                        <a:pt x="2428" y="469"/>
                        <a:pt x="2514" y="554"/>
                      </a:cubicBezTo>
                      <a:lnTo>
                        <a:pt x="62918" y="37870"/>
                      </a:lnTo>
                      <a:cubicBezTo>
                        <a:pt x="64537" y="38893"/>
                        <a:pt x="65559" y="40639"/>
                        <a:pt x="65559" y="42556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4" name="Google Shape;614;p30"/>
                <p:cNvSpPr/>
                <p:nvPr/>
              </p:nvSpPr>
              <p:spPr>
                <a:xfrm>
                  <a:off x="10196144" y="3679992"/>
                  <a:ext cx="1355869" cy="183149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3388" h="85624" extrusionOk="0">
                      <a:moveTo>
                        <a:pt x="63387" y="42173"/>
                      </a:moveTo>
                      <a:lnTo>
                        <a:pt x="63387" y="85368"/>
                      </a:lnTo>
                      <a:cubicBezTo>
                        <a:pt x="63387" y="85453"/>
                        <a:pt x="63387" y="85538"/>
                        <a:pt x="63387" y="85623"/>
                      </a:cubicBezTo>
                      <a:cubicBezTo>
                        <a:pt x="63259" y="85538"/>
                        <a:pt x="63174" y="85495"/>
                        <a:pt x="63046" y="85453"/>
                      </a:cubicBezTo>
                      <a:lnTo>
                        <a:pt x="2599" y="48137"/>
                      </a:lnTo>
                      <a:cubicBezTo>
                        <a:pt x="980" y="47114"/>
                        <a:pt x="1" y="45368"/>
                        <a:pt x="1" y="43451"/>
                      </a:cubicBezTo>
                      <a:lnTo>
                        <a:pt x="1" y="256"/>
                      </a:lnTo>
                      <a:cubicBezTo>
                        <a:pt x="1" y="171"/>
                        <a:pt x="1" y="86"/>
                        <a:pt x="1" y="1"/>
                      </a:cubicBezTo>
                      <a:cubicBezTo>
                        <a:pt x="129" y="43"/>
                        <a:pt x="214" y="86"/>
                        <a:pt x="299" y="171"/>
                      </a:cubicBezTo>
                      <a:lnTo>
                        <a:pt x="60746" y="37487"/>
                      </a:lnTo>
                      <a:cubicBezTo>
                        <a:pt x="62365" y="38510"/>
                        <a:pt x="63387" y="40256"/>
                        <a:pt x="63387" y="42173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5" name="Google Shape;615;p30"/>
                <p:cNvSpPr/>
                <p:nvPr/>
              </p:nvSpPr>
              <p:spPr>
                <a:xfrm>
                  <a:off x="10998871" y="4457223"/>
                  <a:ext cx="744458" cy="9877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804" h="46177" extrusionOk="0">
                      <a:moveTo>
                        <a:pt x="34293" y="20532"/>
                      </a:moveTo>
                      <a:lnTo>
                        <a:pt x="938" y="85"/>
                      </a:lnTo>
                      <a:cubicBezTo>
                        <a:pt x="853" y="0"/>
                        <a:pt x="725" y="0"/>
                        <a:pt x="597" y="43"/>
                      </a:cubicBezTo>
                      <a:lnTo>
                        <a:pt x="1" y="298"/>
                      </a:lnTo>
                      <a:lnTo>
                        <a:pt x="427" y="895"/>
                      </a:lnTo>
                      <a:lnTo>
                        <a:pt x="427" y="24494"/>
                      </a:lnTo>
                      <a:cubicBezTo>
                        <a:pt x="469" y="24877"/>
                        <a:pt x="640" y="25218"/>
                        <a:pt x="981" y="25431"/>
                      </a:cubicBezTo>
                      <a:lnTo>
                        <a:pt x="33483" y="45325"/>
                      </a:lnTo>
                      <a:lnTo>
                        <a:pt x="34080" y="46177"/>
                      </a:lnTo>
                      <a:lnTo>
                        <a:pt x="34633" y="45878"/>
                      </a:lnTo>
                      <a:lnTo>
                        <a:pt x="34676" y="45878"/>
                      </a:lnTo>
                      <a:lnTo>
                        <a:pt x="34676" y="45878"/>
                      </a:lnTo>
                      <a:cubicBezTo>
                        <a:pt x="34761" y="45836"/>
                        <a:pt x="34804" y="45708"/>
                        <a:pt x="34804" y="45580"/>
                      </a:cubicBezTo>
                      <a:lnTo>
                        <a:pt x="34804" y="21427"/>
                      </a:lnTo>
                      <a:cubicBezTo>
                        <a:pt x="34804" y="21044"/>
                        <a:pt x="34591" y="20745"/>
                        <a:pt x="34293" y="20532"/>
                      </a:cubicBez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6" name="Google Shape;616;p30"/>
                <p:cNvSpPr/>
                <p:nvPr/>
              </p:nvSpPr>
              <p:spPr>
                <a:xfrm>
                  <a:off x="11013459" y="4498205"/>
                  <a:ext cx="695261" cy="91121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04" h="42600" extrusionOk="0">
                      <a:moveTo>
                        <a:pt x="32034" y="19511"/>
                      </a:moveTo>
                      <a:lnTo>
                        <a:pt x="597" y="257"/>
                      </a:lnTo>
                      <a:lnTo>
                        <a:pt x="469" y="171"/>
                      </a:lnTo>
                      <a:cubicBezTo>
                        <a:pt x="213" y="1"/>
                        <a:pt x="0" y="129"/>
                        <a:pt x="0" y="427"/>
                      </a:cubicBezTo>
                      <a:lnTo>
                        <a:pt x="0" y="22280"/>
                      </a:lnTo>
                      <a:cubicBezTo>
                        <a:pt x="43" y="22621"/>
                        <a:pt x="213" y="22919"/>
                        <a:pt x="469" y="23089"/>
                      </a:cubicBezTo>
                      <a:lnTo>
                        <a:pt x="32034" y="42429"/>
                      </a:lnTo>
                      <a:cubicBezTo>
                        <a:pt x="32290" y="42599"/>
                        <a:pt x="32503" y="42471"/>
                        <a:pt x="32503" y="42173"/>
                      </a:cubicBezTo>
                      <a:lnTo>
                        <a:pt x="32503" y="20320"/>
                      </a:lnTo>
                      <a:cubicBezTo>
                        <a:pt x="32503" y="19980"/>
                        <a:pt x="32290" y="19681"/>
                        <a:pt x="32034" y="19511"/>
                      </a:cubicBezTo>
                      <a:close/>
                    </a:path>
                  </a:pathLst>
                </a:custGeom>
                <a:solidFill>
                  <a:srgbClr val="0095E8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7" name="Google Shape;617;p30"/>
                <p:cNvSpPr/>
                <p:nvPr/>
              </p:nvSpPr>
              <p:spPr>
                <a:xfrm>
                  <a:off x="11026207" y="4503681"/>
                  <a:ext cx="682512" cy="89296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908" h="41747" extrusionOk="0">
                      <a:moveTo>
                        <a:pt x="31438" y="19255"/>
                      </a:moveTo>
                      <a:lnTo>
                        <a:pt x="1" y="1"/>
                      </a:lnTo>
                      <a:lnTo>
                        <a:pt x="1" y="13547"/>
                      </a:lnTo>
                      <a:lnTo>
                        <a:pt x="1" y="21683"/>
                      </a:lnTo>
                      <a:cubicBezTo>
                        <a:pt x="43" y="21981"/>
                        <a:pt x="214" y="22279"/>
                        <a:pt x="469" y="22492"/>
                      </a:cubicBezTo>
                      <a:lnTo>
                        <a:pt x="31907" y="41747"/>
                      </a:lnTo>
                      <a:lnTo>
                        <a:pt x="31907" y="20064"/>
                      </a:lnTo>
                      <a:cubicBezTo>
                        <a:pt x="31864" y="19724"/>
                        <a:pt x="31694" y="19425"/>
                        <a:pt x="31438" y="19255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618" name="Google Shape;618;p30"/>
                <p:cNvGrpSpPr/>
                <p:nvPr/>
              </p:nvGrpSpPr>
              <p:grpSpPr>
                <a:xfrm>
                  <a:off x="10241175" y="4122725"/>
                  <a:ext cx="628350" cy="941450"/>
                  <a:chOff x="4652375" y="2119475"/>
                  <a:chExt cx="628350" cy="941450"/>
                </a:xfrm>
              </p:grpSpPr>
              <p:sp>
                <p:nvSpPr>
                  <p:cNvPr id="619" name="Google Shape;619;p30"/>
                  <p:cNvSpPr/>
                  <p:nvPr/>
                </p:nvSpPr>
                <p:spPr>
                  <a:xfrm>
                    <a:off x="4652375" y="2318625"/>
                    <a:ext cx="145925" cy="84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366" extrusionOk="0">
                        <a:moveTo>
                          <a:pt x="1576" y="0"/>
                        </a:moveTo>
                        <a:lnTo>
                          <a:pt x="0" y="895"/>
                        </a:lnTo>
                        <a:lnTo>
                          <a:pt x="4260" y="3366"/>
                        </a:lnTo>
                        <a:lnTo>
                          <a:pt x="5836" y="2471"/>
                        </a:lnTo>
                        <a:lnTo>
                          <a:pt x="1576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0" name="Google Shape;620;p30"/>
                  <p:cNvSpPr/>
                  <p:nvPr/>
                </p:nvSpPr>
                <p:spPr>
                  <a:xfrm>
                    <a:off x="4652375" y="2697750"/>
                    <a:ext cx="145925" cy="85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409" extrusionOk="0">
                        <a:moveTo>
                          <a:pt x="0" y="937"/>
                        </a:moveTo>
                        <a:lnTo>
                          <a:pt x="1576" y="0"/>
                        </a:lnTo>
                        <a:lnTo>
                          <a:pt x="5836" y="2471"/>
                        </a:lnTo>
                        <a:lnTo>
                          <a:pt x="4260" y="3408"/>
                        </a:lnTo>
                        <a:close/>
                      </a:path>
                    </a:pathLst>
                  </a:custGeom>
                  <a:solidFill>
                    <a:srgbClr val="7D91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1" name="Google Shape;621;p30"/>
                  <p:cNvSpPr/>
                  <p:nvPr/>
                </p:nvSpPr>
                <p:spPr>
                  <a:xfrm>
                    <a:off x="4652375" y="2340975"/>
                    <a:ext cx="106525" cy="4420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61" h="17680" extrusionOk="0">
                        <a:moveTo>
                          <a:pt x="0" y="1"/>
                        </a:moveTo>
                        <a:lnTo>
                          <a:pt x="0" y="15208"/>
                        </a:lnTo>
                        <a:lnTo>
                          <a:pt x="4260" y="17679"/>
                        </a:lnTo>
                        <a:lnTo>
                          <a:pt x="4260" y="2472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2" name="Google Shape;622;p30"/>
                  <p:cNvSpPr/>
                  <p:nvPr/>
                </p:nvSpPr>
                <p:spPr>
                  <a:xfrm>
                    <a:off x="4758875" y="2380375"/>
                    <a:ext cx="39425" cy="4026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77" h="16104" extrusionOk="0">
                        <a:moveTo>
                          <a:pt x="1576" y="1"/>
                        </a:moveTo>
                        <a:lnTo>
                          <a:pt x="0" y="896"/>
                        </a:lnTo>
                        <a:lnTo>
                          <a:pt x="0" y="16103"/>
                        </a:lnTo>
                        <a:lnTo>
                          <a:pt x="1576" y="15166"/>
                        </a:lnTo>
                        <a:lnTo>
                          <a:pt x="1576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3" name="Google Shape;623;p30"/>
                  <p:cNvSpPr/>
                  <p:nvPr/>
                </p:nvSpPr>
                <p:spPr>
                  <a:xfrm>
                    <a:off x="4813175" y="2252600"/>
                    <a:ext cx="145925" cy="84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366" extrusionOk="0">
                        <a:moveTo>
                          <a:pt x="1577" y="0"/>
                        </a:moveTo>
                        <a:lnTo>
                          <a:pt x="1" y="895"/>
                        </a:lnTo>
                        <a:lnTo>
                          <a:pt x="4261" y="3365"/>
                        </a:lnTo>
                        <a:lnTo>
                          <a:pt x="5837" y="2471"/>
                        </a:lnTo>
                        <a:lnTo>
                          <a:pt x="1577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4" name="Google Shape;624;p30"/>
                  <p:cNvSpPr/>
                  <p:nvPr/>
                </p:nvSpPr>
                <p:spPr>
                  <a:xfrm>
                    <a:off x="4813175" y="2790400"/>
                    <a:ext cx="145925" cy="85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409" extrusionOk="0">
                        <a:moveTo>
                          <a:pt x="1" y="937"/>
                        </a:moveTo>
                        <a:lnTo>
                          <a:pt x="1577" y="0"/>
                        </a:lnTo>
                        <a:lnTo>
                          <a:pt x="5837" y="2514"/>
                        </a:lnTo>
                        <a:lnTo>
                          <a:pt x="4261" y="3408"/>
                        </a:lnTo>
                        <a:close/>
                      </a:path>
                    </a:pathLst>
                  </a:custGeom>
                  <a:solidFill>
                    <a:srgbClr val="7D91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5" name="Google Shape;625;p30"/>
                  <p:cNvSpPr/>
                  <p:nvPr/>
                </p:nvSpPr>
                <p:spPr>
                  <a:xfrm>
                    <a:off x="4813175" y="2274950"/>
                    <a:ext cx="106525" cy="6006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61" h="24027" extrusionOk="0">
                        <a:moveTo>
                          <a:pt x="1" y="1"/>
                        </a:moveTo>
                        <a:lnTo>
                          <a:pt x="1" y="21555"/>
                        </a:lnTo>
                        <a:lnTo>
                          <a:pt x="4261" y="24026"/>
                        </a:lnTo>
                        <a:lnTo>
                          <a:pt x="4261" y="2471"/>
                        </a:lnTo>
                        <a:lnTo>
                          <a:pt x="1" y="1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6" name="Google Shape;626;p30"/>
                  <p:cNvSpPr/>
                  <p:nvPr/>
                </p:nvSpPr>
                <p:spPr>
                  <a:xfrm>
                    <a:off x="4919675" y="2314350"/>
                    <a:ext cx="39425" cy="5612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77" h="22451" extrusionOk="0">
                        <a:moveTo>
                          <a:pt x="1577" y="1"/>
                        </a:moveTo>
                        <a:lnTo>
                          <a:pt x="1" y="895"/>
                        </a:lnTo>
                        <a:lnTo>
                          <a:pt x="1" y="22450"/>
                        </a:lnTo>
                        <a:lnTo>
                          <a:pt x="1577" y="21556"/>
                        </a:lnTo>
                        <a:lnTo>
                          <a:pt x="1577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7" name="Google Shape;627;p30"/>
                  <p:cNvSpPr/>
                  <p:nvPr/>
                </p:nvSpPr>
                <p:spPr>
                  <a:xfrm>
                    <a:off x="4974000" y="2185500"/>
                    <a:ext cx="145925" cy="85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409" extrusionOk="0">
                        <a:moveTo>
                          <a:pt x="1576" y="1"/>
                        </a:moveTo>
                        <a:lnTo>
                          <a:pt x="0" y="938"/>
                        </a:lnTo>
                        <a:lnTo>
                          <a:pt x="4260" y="3408"/>
                        </a:lnTo>
                        <a:lnTo>
                          <a:pt x="5836" y="2514"/>
                        </a:lnTo>
                        <a:lnTo>
                          <a:pt x="1576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8" name="Google Shape;628;p30"/>
                  <p:cNvSpPr/>
                  <p:nvPr/>
                </p:nvSpPr>
                <p:spPr>
                  <a:xfrm>
                    <a:off x="4974000" y="2884100"/>
                    <a:ext cx="145925" cy="8417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367" extrusionOk="0">
                        <a:moveTo>
                          <a:pt x="0" y="896"/>
                        </a:moveTo>
                        <a:lnTo>
                          <a:pt x="1576" y="1"/>
                        </a:lnTo>
                        <a:lnTo>
                          <a:pt x="5836" y="2472"/>
                        </a:lnTo>
                        <a:lnTo>
                          <a:pt x="4260" y="3366"/>
                        </a:lnTo>
                        <a:close/>
                      </a:path>
                    </a:pathLst>
                  </a:custGeom>
                  <a:solidFill>
                    <a:srgbClr val="7D91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29" name="Google Shape;629;p30"/>
                  <p:cNvSpPr/>
                  <p:nvPr/>
                </p:nvSpPr>
                <p:spPr>
                  <a:xfrm>
                    <a:off x="4974000" y="2208925"/>
                    <a:ext cx="106500" cy="7593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60" h="30374" extrusionOk="0">
                        <a:moveTo>
                          <a:pt x="0" y="1"/>
                        </a:moveTo>
                        <a:lnTo>
                          <a:pt x="0" y="27903"/>
                        </a:lnTo>
                        <a:lnTo>
                          <a:pt x="4260" y="30373"/>
                        </a:lnTo>
                        <a:lnTo>
                          <a:pt x="4260" y="247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0" name="Google Shape;630;p30"/>
                  <p:cNvSpPr/>
                  <p:nvPr/>
                </p:nvSpPr>
                <p:spPr>
                  <a:xfrm>
                    <a:off x="5080475" y="2248325"/>
                    <a:ext cx="39450" cy="7199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78" h="28798" extrusionOk="0">
                        <a:moveTo>
                          <a:pt x="1577" y="1"/>
                        </a:moveTo>
                        <a:lnTo>
                          <a:pt x="1" y="895"/>
                        </a:lnTo>
                        <a:lnTo>
                          <a:pt x="1" y="28797"/>
                        </a:lnTo>
                        <a:lnTo>
                          <a:pt x="1577" y="27903"/>
                        </a:lnTo>
                        <a:lnTo>
                          <a:pt x="1577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1" name="Google Shape;631;p30"/>
                  <p:cNvSpPr/>
                  <p:nvPr/>
                </p:nvSpPr>
                <p:spPr>
                  <a:xfrm>
                    <a:off x="5134800" y="2119475"/>
                    <a:ext cx="145925" cy="852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409" extrusionOk="0">
                        <a:moveTo>
                          <a:pt x="1577" y="0"/>
                        </a:moveTo>
                        <a:lnTo>
                          <a:pt x="0" y="938"/>
                        </a:lnTo>
                        <a:lnTo>
                          <a:pt x="4260" y="3408"/>
                        </a:lnTo>
                        <a:lnTo>
                          <a:pt x="5836" y="2514"/>
                        </a:lnTo>
                        <a:lnTo>
                          <a:pt x="1577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2" name="Google Shape;632;p30"/>
                  <p:cNvSpPr/>
                  <p:nvPr/>
                </p:nvSpPr>
                <p:spPr>
                  <a:xfrm>
                    <a:off x="5134800" y="2976775"/>
                    <a:ext cx="145925" cy="841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837" h="3366" extrusionOk="0">
                        <a:moveTo>
                          <a:pt x="0" y="895"/>
                        </a:moveTo>
                        <a:lnTo>
                          <a:pt x="1577" y="0"/>
                        </a:lnTo>
                        <a:lnTo>
                          <a:pt x="5836" y="2471"/>
                        </a:lnTo>
                        <a:lnTo>
                          <a:pt x="4260" y="3365"/>
                        </a:lnTo>
                        <a:close/>
                      </a:path>
                    </a:pathLst>
                  </a:custGeom>
                  <a:solidFill>
                    <a:srgbClr val="7D91FF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3" name="Google Shape;633;p30"/>
                  <p:cNvSpPr/>
                  <p:nvPr/>
                </p:nvSpPr>
                <p:spPr>
                  <a:xfrm>
                    <a:off x="5134800" y="2142900"/>
                    <a:ext cx="106525" cy="9180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4261" h="36721" extrusionOk="0">
                        <a:moveTo>
                          <a:pt x="0" y="1"/>
                        </a:moveTo>
                        <a:lnTo>
                          <a:pt x="0" y="34250"/>
                        </a:lnTo>
                        <a:lnTo>
                          <a:pt x="4260" y="36720"/>
                        </a:lnTo>
                        <a:lnTo>
                          <a:pt x="4260" y="2471"/>
                        </a:lnTo>
                        <a:lnTo>
                          <a:pt x="0" y="1"/>
                        </a:lnTo>
                        <a:close/>
                      </a:path>
                    </a:pathLst>
                  </a:custGeom>
                  <a:solidFill>
                    <a:schemeClr val="accent6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634" name="Google Shape;634;p30"/>
                  <p:cNvSpPr/>
                  <p:nvPr/>
                </p:nvSpPr>
                <p:spPr>
                  <a:xfrm>
                    <a:off x="5241300" y="2182300"/>
                    <a:ext cx="39425" cy="878625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577" h="35145" extrusionOk="0">
                        <a:moveTo>
                          <a:pt x="1576" y="1"/>
                        </a:moveTo>
                        <a:lnTo>
                          <a:pt x="0" y="895"/>
                        </a:lnTo>
                        <a:lnTo>
                          <a:pt x="0" y="35144"/>
                        </a:lnTo>
                        <a:lnTo>
                          <a:pt x="1576" y="34250"/>
                        </a:lnTo>
                        <a:lnTo>
                          <a:pt x="1576" y="1"/>
                        </a:lnTo>
                        <a:close/>
                      </a:path>
                    </a:pathLst>
                  </a:custGeom>
                  <a:solidFill>
                    <a:schemeClr val="accent2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635" name="Google Shape;635;p30"/>
              <p:cNvSpPr/>
              <p:nvPr/>
            </p:nvSpPr>
            <p:spPr>
              <a:xfrm>
                <a:off x="5617225" y="1545950"/>
                <a:ext cx="681475" cy="597100"/>
              </a:xfrm>
              <a:custGeom>
                <a:avLst/>
                <a:gdLst/>
                <a:ahLst/>
                <a:cxnLst/>
                <a:rect l="l" t="t" r="r" b="b"/>
                <a:pathLst>
                  <a:path w="27259" h="23884" extrusionOk="0">
                    <a:moveTo>
                      <a:pt x="0" y="7128"/>
                    </a:moveTo>
                    <a:lnTo>
                      <a:pt x="0" y="1001"/>
                    </a:lnTo>
                    <a:lnTo>
                      <a:pt x="5001" y="0"/>
                    </a:lnTo>
                    <a:lnTo>
                      <a:pt x="11379" y="9379"/>
                    </a:lnTo>
                    <a:lnTo>
                      <a:pt x="21632" y="6878"/>
                    </a:lnTo>
                    <a:lnTo>
                      <a:pt x="27259" y="15506"/>
                    </a:lnTo>
                    <a:lnTo>
                      <a:pt x="27259" y="23884"/>
                    </a:ln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</p:sp>
          <p:sp>
            <p:nvSpPr>
              <p:cNvPr id="636" name="Google Shape;636;p30"/>
              <p:cNvSpPr/>
              <p:nvPr/>
            </p:nvSpPr>
            <p:spPr>
              <a:xfrm>
                <a:off x="5614100" y="1650300"/>
                <a:ext cx="687725" cy="575200"/>
              </a:xfrm>
              <a:custGeom>
                <a:avLst/>
                <a:gdLst/>
                <a:ahLst/>
                <a:cxnLst/>
                <a:rect l="l" t="t" r="r" b="b"/>
                <a:pathLst>
                  <a:path w="27509" h="23008" extrusionOk="0">
                    <a:moveTo>
                      <a:pt x="0" y="6127"/>
                    </a:moveTo>
                    <a:lnTo>
                      <a:pt x="0" y="2376"/>
                    </a:lnTo>
                    <a:lnTo>
                      <a:pt x="12504" y="0"/>
                    </a:lnTo>
                    <a:lnTo>
                      <a:pt x="19881" y="10753"/>
                    </a:lnTo>
                    <a:lnTo>
                      <a:pt x="27384" y="8878"/>
                    </a:lnTo>
                    <a:lnTo>
                      <a:pt x="27509" y="23008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</p:sp>
        </p:grpSp>
      </p:grp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5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6" grpId="0"/>
      <p:bldP spid="558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" name="Google Shape;641;p31"/>
          <p:cNvSpPr/>
          <p:nvPr/>
        </p:nvSpPr>
        <p:spPr>
          <a:xfrm rot="214">
            <a:off x="4521810" y="-249464"/>
            <a:ext cx="9645300" cy="9597900"/>
          </a:xfrm>
          <a:prstGeom prst="donut">
            <a:avLst>
              <a:gd name="adj" fmla="val 389"/>
            </a:avLst>
          </a:prstGeom>
          <a:solidFill>
            <a:srgbClr val="FFFFFF">
              <a:alpha val="374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2" name="Google Shape;642;p31"/>
          <p:cNvSpPr txBox="1">
            <a:spLocks noGrp="1"/>
          </p:cNvSpPr>
          <p:nvPr>
            <p:ph type="title"/>
          </p:nvPr>
        </p:nvSpPr>
        <p:spPr>
          <a:xfrm>
            <a:off x="713225" y="1700784"/>
            <a:ext cx="3100200" cy="17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Ejemplos de redes sociales</a:t>
            </a:r>
            <a:endParaRPr dirty="0"/>
          </a:p>
        </p:txBody>
      </p:sp>
      <p:sp>
        <p:nvSpPr>
          <p:cNvPr id="643" name="Google Shape;643;p31"/>
          <p:cNvSpPr/>
          <p:nvPr/>
        </p:nvSpPr>
        <p:spPr>
          <a:xfrm>
            <a:off x="4174725" y="2610717"/>
            <a:ext cx="1080000" cy="728700"/>
          </a:xfrm>
          <a:prstGeom prst="can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4" name="Google Shape;644;p31"/>
          <p:cNvSpPr/>
          <p:nvPr/>
        </p:nvSpPr>
        <p:spPr>
          <a:xfrm>
            <a:off x="4894500" y="1566039"/>
            <a:ext cx="897000" cy="636300"/>
          </a:xfrm>
          <a:prstGeom prst="can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5" name="Google Shape;645;p31"/>
          <p:cNvSpPr/>
          <p:nvPr/>
        </p:nvSpPr>
        <p:spPr>
          <a:xfrm>
            <a:off x="5736814" y="521362"/>
            <a:ext cx="830100" cy="636300"/>
          </a:xfrm>
          <a:prstGeom prst="can">
            <a:avLst>
              <a:gd name="adj" fmla="val 5000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6" name="Google Shape;646;p31"/>
          <p:cNvSpPr/>
          <p:nvPr/>
        </p:nvSpPr>
        <p:spPr>
          <a:xfrm>
            <a:off x="3630675" y="3747795"/>
            <a:ext cx="1297800" cy="831600"/>
          </a:xfrm>
          <a:prstGeom prst="can">
            <a:avLst>
              <a:gd name="adj" fmla="val 5000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7" name="Google Shape;647;p31"/>
          <p:cNvSpPr txBox="1"/>
          <p:nvPr/>
        </p:nvSpPr>
        <p:spPr>
          <a:xfrm>
            <a:off x="5099475" y="4054000"/>
            <a:ext cx="33129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Compartir videos en los que junto con videos de otras personas se pueda crear un conocimiento compartido</a:t>
            </a:r>
            <a:endParaRPr sz="12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48" name="Google Shape;648;p31"/>
          <p:cNvSpPr txBox="1"/>
          <p:nvPr/>
        </p:nvSpPr>
        <p:spPr>
          <a:xfrm>
            <a:off x="5631301" y="3003400"/>
            <a:ext cx="27813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Grupos para compartir información como tareas sin la necesidad de compartir tu contacto personal</a:t>
            </a:r>
            <a:endParaRPr sz="12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49" name="Google Shape;649;p31"/>
          <p:cNvSpPr txBox="1"/>
          <p:nvPr/>
        </p:nvSpPr>
        <p:spPr>
          <a:xfrm>
            <a:off x="6166150" y="1953475"/>
            <a:ext cx="22464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dirty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rPr>
              <a:t>Difundir proyectos y eventos y crear un conocimiento compartido</a:t>
            </a:r>
            <a:endParaRPr sz="1200" dirty="0">
              <a:solidFill>
                <a:schemeClr val="lt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0" name="Google Shape;650;p31"/>
          <p:cNvSpPr txBox="1"/>
          <p:nvPr/>
        </p:nvSpPr>
        <p:spPr>
          <a:xfrm>
            <a:off x="6700975" y="902725"/>
            <a:ext cx="1711500" cy="63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1000" dirty="0">
                <a:solidFill>
                  <a:schemeClr val="bg1"/>
                </a:solidFill>
                <a:latin typeface="Verdana" panose="020B0604030504040204" pitchFamily="34" charset="0"/>
              </a:rPr>
              <a:t>P</a:t>
            </a:r>
            <a:r>
              <a:rPr lang="es-ES" sz="1000" b="0" i="0" dirty="0">
                <a:solidFill>
                  <a:schemeClr val="bg1"/>
                </a:solidFill>
                <a:effectLst/>
                <a:latin typeface="Verdana" panose="020B0604030504040204" pitchFamily="34" charset="0"/>
              </a:rPr>
              <a:t>romocionar ofertas de estudios, crear redes de conocimiento, promocionar eventos académicos</a:t>
            </a:r>
            <a:endParaRPr sz="800" dirty="0">
              <a:solidFill>
                <a:schemeClr val="bg1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651" name="Google Shape;651;p31"/>
          <p:cNvSpPr txBox="1"/>
          <p:nvPr/>
        </p:nvSpPr>
        <p:spPr>
          <a:xfrm>
            <a:off x="5099475" y="3800675"/>
            <a:ext cx="33129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rPr>
              <a:t>Tiktok</a:t>
            </a:r>
            <a:endParaRPr sz="1800" dirty="0">
              <a:solidFill>
                <a:schemeClr val="accent2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652" name="Google Shape;652;p31"/>
          <p:cNvSpPr txBox="1"/>
          <p:nvPr/>
        </p:nvSpPr>
        <p:spPr>
          <a:xfrm>
            <a:off x="6166158" y="1699700"/>
            <a:ext cx="22464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rPr>
              <a:t>Twitter</a:t>
            </a:r>
            <a:endParaRPr sz="1800" dirty="0">
              <a:solidFill>
                <a:schemeClr val="accent2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653" name="Google Shape;653;p31"/>
          <p:cNvSpPr txBox="1"/>
          <p:nvPr/>
        </p:nvSpPr>
        <p:spPr>
          <a:xfrm>
            <a:off x="6700966" y="649225"/>
            <a:ext cx="17115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rPr>
              <a:t>Facebook</a:t>
            </a:r>
            <a:endParaRPr sz="1800" dirty="0">
              <a:solidFill>
                <a:schemeClr val="accent2"/>
              </a:solidFill>
              <a:latin typeface="Anton"/>
              <a:ea typeface="Anton"/>
              <a:cs typeface="Anton"/>
              <a:sym typeface="Anton"/>
            </a:endParaRPr>
          </a:p>
        </p:txBody>
      </p:sp>
      <p:sp>
        <p:nvSpPr>
          <p:cNvPr id="654" name="Google Shape;654;p31"/>
          <p:cNvSpPr txBox="1"/>
          <p:nvPr/>
        </p:nvSpPr>
        <p:spPr>
          <a:xfrm>
            <a:off x="5631271" y="2750200"/>
            <a:ext cx="2781300" cy="38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>
                <a:solidFill>
                  <a:schemeClr val="accent2"/>
                </a:solidFill>
                <a:latin typeface="Anton"/>
                <a:ea typeface="Anton"/>
                <a:cs typeface="Anton"/>
                <a:sym typeface="Anton"/>
              </a:rPr>
              <a:t>Telegram</a:t>
            </a:r>
            <a:endParaRPr sz="1800" dirty="0">
              <a:solidFill>
                <a:schemeClr val="accent2"/>
              </a:solidFill>
              <a:latin typeface="Anton"/>
              <a:ea typeface="Anton"/>
              <a:cs typeface="Anton"/>
              <a:sym typeface="Anton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4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6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6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2" grpId="0"/>
      <p:bldP spid="647" grpId="0"/>
      <p:bldP spid="648" grpId="0"/>
      <p:bldP spid="649" grpId="0"/>
      <p:bldP spid="650" grpId="0"/>
      <p:bldP spid="651" grpId="0"/>
      <p:bldP spid="652" grpId="0"/>
      <p:bldP spid="653" grpId="0"/>
      <p:bldP spid="6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3" name="Google Shape;863;p38"/>
          <p:cNvSpPr txBox="1">
            <a:spLocks noGrp="1"/>
          </p:cNvSpPr>
          <p:nvPr>
            <p:ph type="title" idx="2"/>
          </p:nvPr>
        </p:nvSpPr>
        <p:spPr>
          <a:xfrm>
            <a:off x="648628" y="927103"/>
            <a:ext cx="3256800" cy="136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200" dirty="0"/>
              <a:t>Las redes sociales en la educación superior</a:t>
            </a:r>
            <a:endParaRPr sz="3200" dirty="0"/>
          </a:p>
        </p:txBody>
      </p:sp>
      <p:sp>
        <p:nvSpPr>
          <p:cNvPr id="866" name="Google Shape;866;p38"/>
          <p:cNvSpPr/>
          <p:nvPr/>
        </p:nvSpPr>
        <p:spPr>
          <a:xfrm>
            <a:off x="7496513" y="2664509"/>
            <a:ext cx="294248" cy="180985"/>
          </a:xfrm>
          <a:custGeom>
            <a:avLst/>
            <a:gdLst/>
            <a:ahLst/>
            <a:cxnLst/>
            <a:rect l="l" t="t" r="r" b="b"/>
            <a:pathLst>
              <a:path w="20402" h="12551" extrusionOk="0">
                <a:moveTo>
                  <a:pt x="20144" y="12550"/>
                </a:moveTo>
                <a:lnTo>
                  <a:pt x="0" y="451"/>
                </a:lnTo>
                <a:lnTo>
                  <a:pt x="258" y="0"/>
                </a:lnTo>
                <a:lnTo>
                  <a:pt x="20402" y="12164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7" name="Google Shape;867;p38"/>
          <p:cNvSpPr/>
          <p:nvPr/>
        </p:nvSpPr>
        <p:spPr>
          <a:xfrm>
            <a:off x="6672267" y="3169368"/>
            <a:ext cx="362005" cy="218103"/>
          </a:xfrm>
          <a:custGeom>
            <a:avLst/>
            <a:gdLst/>
            <a:ahLst/>
            <a:cxnLst/>
            <a:rect l="l" t="t" r="r" b="b"/>
            <a:pathLst>
              <a:path w="25100" h="15125" fill="none" extrusionOk="0">
                <a:moveTo>
                  <a:pt x="0" y="0"/>
                </a:moveTo>
                <a:lnTo>
                  <a:pt x="25100" y="15124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8" name="Google Shape;868;p38"/>
          <p:cNvSpPr/>
          <p:nvPr/>
        </p:nvSpPr>
        <p:spPr>
          <a:xfrm>
            <a:off x="7869652" y="2443638"/>
            <a:ext cx="362005" cy="218103"/>
          </a:xfrm>
          <a:custGeom>
            <a:avLst/>
            <a:gdLst/>
            <a:ahLst/>
            <a:cxnLst/>
            <a:rect l="l" t="t" r="r" b="b"/>
            <a:pathLst>
              <a:path w="25100" h="15125" fill="none" extrusionOk="0">
                <a:moveTo>
                  <a:pt x="0" y="0"/>
                </a:moveTo>
                <a:lnTo>
                  <a:pt x="25100" y="15124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9" name="Google Shape;869;p38"/>
          <p:cNvSpPr/>
          <p:nvPr/>
        </p:nvSpPr>
        <p:spPr>
          <a:xfrm>
            <a:off x="5194552" y="1602822"/>
            <a:ext cx="517955" cy="315553"/>
          </a:xfrm>
          <a:custGeom>
            <a:avLst/>
            <a:gdLst/>
            <a:ahLst/>
            <a:cxnLst/>
            <a:rect l="l" t="t" r="r" b="b"/>
            <a:pathLst>
              <a:path w="35913" h="21883" fill="none" extrusionOk="0">
                <a:moveTo>
                  <a:pt x="1" y="1"/>
                </a:moveTo>
                <a:lnTo>
                  <a:pt x="35913" y="21883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0" name="Google Shape;870;p38"/>
          <p:cNvSpPr/>
          <p:nvPr/>
        </p:nvSpPr>
        <p:spPr>
          <a:xfrm>
            <a:off x="4859474" y="3107189"/>
            <a:ext cx="348087" cy="210676"/>
          </a:xfrm>
          <a:custGeom>
            <a:avLst/>
            <a:gdLst/>
            <a:ahLst/>
            <a:cxnLst/>
            <a:rect l="l" t="t" r="r" b="b"/>
            <a:pathLst>
              <a:path w="24135" h="14610" fill="none" extrusionOk="0">
                <a:moveTo>
                  <a:pt x="24135" y="0"/>
                </a:moveTo>
                <a:lnTo>
                  <a:pt x="1" y="14610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1" name="Google Shape;871;p38"/>
          <p:cNvSpPr/>
          <p:nvPr/>
        </p:nvSpPr>
        <p:spPr>
          <a:xfrm>
            <a:off x="5252113" y="3311362"/>
            <a:ext cx="293325" cy="178188"/>
          </a:xfrm>
          <a:custGeom>
            <a:avLst/>
            <a:gdLst/>
            <a:ahLst/>
            <a:cxnLst/>
            <a:rect l="l" t="t" r="r" b="b"/>
            <a:pathLst>
              <a:path w="20338" h="12357" fill="none" extrusionOk="0">
                <a:moveTo>
                  <a:pt x="20337" y="0"/>
                </a:moveTo>
                <a:lnTo>
                  <a:pt x="0" y="12357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2" name="Google Shape;872;p38"/>
          <p:cNvSpPr/>
          <p:nvPr/>
        </p:nvSpPr>
        <p:spPr>
          <a:xfrm>
            <a:off x="7735061" y="1570348"/>
            <a:ext cx="339736" cy="205110"/>
          </a:xfrm>
          <a:custGeom>
            <a:avLst/>
            <a:gdLst/>
            <a:ahLst/>
            <a:cxnLst/>
            <a:rect l="l" t="t" r="r" b="b"/>
            <a:pathLst>
              <a:path w="23556" h="14224" fill="none" extrusionOk="0">
                <a:moveTo>
                  <a:pt x="23555" y="0"/>
                </a:moveTo>
                <a:lnTo>
                  <a:pt x="0" y="14223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3" name="Google Shape;873;p38"/>
          <p:cNvSpPr/>
          <p:nvPr/>
        </p:nvSpPr>
        <p:spPr>
          <a:xfrm>
            <a:off x="6986000" y="1056203"/>
            <a:ext cx="439973" cy="264506"/>
          </a:xfrm>
          <a:custGeom>
            <a:avLst/>
            <a:gdLst/>
            <a:ahLst/>
            <a:cxnLst/>
            <a:rect l="l" t="t" r="r" b="b"/>
            <a:pathLst>
              <a:path w="30506" h="18343" fill="none" extrusionOk="0">
                <a:moveTo>
                  <a:pt x="30506" y="1"/>
                </a:moveTo>
                <a:lnTo>
                  <a:pt x="0" y="18343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4" name="Google Shape;874;p38"/>
          <p:cNvSpPr/>
          <p:nvPr/>
        </p:nvSpPr>
        <p:spPr>
          <a:xfrm>
            <a:off x="7181843" y="2764743"/>
            <a:ext cx="473404" cy="187474"/>
          </a:xfrm>
          <a:custGeom>
            <a:avLst/>
            <a:gdLst/>
            <a:ahLst/>
            <a:cxnLst/>
            <a:rect l="l" t="t" r="r" b="b"/>
            <a:pathLst>
              <a:path w="32824" h="13001" fill="none" extrusionOk="0">
                <a:moveTo>
                  <a:pt x="1" y="6629"/>
                </a:moveTo>
                <a:lnTo>
                  <a:pt x="9847" y="12614"/>
                </a:lnTo>
                <a:cubicBezTo>
                  <a:pt x="10555" y="13000"/>
                  <a:pt x="11392" y="13000"/>
                  <a:pt x="12036" y="12614"/>
                </a:cubicBezTo>
                <a:lnTo>
                  <a:pt x="32823" y="0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5" name="Google Shape;875;p38"/>
          <p:cNvSpPr/>
          <p:nvPr/>
        </p:nvSpPr>
        <p:spPr>
          <a:xfrm>
            <a:off x="5120305" y="3160081"/>
            <a:ext cx="239486" cy="89116"/>
          </a:xfrm>
          <a:custGeom>
            <a:avLst/>
            <a:gdLst/>
            <a:ahLst/>
            <a:cxnLst/>
            <a:rect l="l" t="t" r="r" b="b"/>
            <a:pathLst>
              <a:path w="16605" h="6180" fill="none" extrusionOk="0">
                <a:moveTo>
                  <a:pt x="16605" y="2832"/>
                </a:moveTo>
                <a:lnTo>
                  <a:pt x="11713" y="5793"/>
                </a:lnTo>
                <a:cubicBezTo>
                  <a:pt x="11070" y="6179"/>
                  <a:pt x="10169" y="6179"/>
                  <a:pt x="9525" y="5793"/>
                </a:cubicBezTo>
                <a:lnTo>
                  <a:pt x="0" y="1"/>
                </a:lnTo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6" name="Google Shape;876;p38"/>
          <p:cNvSpPr/>
          <p:nvPr/>
        </p:nvSpPr>
        <p:spPr>
          <a:xfrm>
            <a:off x="4529041" y="1267802"/>
            <a:ext cx="3796363" cy="2297856"/>
          </a:xfrm>
          <a:custGeom>
            <a:avLst/>
            <a:gdLst/>
            <a:ahLst/>
            <a:cxnLst/>
            <a:rect l="l" t="t" r="r" b="b"/>
            <a:pathLst>
              <a:path w="263225" h="159352" fill="none" extrusionOk="0">
                <a:moveTo>
                  <a:pt x="96473" y="157549"/>
                </a:moveTo>
                <a:lnTo>
                  <a:pt x="1674" y="100206"/>
                </a:lnTo>
                <a:cubicBezTo>
                  <a:pt x="0" y="99176"/>
                  <a:pt x="0" y="96731"/>
                  <a:pt x="1674" y="95701"/>
                </a:cubicBezTo>
                <a:lnTo>
                  <a:pt x="156455" y="1996"/>
                </a:lnTo>
                <a:cubicBezTo>
                  <a:pt x="159801" y="1"/>
                  <a:pt x="163985" y="1"/>
                  <a:pt x="167331" y="1996"/>
                </a:cubicBezTo>
                <a:lnTo>
                  <a:pt x="261552" y="59017"/>
                </a:lnTo>
                <a:cubicBezTo>
                  <a:pt x="263225" y="60047"/>
                  <a:pt x="263225" y="62492"/>
                  <a:pt x="261552" y="63522"/>
                </a:cubicBezTo>
                <a:lnTo>
                  <a:pt x="106127" y="157549"/>
                </a:lnTo>
                <a:cubicBezTo>
                  <a:pt x="103166" y="159351"/>
                  <a:pt x="99433" y="159351"/>
                  <a:pt x="96473" y="157549"/>
                </a:cubicBezTo>
                <a:close/>
              </a:path>
            </a:pathLst>
          </a:custGeom>
          <a:noFill/>
          <a:ln w="12875" cap="flat" cmpd="sng">
            <a:solidFill>
              <a:srgbClr val="FFFFFF"/>
            </a:solidFill>
            <a:prstDash val="solid"/>
            <a:miter lim="64358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7" name="Google Shape;877;p38"/>
          <p:cNvSpPr/>
          <p:nvPr/>
        </p:nvSpPr>
        <p:spPr>
          <a:xfrm>
            <a:off x="8092408" y="2587016"/>
            <a:ext cx="236716" cy="142008"/>
          </a:xfrm>
          <a:custGeom>
            <a:avLst/>
            <a:gdLst/>
            <a:ahLst/>
            <a:cxnLst/>
            <a:rect l="l" t="t" r="r" b="b"/>
            <a:pathLst>
              <a:path w="16413" h="9848" extrusionOk="0">
                <a:moveTo>
                  <a:pt x="10105" y="1"/>
                </a:moveTo>
                <a:cubicBezTo>
                  <a:pt x="9993" y="1"/>
                  <a:pt x="9880" y="33"/>
                  <a:pt x="9783" y="97"/>
                </a:cubicBezTo>
                <a:lnTo>
                  <a:pt x="130" y="5889"/>
                </a:lnTo>
                <a:cubicBezTo>
                  <a:pt x="1" y="5954"/>
                  <a:pt x="1" y="6147"/>
                  <a:pt x="130" y="6211"/>
                </a:cubicBezTo>
                <a:lnTo>
                  <a:pt x="6051" y="9751"/>
                </a:lnTo>
                <a:cubicBezTo>
                  <a:pt x="6147" y="9815"/>
                  <a:pt x="6244" y="9847"/>
                  <a:pt x="6340" y="9847"/>
                </a:cubicBezTo>
                <a:cubicBezTo>
                  <a:pt x="6437" y="9847"/>
                  <a:pt x="6533" y="9815"/>
                  <a:pt x="6630" y="9751"/>
                </a:cubicBezTo>
                <a:lnTo>
                  <a:pt x="16348" y="3894"/>
                </a:lnTo>
                <a:cubicBezTo>
                  <a:pt x="16412" y="3830"/>
                  <a:pt x="16412" y="3701"/>
                  <a:pt x="16348" y="3637"/>
                </a:cubicBezTo>
                <a:lnTo>
                  <a:pt x="10427" y="97"/>
                </a:lnTo>
                <a:cubicBezTo>
                  <a:pt x="10330" y="33"/>
                  <a:pt x="10218" y="1"/>
                  <a:pt x="10105" y="1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8" name="Google Shape;878;p38"/>
          <p:cNvSpPr/>
          <p:nvPr/>
        </p:nvSpPr>
        <p:spPr>
          <a:xfrm>
            <a:off x="8092408" y="2469623"/>
            <a:ext cx="236716" cy="216934"/>
          </a:xfrm>
          <a:custGeom>
            <a:avLst/>
            <a:gdLst/>
            <a:ahLst/>
            <a:cxnLst/>
            <a:rect l="l" t="t" r="r" b="b"/>
            <a:pathLst>
              <a:path w="16413" h="15044" extrusionOk="0">
                <a:moveTo>
                  <a:pt x="16412" y="0"/>
                </a:moveTo>
                <a:lnTo>
                  <a:pt x="8432" y="2510"/>
                </a:lnTo>
                <a:lnTo>
                  <a:pt x="1" y="2253"/>
                </a:lnTo>
                <a:lnTo>
                  <a:pt x="1" y="11263"/>
                </a:lnTo>
                <a:cubicBezTo>
                  <a:pt x="65" y="11327"/>
                  <a:pt x="65" y="11392"/>
                  <a:pt x="130" y="11392"/>
                </a:cubicBezTo>
                <a:lnTo>
                  <a:pt x="6051" y="14996"/>
                </a:lnTo>
                <a:cubicBezTo>
                  <a:pt x="6147" y="15028"/>
                  <a:pt x="6244" y="15044"/>
                  <a:pt x="6340" y="15044"/>
                </a:cubicBezTo>
                <a:cubicBezTo>
                  <a:pt x="6437" y="15044"/>
                  <a:pt x="6533" y="15028"/>
                  <a:pt x="6630" y="14996"/>
                </a:cubicBezTo>
                <a:lnTo>
                  <a:pt x="16348" y="9139"/>
                </a:lnTo>
                <a:cubicBezTo>
                  <a:pt x="16348" y="9075"/>
                  <a:pt x="16412" y="9010"/>
                  <a:pt x="16412" y="8946"/>
                </a:cubicBezTo>
                <a:lnTo>
                  <a:pt x="1641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9" name="Google Shape;879;p38"/>
          <p:cNvSpPr/>
          <p:nvPr/>
        </p:nvSpPr>
        <p:spPr>
          <a:xfrm>
            <a:off x="8092408" y="2414394"/>
            <a:ext cx="236716" cy="142945"/>
          </a:xfrm>
          <a:custGeom>
            <a:avLst/>
            <a:gdLst/>
            <a:ahLst/>
            <a:cxnLst/>
            <a:rect l="l" t="t" r="r" b="b"/>
            <a:pathLst>
              <a:path w="16413" h="9913" extrusionOk="0">
                <a:moveTo>
                  <a:pt x="10105" y="1"/>
                </a:moveTo>
                <a:cubicBezTo>
                  <a:pt x="9993" y="1"/>
                  <a:pt x="9880" y="33"/>
                  <a:pt x="9783" y="98"/>
                </a:cubicBezTo>
                <a:lnTo>
                  <a:pt x="130" y="5954"/>
                </a:lnTo>
                <a:cubicBezTo>
                  <a:pt x="1" y="6018"/>
                  <a:pt x="1" y="6147"/>
                  <a:pt x="130" y="6212"/>
                </a:cubicBezTo>
                <a:lnTo>
                  <a:pt x="6051" y="9816"/>
                </a:lnTo>
                <a:cubicBezTo>
                  <a:pt x="6147" y="9880"/>
                  <a:pt x="6244" y="9912"/>
                  <a:pt x="6340" y="9912"/>
                </a:cubicBezTo>
                <a:cubicBezTo>
                  <a:pt x="6437" y="9912"/>
                  <a:pt x="6533" y="9880"/>
                  <a:pt x="6630" y="9816"/>
                </a:cubicBezTo>
                <a:lnTo>
                  <a:pt x="16348" y="3959"/>
                </a:lnTo>
                <a:cubicBezTo>
                  <a:pt x="16412" y="3895"/>
                  <a:pt x="16412" y="3766"/>
                  <a:pt x="16348" y="3702"/>
                </a:cubicBezTo>
                <a:lnTo>
                  <a:pt x="10427" y="98"/>
                </a:lnTo>
                <a:cubicBezTo>
                  <a:pt x="10330" y="33"/>
                  <a:pt x="10218" y="1"/>
                  <a:pt x="10105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0" name="Google Shape;880;p38"/>
          <p:cNvSpPr/>
          <p:nvPr/>
        </p:nvSpPr>
        <p:spPr>
          <a:xfrm>
            <a:off x="4864119" y="3043611"/>
            <a:ext cx="266412" cy="160567"/>
          </a:xfrm>
          <a:custGeom>
            <a:avLst/>
            <a:gdLst/>
            <a:ahLst/>
            <a:cxnLst/>
            <a:rect l="l" t="t" r="r" b="b"/>
            <a:pathLst>
              <a:path w="18472" h="11135" extrusionOk="0">
                <a:moveTo>
                  <a:pt x="11392" y="1"/>
                </a:moveTo>
                <a:cubicBezTo>
                  <a:pt x="11263" y="1"/>
                  <a:pt x="11134" y="33"/>
                  <a:pt x="11006" y="97"/>
                </a:cubicBezTo>
                <a:lnTo>
                  <a:pt x="129" y="6662"/>
                </a:lnTo>
                <a:cubicBezTo>
                  <a:pt x="0" y="6726"/>
                  <a:pt x="0" y="6919"/>
                  <a:pt x="129" y="6984"/>
                </a:cubicBezTo>
                <a:lnTo>
                  <a:pt x="6822" y="11038"/>
                </a:lnTo>
                <a:cubicBezTo>
                  <a:pt x="6919" y="11103"/>
                  <a:pt x="7032" y="11135"/>
                  <a:pt x="7144" y="11135"/>
                </a:cubicBezTo>
                <a:cubicBezTo>
                  <a:pt x="7257" y="11135"/>
                  <a:pt x="7369" y="11103"/>
                  <a:pt x="7466" y="11038"/>
                </a:cubicBezTo>
                <a:lnTo>
                  <a:pt x="18343" y="4474"/>
                </a:lnTo>
                <a:cubicBezTo>
                  <a:pt x="18471" y="4409"/>
                  <a:pt x="18471" y="4216"/>
                  <a:pt x="18343" y="4152"/>
                </a:cubicBezTo>
                <a:lnTo>
                  <a:pt x="11778" y="97"/>
                </a:lnTo>
                <a:cubicBezTo>
                  <a:pt x="11649" y="33"/>
                  <a:pt x="11521" y="1"/>
                  <a:pt x="11392" y="1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1" name="Google Shape;881;p38"/>
          <p:cNvSpPr/>
          <p:nvPr/>
        </p:nvSpPr>
        <p:spPr>
          <a:xfrm>
            <a:off x="4865042" y="2968901"/>
            <a:ext cx="265489" cy="187027"/>
          </a:xfrm>
          <a:custGeom>
            <a:avLst/>
            <a:gdLst/>
            <a:ahLst/>
            <a:cxnLst/>
            <a:rect l="l" t="t" r="r" b="b"/>
            <a:pathLst>
              <a:path w="18408" h="12970" extrusionOk="0">
                <a:moveTo>
                  <a:pt x="18407" y="1"/>
                </a:moveTo>
                <a:lnTo>
                  <a:pt x="9461" y="2833"/>
                </a:lnTo>
                <a:lnTo>
                  <a:pt x="1" y="2575"/>
                </a:lnTo>
                <a:lnTo>
                  <a:pt x="1" y="8689"/>
                </a:lnTo>
                <a:cubicBezTo>
                  <a:pt x="1" y="8754"/>
                  <a:pt x="65" y="8818"/>
                  <a:pt x="65" y="8882"/>
                </a:cubicBezTo>
                <a:lnTo>
                  <a:pt x="6758" y="12873"/>
                </a:lnTo>
                <a:cubicBezTo>
                  <a:pt x="6855" y="12937"/>
                  <a:pt x="6968" y="12969"/>
                  <a:pt x="7080" y="12969"/>
                </a:cubicBezTo>
                <a:cubicBezTo>
                  <a:pt x="7193" y="12969"/>
                  <a:pt x="7305" y="12937"/>
                  <a:pt x="7402" y="12873"/>
                </a:cubicBezTo>
                <a:lnTo>
                  <a:pt x="18279" y="6308"/>
                </a:lnTo>
                <a:cubicBezTo>
                  <a:pt x="18343" y="6244"/>
                  <a:pt x="18407" y="6179"/>
                  <a:pt x="18407" y="6115"/>
                </a:cubicBezTo>
                <a:lnTo>
                  <a:pt x="1840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2" name="Google Shape;882;p38"/>
          <p:cNvSpPr/>
          <p:nvPr/>
        </p:nvSpPr>
        <p:spPr>
          <a:xfrm>
            <a:off x="4864119" y="2908121"/>
            <a:ext cx="267335" cy="158707"/>
          </a:xfrm>
          <a:custGeom>
            <a:avLst/>
            <a:gdLst/>
            <a:ahLst/>
            <a:cxnLst/>
            <a:rect l="l" t="t" r="r" b="b"/>
            <a:pathLst>
              <a:path w="18536" h="11006" extrusionOk="0">
                <a:moveTo>
                  <a:pt x="11496" y="0"/>
                </a:moveTo>
                <a:cubicBezTo>
                  <a:pt x="11360" y="0"/>
                  <a:pt x="11231" y="33"/>
                  <a:pt x="11134" y="97"/>
                </a:cubicBezTo>
                <a:lnTo>
                  <a:pt x="129" y="6404"/>
                </a:lnTo>
                <a:cubicBezTo>
                  <a:pt x="0" y="6533"/>
                  <a:pt x="0" y="6662"/>
                  <a:pt x="129" y="6726"/>
                </a:cubicBezTo>
                <a:lnTo>
                  <a:pt x="6694" y="10909"/>
                </a:lnTo>
                <a:cubicBezTo>
                  <a:pt x="6790" y="10974"/>
                  <a:pt x="6903" y="11006"/>
                  <a:pt x="7016" y="11006"/>
                </a:cubicBezTo>
                <a:cubicBezTo>
                  <a:pt x="7128" y="11006"/>
                  <a:pt x="7241" y="10974"/>
                  <a:pt x="7337" y="10909"/>
                </a:cubicBezTo>
                <a:lnTo>
                  <a:pt x="18407" y="4602"/>
                </a:lnTo>
                <a:cubicBezTo>
                  <a:pt x="18536" y="4538"/>
                  <a:pt x="18536" y="4345"/>
                  <a:pt x="18407" y="4280"/>
                </a:cubicBezTo>
                <a:lnTo>
                  <a:pt x="11907" y="97"/>
                </a:lnTo>
                <a:cubicBezTo>
                  <a:pt x="11778" y="33"/>
                  <a:pt x="11633" y="0"/>
                  <a:pt x="11496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3" name="Google Shape;883;p38"/>
          <p:cNvSpPr/>
          <p:nvPr/>
        </p:nvSpPr>
        <p:spPr>
          <a:xfrm>
            <a:off x="7262595" y="1000066"/>
            <a:ext cx="266412" cy="160466"/>
          </a:xfrm>
          <a:custGeom>
            <a:avLst/>
            <a:gdLst/>
            <a:ahLst/>
            <a:cxnLst/>
            <a:rect l="l" t="t" r="r" b="b"/>
            <a:pathLst>
              <a:path w="18472" h="11128" extrusionOk="0">
                <a:moveTo>
                  <a:pt x="11360" y="0"/>
                </a:moveTo>
                <a:cubicBezTo>
                  <a:pt x="11215" y="0"/>
                  <a:pt x="11070" y="32"/>
                  <a:pt x="10942" y="97"/>
                </a:cubicBezTo>
                <a:lnTo>
                  <a:pt x="130" y="6661"/>
                </a:lnTo>
                <a:cubicBezTo>
                  <a:pt x="1" y="6726"/>
                  <a:pt x="1" y="6919"/>
                  <a:pt x="130" y="6983"/>
                </a:cubicBezTo>
                <a:lnTo>
                  <a:pt x="6758" y="10973"/>
                </a:lnTo>
                <a:cubicBezTo>
                  <a:pt x="6865" y="11080"/>
                  <a:pt x="7010" y="11127"/>
                  <a:pt x="7151" y="11127"/>
                </a:cubicBezTo>
                <a:cubicBezTo>
                  <a:pt x="7267" y="11127"/>
                  <a:pt x="7380" y="11096"/>
                  <a:pt x="7466" y="11038"/>
                </a:cubicBezTo>
                <a:lnTo>
                  <a:pt x="18343" y="4409"/>
                </a:lnTo>
                <a:cubicBezTo>
                  <a:pt x="18472" y="4344"/>
                  <a:pt x="18472" y="4216"/>
                  <a:pt x="18343" y="4151"/>
                </a:cubicBezTo>
                <a:lnTo>
                  <a:pt x="11778" y="97"/>
                </a:lnTo>
                <a:cubicBezTo>
                  <a:pt x="11650" y="32"/>
                  <a:pt x="11505" y="0"/>
                  <a:pt x="1136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4" name="Google Shape;884;p38"/>
          <p:cNvSpPr/>
          <p:nvPr/>
        </p:nvSpPr>
        <p:spPr>
          <a:xfrm>
            <a:off x="7262595" y="925356"/>
            <a:ext cx="265489" cy="187013"/>
          </a:xfrm>
          <a:custGeom>
            <a:avLst/>
            <a:gdLst/>
            <a:ahLst/>
            <a:cxnLst/>
            <a:rect l="l" t="t" r="r" b="b"/>
            <a:pathLst>
              <a:path w="18408" h="12969" extrusionOk="0">
                <a:moveTo>
                  <a:pt x="18407" y="0"/>
                </a:moveTo>
                <a:lnTo>
                  <a:pt x="9461" y="2832"/>
                </a:lnTo>
                <a:lnTo>
                  <a:pt x="1" y="2575"/>
                </a:lnTo>
                <a:lnTo>
                  <a:pt x="1" y="8689"/>
                </a:lnTo>
                <a:cubicBezTo>
                  <a:pt x="1" y="8753"/>
                  <a:pt x="65" y="8817"/>
                  <a:pt x="130" y="8882"/>
                </a:cubicBezTo>
                <a:lnTo>
                  <a:pt x="6758" y="12872"/>
                </a:lnTo>
                <a:cubicBezTo>
                  <a:pt x="6855" y="12936"/>
                  <a:pt x="6968" y="12969"/>
                  <a:pt x="7088" y="12969"/>
                </a:cubicBezTo>
                <a:cubicBezTo>
                  <a:pt x="7209" y="12969"/>
                  <a:pt x="7338" y="12936"/>
                  <a:pt x="7466" y="12872"/>
                </a:cubicBezTo>
                <a:lnTo>
                  <a:pt x="18343" y="6308"/>
                </a:lnTo>
                <a:cubicBezTo>
                  <a:pt x="18343" y="6243"/>
                  <a:pt x="18407" y="6243"/>
                  <a:pt x="18407" y="6179"/>
                </a:cubicBezTo>
                <a:lnTo>
                  <a:pt x="18407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5" name="Google Shape;885;p38"/>
          <p:cNvSpPr/>
          <p:nvPr/>
        </p:nvSpPr>
        <p:spPr>
          <a:xfrm>
            <a:off x="7262595" y="863869"/>
            <a:ext cx="266412" cy="160336"/>
          </a:xfrm>
          <a:custGeom>
            <a:avLst/>
            <a:gdLst/>
            <a:ahLst/>
            <a:cxnLst/>
            <a:rect l="l" t="t" r="r" b="b"/>
            <a:pathLst>
              <a:path w="18472" h="11119" extrusionOk="0">
                <a:moveTo>
                  <a:pt x="11360" y="1"/>
                </a:moveTo>
                <a:cubicBezTo>
                  <a:pt x="11215" y="1"/>
                  <a:pt x="11070" y="49"/>
                  <a:pt x="10942" y="145"/>
                </a:cubicBezTo>
                <a:lnTo>
                  <a:pt x="130" y="6710"/>
                </a:lnTo>
                <a:cubicBezTo>
                  <a:pt x="1" y="6774"/>
                  <a:pt x="1" y="6903"/>
                  <a:pt x="130" y="6967"/>
                </a:cubicBezTo>
                <a:lnTo>
                  <a:pt x="6758" y="11022"/>
                </a:lnTo>
                <a:cubicBezTo>
                  <a:pt x="6855" y="11086"/>
                  <a:pt x="6984" y="11119"/>
                  <a:pt x="7112" y="11119"/>
                </a:cubicBezTo>
                <a:cubicBezTo>
                  <a:pt x="7241" y="11119"/>
                  <a:pt x="7370" y="11086"/>
                  <a:pt x="7466" y="11022"/>
                </a:cubicBezTo>
                <a:lnTo>
                  <a:pt x="18343" y="4457"/>
                </a:lnTo>
                <a:cubicBezTo>
                  <a:pt x="18472" y="4393"/>
                  <a:pt x="18472" y="4200"/>
                  <a:pt x="18343" y="4136"/>
                </a:cubicBezTo>
                <a:lnTo>
                  <a:pt x="11778" y="145"/>
                </a:lnTo>
                <a:cubicBezTo>
                  <a:pt x="11650" y="49"/>
                  <a:pt x="11505" y="1"/>
                  <a:pt x="1136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6" name="Google Shape;886;p38"/>
          <p:cNvSpPr/>
          <p:nvPr/>
        </p:nvSpPr>
        <p:spPr>
          <a:xfrm>
            <a:off x="6032730" y="1349232"/>
            <a:ext cx="223707" cy="135288"/>
          </a:xfrm>
          <a:custGeom>
            <a:avLst/>
            <a:gdLst/>
            <a:ahLst/>
            <a:cxnLst/>
            <a:rect l="l" t="t" r="r" b="b"/>
            <a:pathLst>
              <a:path w="15511" h="9382" extrusionOk="0">
                <a:moveTo>
                  <a:pt x="8431" y="1"/>
                </a:moveTo>
                <a:cubicBezTo>
                  <a:pt x="8303" y="1"/>
                  <a:pt x="8174" y="49"/>
                  <a:pt x="8045" y="146"/>
                </a:cubicBezTo>
                <a:lnTo>
                  <a:pt x="129" y="4973"/>
                </a:lnTo>
                <a:cubicBezTo>
                  <a:pt x="0" y="5037"/>
                  <a:pt x="0" y="5166"/>
                  <a:pt x="129" y="5294"/>
                </a:cubicBezTo>
                <a:lnTo>
                  <a:pt x="6758" y="9285"/>
                </a:lnTo>
                <a:cubicBezTo>
                  <a:pt x="6854" y="9349"/>
                  <a:pt x="6983" y="9381"/>
                  <a:pt x="7112" y="9381"/>
                </a:cubicBezTo>
                <a:cubicBezTo>
                  <a:pt x="7241" y="9381"/>
                  <a:pt x="7369" y="9349"/>
                  <a:pt x="7466" y="9285"/>
                </a:cubicBezTo>
                <a:lnTo>
                  <a:pt x="15382" y="4458"/>
                </a:lnTo>
                <a:cubicBezTo>
                  <a:pt x="15511" y="4393"/>
                  <a:pt x="15511" y="4200"/>
                  <a:pt x="15382" y="4136"/>
                </a:cubicBezTo>
                <a:lnTo>
                  <a:pt x="8817" y="146"/>
                </a:lnTo>
                <a:cubicBezTo>
                  <a:pt x="8689" y="49"/>
                  <a:pt x="8560" y="1"/>
                  <a:pt x="8431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7" name="Google Shape;887;p38"/>
          <p:cNvSpPr/>
          <p:nvPr/>
        </p:nvSpPr>
        <p:spPr>
          <a:xfrm>
            <a:off x="6033653" y="1275229"/>
            <a:ext cx="222784" cy="161951"/>
          </a:xfrm>
          <a:custGeom>
            <a:avLst/>
            <a:gdLst/>
            <a:ahLst/>
            <a:cxnLst/>
            <a:rect l="l" t="t" r="r" b="b"/>
            <a:pathLst>
              <a:path w="15447" h="11231" extrusionOk="0">
                <a:moveTo>
                  <a:pt x="15447" y="0"/>
                </a:moveTo>
                <a:lnTo>
                  <a:pt x="6501" y="2832"/>
                </a:lnTo>
                <a:lnTo>
                  <a:pt x="1" y="837"/>
                </a:lnTo>
                <a:lnTo>
                  <a:pt x="1" y="6951"/>
                </a:lnTo>
                <a:cubicBezTo>
                  <a:pt x="1" y="7015"/>
                  <a:pt x="1" y="7080"/>
                  <a:pt x="65" y="7144"/>
                </a:cubicBezTo>
                <a:lnTo>
                  <a:pt x="6694" y="11134"/>
                </a:lnTo>
                <a:cubicBezTo>
                  <a:pt x="6790" y="11199"/>
                  <a:pt x="6919" y="11231"/>
                  <a:pt x="7048" y="11231"/>
                </a:cubicBezTo>
                <a:cubicBezTo>
                  <a:pt x="7177" y="11231"/>
                  <a:pt x="7305" y="11199"/>
                  <a:pt x="7402" y="11134"/>
                </a:cubicBezTo>
                <a:lnTo>
                  <a:pt x="15318" y="6308"/>
                </a:lnTo>
                <a:cubicBezTo>
                  <a:pt x="15382" y="6308"/>
                  <a:pt x="15447" y="6243"/>
                  <a:pt x="15447" y="6179"/>
                </a:cubicBezTo>
                <a:lnTo>
                  <a:pt x="15447" y="0"/>
                </a:lnTo>
                <a:close/>
              </a:path>
            </a:pathLst>
          </a:custGeom>
          <a:solidFill>
            <a:srgbClr val="E697C2">
              <a:alpha val="95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8" name="Google Shape;888;p38"/>
          <p:cNvSpPr/>
          <p:nvPr/>
        </p:nvSpPr>
        <p:spPr>
          <a:xfrm>
            <a:off x="6032730" y="1212819"/>
            <a:ext cx="223707" cy="135274"/>
          </a:xfrm>
          <a:custGeom>
            <a:avLst/>
            <a:gdLst/>
            <a:ahLst/>
            <a:cxnLst/>
            <a:rect l="l" t="t" r="r" b="b"/>
            <a:pathLst>
              <a:path w="15511" h="9381" extrusionOk="0">
                <a:moveTo>
                  <a:pt x="8431" y="0"/>
                </a:moveTo>
                <a:cubicBezTo>
                  <a:pt x="8303" y="0"/>
                  <a:pt x="8174" y="49"/>
                  <a:pt x="8045" y="145"/>
                </a:cubicBezTo>
                <a:lnTo>
                  <a:pt x="129" y="4972"/>
                </a:lnTo>
                <a:cubicBezTo>
                  <a:pt x="0" y="5036"/>
                  <a:pt x="0" y="5229"/>
                  <a:pt x="129" y="5294"/>
                </a:cubicBezTo>
                <a:lnTo>
                  <a:pt x="6758" y="9284"/>
                </a:lnTo>
                <a:cubicBezTo>
                  <a:pt x="6854" y="9348"/>
                  <a:pt x="6983" y="9381"/>
                  <a:pt x="7112" y="9381"/>
                </a:cubicBezTo>
                <a:cubicBezTo>
                  <a:pt x="7241" y="9381"/>
                  <a:pt x="7369" y="9348"/>
                  <a:pt x="7466" y="9284"/>
                </a:cubicBezTo>
                <a:lnTo>
                  <a:pt x="15382" y="4457"/>
                </a:lnTo>
                <a:cubicBezTo>
                  <a:pt x="15511" y="4393"/>
                  <a:pt x="15511" y="4200"/>
                  <a:pt x="15382" y="4135"/>
                </a:cubicBezTo>
                <a:lnTo>
                  <a:pt x="8817" y="145"/>
                </a:lnTo>
                <a:cubicBezTo>
                  <a:pt x="8689" y="49"/>
                  <a:pt x="8560" y="0"/>
                  <a:pt x="843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9" name="Google Shape;889;p38"/>
          <p:cNvSpPr/>
          <p:nvPr/>
        </p:nvSpPr>
        <p:spPr>
          <a:xfrm>
            <a:off x="4724884" y="1108173"/>
            <a:ext cx="3404676" cy="2173036"/>
          </a:xfrm>
          <a:custGeom>
            <a:avLst/>
            <a:gdLst/>
            <a:ahLst/>
            <a:cxnLst/>
            <a:rect l="l" t="t" r="r" b="b"/>
            <a:pathLst>
              <a:path w="236067" h="150696" extrusionOk="0">
                <a:moveTo>
                  <a:pt x="145281" y="1"/>
                </a:moveTo>
                <a:cubicBezTo>
                  <a:pt x="143584" y="1"/>
                  <a:pt x="141878" y="451"/>
                  <a:pt x="140366" y="1352"/>
                </a:cubicBezTo>
                <a:lnTo>
                  <a:pt x="1095" y="85597"/>
                </a:lnTo>
                <a:cubicBezTo>
                  <a:pt x="387" y="86048"/>
                  <a:pt x="1" y="86820"/>
                  <a:pt x="1" y="87657"/>
                </a:cubicBezTo>
                <a:lnTo>
                  <a:pt x="1" y="96023"/>
                </a:lnTo>
                <a:cubicBezTo>
                  <a:pt x="65" y="96796"/>
                  <a:pt x="451" y="97503"/>
                  <a:pt x="1095" y="97890"/>
                </a:cubicBezTo>
                <a:lnTo>
                  <a:pt x="86369" y="149440"/>
                </a:lnTo>
                <a:cubicBezTo>
                  <a:pt x="87721" y="150277"/>
                  <a:pt x="89233" y="150695"/>
                  <a:pt x="90746" y="150695"/>
                </a:cubicBezTo>
                <a:cubicBezTo>
                  <a:pt x="92258" y="150695"/>
                  <a:pt x="93771" y="150277"/>
                  <a:pt x="95122" y="149440"/>
                </a:cubicBezTo>
                <a:lnTo>
                  <a:pt x="234908" y="64874"/>
                </a:lnTo>
                <a:cubicBezTo>
                  <a:pt x="235616" y="64423"/>
                  <a:pt x="236066" y="63651"/>
                  <a:pt x="236066" y="62814"/>
                </a:cubicBezTo>
                <a:lnTo>
                  <a:pt x="236066" y="54641"/>
                </a:lnTo>
                <a:cubicBezTo>
                  <a:pt x="236066" y="53869"/>
                  <a:pt x="235616" y="53096"/>
                  <a:pt x="234908" y="52646"/>
                </a:cubicBezTo>
                <a:lnTo>
                  <a:pt x="150148" y="1352"/>
                </a:lnTo>
                <a:cubicBezTo>
                  <a:pt x="148668" y="451"/>
                  <a:pt x="146979" y="1"/>
                  <a:pt x="14528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0" name="Google Shape;890;p38"/>
          <p:cNvSpPr/>
          <p:nvPr/>
        </p:nvSpPr>
        <p:spPr>
          <a:xfrm>
            <a:off x="4719317" y="1108173"/>
            <a:ext cx="3415810" cy="2055412"/>
          </a:xfrm>
          <a:custGeom>
            <a:avLst/>
            <a:gdLst/>
            <a:ahLst/>
            <a:cxnLst/>
            <a:rect l="l" t="t" r="r" b="b"/>
            <a:pathLst>
              <a:path w="236839" h="142539" extrusionOk="0">
                <a:moveTo>
                  <a:pt x="145667" y="1"/>
                </a:moveTo>
                <a:cubicBezTo>
                  <a:pt x="143970" y="1"/>
                  <a:pt x="142264" y="451"/>
                  <a:pt x="140752" y="1352"/>
                </a:cubicBezTo>
                <a:lnTo>
                  <a:pt x="1545" y="85597"/>
                </a:lnTo>
                <a:cubicBezTo>
                  <a:pt x="1" y="86563"/>
                  <a:pt x="1" y="88751"/>
                  <a:pt x="1545" y="89716"/>
                </a:cubicBezTo>
                <a:lnTo>
                  <a:pt x="86820" y="141331"/>
                </a:lnTo>
                <a:cubicBezTo>
                  <a:pt x="88139" y="142136"/>
                  <a:pt x="89635" y="142538"/>
                  <a:pt x="91140" y="142538"/>
                </a:cubicBezTo>
                <a:cubicBezTo>
                  <a:pt x="92644" y="142538"/>
                  <a:pt x="94157" y="142136"/>
                  <a:pt x="95508" y="141331"/>
                </a:cubicBezTo>
                <a:lnTo>
                  <a:pt x="235294" y="56700"/>
                </a:lnTo>
                <a:cubicBezTo>
                  <a:pt x="236838" y="55735"/>
                  <a:pt x="236838" y="53547"/>
                  <a:pt x="235294" y="52646"/>
                </a:cubicBezTo>
                <a:lnTo>
                  <a:pt x="150534" y="1352"/>
                </a:lnTo>
                <a:cubicBezTo>
                  <a:pt x="149054" y="451"/>
                  <a:pt x="147365" y="1"/>
                  <a:pt x="14566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1" name="Google Shape;891;p38"/>
          <p:cNvSpPr/>
          <p:nvPr/>
        </p:nvSpPr>
        <p:spPr>
          <a:xfrm>
            <a:off x="5054395" y="1203763"/>
            <a:ext cx="2910864" cy="1761446"/>
          </a:xfrm>
          <a:custGeom>
            <a:avLst/>
            <a:gdLst/>
            <a:ahLst/>
            <a:cxnLst/>
            <a:rect l="l" t="t" r="r" b="b"/>
            <a:pathLst>
              <a:path w="201828" h="122153" extrusionOk="0">
                <a:moveTo>
                  <a:pt x="78196" y="120737"/>
                </a:moveTo>
                <a:lnTo>
                  <a:pt x="1417" y="74270"/>
                </a:lnTo>
                <a:cubicBezTo>
                  <a:pt x="1" y="73433"/>
                  <a:pt x="1" y="71438"/>
                  <a:pt x="1417" y="70602"/>
                </a:cubicBezTo>
                <a:lnTo>
                  <a:pt x="115266" y="1674"/>
                </a:lnTo>
                <a:cubicBezTo>
                  <a:pt x="118034" y="1"/>
                  <a:pt x="121445" y="1"/>
                  <a:pt x="124148" y="1674"/>
                </a:cubicBezTo>
                <a:lnTo>
                  <a:pt x="200476" y="47883"/>
                </a:lnTo>
                <a:cubicBezTo>
                  <a:pt x="201828" y="48720"/>
                  <a:pt x="201828" y="50651"/>
                  <a:pt x="200476" y="51487"/>
                </a:cubicBezTo>
                <a:lnTo>
                  <a:pt x="86048" y="120672"/>
                </a:lnTo>
                <a:cubicBezTo>
                  <a:pt x="83602" y="122153"/>
                  <a:pt x="80577" y="122153"/>
                  <a:pt x="78196" y="120737"/>
                </a:cubicBezTo>
                <a:close/>
              </a:path>
            </a:pathLst>
          </a:custGeom>
          <a:solidFill>
            <a:srgbClr val="009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2" name="Google Shape;892;p38"/>
          <p:cNvSpPr/>
          <p:nvPr/>
        </p:nvSpPr>
        <p:spPr>
          <a:xfrm>
            <a:off x="5056255" y="1203763"/>
            <a:ext cx="2907158" cy="1761446"/>
          </a:xfrm>
          <a:custGeom>
            <a:avLst/>
            <a:gdLst/>
            <a:ahLst/>
            <a:cxnLst/>
            <a:rect l="l" t="t" r="r" b="b"/>
            <a:pathLst>
              <a:path w="201571" h="122153" extrusionOk="0">
                <a:moveTo>
                  <a:pt x="201248" y="50393"/>
                </a:moveTo>
                <a:cubicBezTo>
                  <a:pt x="201055" y="50844"/>
                  <a:pt x="200734" y="51230"/>
                  <a:pt x="200347" y="51487"/>
                </a:cubicBezTo>
                <a:lnTo>
                  <a:pt x="85919" y="120672"/>
                </a:lnTo>
                <a:cubicBezTo>
                  <a:pt x="83473" y="122153"/>
                  <a:pt x="80513" y="122153"/>
                  <a:pt x="78067" y="120672"/>
                </a:cubicBezTo>
                <a:lnTo>
                  <a:pt x="1288" y="74206"/>
                </a:lnTo>
                <a:cubicBezTo>
                  <a:pt x="837" y="73948"/>
                  <a:pt x="515" y="73562"/>
                  <a:pt x="387" y="73112"/>
                </a:cubicBezTo>
                <a:cubicBezTo>
                  <a:pt x="1" y="72146"/>
                  <a:pt x="387" y="71052"/>
                  <a:pt x="1288" y="70537"/>
                </a:cubicBezTo>
                <a:lnTo>
                  <a:pt x="115202" y="1674"/>
                </a:lnTo>
                <a:cubicBezTo>
                  <a:pt x="117905" y="1"/>
                  <a:pt x="121316" y="1"/>
                  <a:pt x="124019" y="1674"/>
                </a:cubicBezTo>
                <a:lnTo>
                  <a:pt x="200347" y="47883"/>
                </a:lnTo>
                <a:cubicBezTo>
                  <a:pt x="201184" y="48398"/>
                  <a:pt x="201570" y="49428"/>
                  <a:pt x="201248" y="50393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3" name="Google Shape;893;p38"/>
          <p:cNvSpPr/>
          <p:nvPr/>
        </p:nvSpPr>
        <p:spPr>
          <a:xfrm>
            <a:off x="5057178" y="1230757"/>
            <a:ext cx="2901591" cy="1729347"/>
          </a:xfrm>
          <a:custGeom>
            <a:avLst/>
            <a:gdLst/>
            <a:ahLst/>
            <a:cxnLst/>
            <a:rect l="l" t="t" r="r" b="b"/>
            <a:pathLst>
              <a:path w="201185" h="119927" extrusionOk="0">
                <a:moveTo>
                  <a:pt x="119604" y="1"/>
                </a:moveTo>
                <a:cubicBezTo>
                  <a:pt x="118460" y="1"/>
                  <a:pt x="117310" y="233"/>
                  <a:pt x="116232" y="703"/>
                </a:cubicBezTo>
                <a:cubicBezTo>
                  <a:pt x="115846" y="832"/>
                  <a:pt x="115459" y="1025"/>
                  <a:pt x="115138" y="1218"/>
                </a:cubicBezTo>
                <a:lnTo>
                  <a:pt x="110697" y="3921"/>
                </a:lnTo>
                <a:lnTo>
                  <a:pt x="99434" y="10743"/>
                </a:lnTo>
                <a:lnTo>
                  <a:pt x="1224" y="70146"/>
                </a:lnTo>
                <a:cubicBezTo>
                  <a:pt x="1" y="70403"/>
                  <a:pt x="1" y="72141"/>
                  <a:pt x="1224" y="72398"/>
                </a:cubicBezTo>
                <a:lnTo>
                  <a:pt x="57795" y="106637"/>
                </a:lnTo>
                <a:lnTo>
                  <a:pt x="64359" y="110627"/>
                </a:lnTo>
                <a:lnTo>
                  <a:pt x="67641" y="112622"/>
                </a:lnTo>
                <a:lnTo>
                  <a:pt x="78003" y="118865"/>
                </a:lnTo>
                <a:cubicBezTo>
                  <a:pt x="79194" y="119573"/>
                  <a:pt x="80545" y="119927"/>
                  <a:pt x="81905" y="119927"/>
                </a:cubicBezTo>
                <a:cubicBezTo>
                  <a:pt x="83264" y="119927"/>
                  <a:pt x="84632" y="119573"/>
                  <a:pt x="85855" y="118865"/>
                </a:cubicBezTo>
                <a:lnTo>
                  <a:pt x="86820" y="118221"/>
                </a:lnTo>
                <a:lnTo>
                  <a:pt x="200283" y="49615"/>
                </a:lnTo>
                <a:cubicBezTo>
                  <a:pt x="200670" y="49358"/>
                  <a:pt x="200991" y="48972"/>
                  <a:pt x="201184" y="48521"/>
                </a:cubicBezTo>
                <a:cubicBezTo>
                  <a:pt x="200991" y="48071"/>
                  <a:pt x="200670" y="47685"/>
                  <a:pt x="200283" y="47427"/>
                </a:cubicBezTo>
                <a:lnTo>
                  <a:pt x="134767" y="7783"/>
                </a:lnTo>
                <a:lnTo>
                  <a:pt x="123955" y="1218"/>
                </a:lnTo>
                <a:cubicBezTo>
                  <a:pt x="122633" y="410"/>
                  <a:pt x="121123" y="1"/>
                  <a:pt x="119604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4" name="Google Shape;894;p38"/>
          <p:cNvSpPr/>
          <p:nvPr/>
        </p:nvSpPr>
        <p:spPr>
          <a:xfrm>
            <a:off x="5313365" y="2580989"/>
            <a:ext cx="279407" cy="190257"/>
          </a:xfrm>
          <a:custGeom>
            <a:avLst/>
            <a:gdLst/>
            <a:ahLst/>
            <a:cxnLst/>
            <a:rect l="l" t="t" r="r" b="b"/>
            <a:pathLst>
              <a:path w="19373" h="13194" extrusionOk="0">
                <a:moveTo>
                  <a:pt x="19373" y="6500"/>
                </a:moveTo>
                <a:lnTo>
                  <a:pt x="19308" y="6565"/>
                </a:lnTo>
                <a:cubicBezTo>
                  <a:pt x="19051" y="5149"/>
                  <a:pt x="17957" y="3733"/>
                  <a:pt x="16090" y="2575"/>
                </a:cubicBezTo>
                <a:cubicBezTo>
                  <a:pt x="12100" y="193"/>
                  <a:pt x="5986" y="0"/>
                  <a:pt x="2446" y="2253"/>
                </a:cubicBezTo>
                <a:cubicBezTo>
                  <a:pt x="1288" y="2832"/>
                  <a:pt x="451" y="3862"/>
                  <a:pt x="130" y="5085"/>
                </a:cubicBezTo>
                <a:lnTo>
                  <a:pt x="1" y="5020"/>
                </a:lnTo>
                <a:lnTo>
                  <a:pt x="1" y="6179"/>
                </a:lnTo>
                <a:lnTo>
                  <a:pt x="1" y="6179"/>
                </a:lnTo>
                <a:cubicBezTo>
                  <a:pt x="65" y="7788"/>
                  <a:pt x="1159" y="9397"/>
                  <a:pt x="3283" y="10619"/>
                </a:cubicBezTo>
                <a:cubicBezTo>
                  <a:pt x="7273" y="13001"/>
                  <a:pt x="13387" y="13194"/>
                  <a:pt x="16927" y="10941"/>
                </a:cubicBezTo>
                <a:cubicBezTo>
                  <a:pt x="18343" y="10233"/>
                  <a:pt x="19244" y="8817"/>
                  <a:pt x="19373" y="7273"/>
                </a:cubicBezTo>
                <a:lnTo>
                  <a:pt x="19373" y="7273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5" name="Google Shape;895;p38"/>
          <p:cNvSpPr/>
          <p:nvPr/>
        </p:nvSpPr>
        <p:spPr>
          <a:xfrm>
            <a:off x="5297587" y="2579374"/>
            <a:ext cx="311901" cy="170603"/>
          </a:xfrm>
          <a:custGeom>
            <a:avLst/>
            <a:gdLst/>
            <a:ahLst/>
            <a:cxnLst/>
            <a:rect l="l" t="t" r="r" b="b"/>
            <a:pathLst>
              <a:path w="21626" h="11831" extrusionOk="0">
                <a:moveTo>
                  <a:pt x="9732" y="1"/>
                </a:moveTo>
                <a:cubicBezTo>
                  <a:pt x="7421" y="1"/>
                  <a:pt x="5198" y="503"/>
                  <a:pt x="3540" y="1528"/>
                </a:cubicBezTo>
                <a:cubicBezTo>
                  <a:pt x="1" y="3781"/>
                  <a:pt x="387" y="7513"/>
                  <a:pt x="4377" y="9895"/>
                </a:cubicBezTo>
                <a:cubicBezTo>
                  <a:pt x="6517" y="11185"/>
                  <a:pt x="9231" y="11831"/>
                  <a:pt x="11837" y="11831"/>
                </a:cubicBezTo>
                <a:cubicBezTo>
                  <a:pt x="14168" y="11831"/>
                  <a:pt x="16414" y="11314"/>
                  <a:pt x="18085" y="10281"/>
                </a:cubicBezTo>
                <a:cubicBezTo>
                  <a:pt x="21625" y="8028"/>
                  <a:pt x="21239" y="4296"/>
                  <a:pt x="17249" y="1914"/>
                </a:cubicBezTo>
                <a:cubicBezTo>
                  <a:pt x="15093" y="648"/>
                  <a:pt x="12355" y="1"/>
                  <a:pt x="9732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6" name="Google Shape;896;p38"/>
          <p:cNvSpPr/>
          <p:nvPr/>
        </p:nvSpPr>
        <p:spPr>
          <a:xfrm>
            <a:off x="6032730" y="1229487"/>
            <a:ext cx="968125" cy="1740090"/>
          </a:xfrm>
          <a:custGeom>
            <a:avLst/>
            <a:gdLst/>
            <a:ahLst/>
            <a:cxnLst/>
            <a:rect l="l" t="t" r="r" b="b"/>
            <a:pathLst>
              <a:path w="67126" h="120672" extrusionOk="0">
                <a:moveTo>
                  <a:pt x="67126" y="8174"/>
                </a:moveTo>
                <a:lnTo>
                  <a:pt x="19179" y="118612"/>
                </a:lnTo>
                <a:lnTo>
                  <a:pt x="18214" y="119256"/>
                </a:lnTo>
                <a:cubicBezTo>
                  <a:pt x="15768" y="120672"/>
                  <a:pt x="12743" y="120672"/>
                  <a:pt x="10362" y="119256"/>
                </a:cubicBezTo>
                <a:lnTo>
                  <a:pt x="0" y="113013"/>
                </a:lnTo>
                <a:lnTo>
                  <a:pt x="48591" y="1094"/>
                </a:lnTo>
                <a:cubicBezTo>
                  <a:pt x="51101" y="0"/>
                  <a:pt x="53932" y="258"/>
                  <a:pt x="56314" y="1673"/>
                </a:cubicBez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7" name="Google Shape;897;p38"/>
          <p:cNvSpPr/>
          <p:nvPr/>
        </p:nvSpPr>
        <p:spPr>
          <a:xfrm>
            <a:off x="5891635" y="1292588"/>
            <a:ext cx="762070" cy="1537778"/>
          </a:xfrm>
          <a:custGeom>
            <a:avLst/>
            <a:gdLst/>
            <a:ahLst/>
            <a:cxnLst/>
            <a:rect l="l" t="t" r="r" b="b"/>
            <a:pathLst>
              <a:path w="52839" h="106642" extrusionOk="0">
                <a:moveTo>
                  <a:pt x="52839" y="0"/>
                </a:moveTo>
                <a:lnTo>
                  <a:pt x="6565" y="106642"/>
                </a:lnTo>
                <a:lnTo>
                  <a:pt x="1" y="102652"/>
                </a:lnTo>
                <a:lnTo>
                  <a:pt x="41576" y="6758"/>
                </a:lnTo>
                <a:close/>
              </a:path>
            </a:pathLst>
          </a:custGeom>
          <a:solidFill>
            <a:schemeClr val="dk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8" name="Google Shape;898;p38"/>
          <p:cNvSpPr/>
          <p:nvPr/>
        </p:nvSpPr>
        <p:spPr>
          <a:xfrm>
            <a:off x="6392875" y="2791650"/>
            <a:ext cx="14" cy="1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close/>
              </a:path>
            </a:pathLst>
          </a:custGeom>
          <a:solidFill>
            <a:srgbClr val="009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9" name="Google Shape;899;p38"/>
          <p:cNvSpPr/>
          <p:nvPr/>
        </p:nvSpPr>
        <p:spPr>
          <a:xfrm>
            <a:off x="6392875" y="2792573"/>
            <a:ext cx="14" cy="48278"/>
          </a:xfrm>
          <a:custGeom>
            <a:avLst/>
            <a:gdLst/>
            <a:ahLst/>
            <a:cxnLst/>
            <a:rect l="l" t="t" r="r" b="b"/>
            <a:pathLst>
              <a:path w="1" h="3348" extrusionOk="0">
                <a:moveTo>
                  <a:pt x="0" y="1"/>
                </a:moveTo>
                <a:lnTo>
                  <a:pt x="0" y="2833"/>
                </a:lnTo>
                <a:cubicBezTo>
                  <a:pt x="0" y="3026"/>
                  <a:pt x="0" y="3154"/>
                  <a:pt x="0" y="3348"/>
                </a:cubicBezTo>
                <a:lnTo>
                  <a:pt x="0" y="580"/>
                </a:lnTo>
                <a:cubicBezTo>
                  <a:pt x="0" y="387"/>
                  <a:pt x="0" y="194"/>
                  <a:pt x="0" y="1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0" name="Google Shape;900;p38"/>
          <p:cNvSpPr/>
          <p:nvPr/>
        </p:nvSpPr>
        <p:spPr>
          <a:xfrm>
            <a:off x="6392875" y="2765665"/>
            <a:ext cx="14" cy="1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1"/>
                </a:moveTo>
                <a:lnTo>
                  <a:pt x="0" y="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1" name="Google Shape;901;p38"/>
          <p:cNvSpPr/>
          <p:nvPr/>
        </p:nvSpPr>
        <p:spPr>
          <a:xfrm>
            <a:off x="6392875" y="2767526"/>
            <a:ext cx="14" cy="47341"/>
          </a:xfrm>
          <a:custGeom>
            <a:avLst/>
            <a:gdLst/>
            <a:ahLst/>
            <a:cxnLst/>
            <a:rect l="l" t="t" r="r" b="b"/>
            <a:pathLst>
              <a:path w="1" h="3283" extrusionOk="0">
                <a:moveTo>
                  <a:pt x="0" y="0"/>
                </a:moveTo>
                <a:lnTo>
                  <a:pt x="0" y="2768"/>
                </a:lnTo>
                <a:cubicBezTo>
                  <a:pt x="0" y="2961"/>
                  <a:pt x="0" y="3154"/>
                  <a:pt x="0" y="3282"/>
                </a:cubicBezTo>
                <a:lnTo>
                  <a:pt x="0" y="515"/>
                </a:lnTo>
                <a:cubicBezTo>
                  <a:pt x="0" y="322"/>
                  <a:pt x="0" y="129"/>
                  <a:pt x="0" y="0"/>
                </a:cubicBezTo>
                <a:close/>
              </a:path>
            </a:pathLst>
          </a:custGeom>
          <a:solidFill>
            <a:srgbClr val="E697C2">
              <a:alpha val="95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2" name="Google Shape;902;p38"/>
          <p:cNvSpPr/>
          <p:nvPr/>
        </p:nvSpPr>
        <p:spPr>
          <a:xfrm>
            <a:off x="6826343" y="1297508"/>
            <a:ext cx="14" cy="42698"/>
          </a:xfrm>
          <a:custGeom>
            <a:avLst/>
            <a:gdLst/>
            <a:ahLst/>
            <a:cxnLst/>
            <a:rect l="l" t="t" r="r" b="b"/>
            <a:pathLst>
              <a:path w="1" h="2961" extrusionOk="0">
                <a:moveTo>
                  <a:pt x="1" y="0"/>
                </a:moveTo>
                <a:lnTo>
                  <a:pt x="1" y="2059"/>
                </a:lnTo>
                <a:lnTo>
                  <a:pt x="1" y="2960"/>
                </a:lnTo>
                <a:lnTo>
                  <a:pt x="1" y="965"/>
                </a:lnTo>
                <a:close/>
              </a:path>
            </a:pathLst>
          </a:custGeom>
          <a:solidFill>
            <a:srgbClr val="009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3" name="Google Shape;903;p38"/>
          <p:cNvSpPr/>
          <p:nvPr/>
        </p:nvSpPr>
        <p:spPr>
          <a:xfrm>
            <a:off x="6926594" y="1363393"/>
            <a:ext cx="14" cy="1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95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4" name="Google Shape;904;p38"/>
          <p:cNvSpPr/>
          <p:nvPr/>
        </p:nvSpPr>
        <p:spPr>
          <a:xfrm>
            <a:off x="6926594" y="1364315"/>
            <a:ext cx="14" cy="35286"/>
          </a:xfrm>
          <a:custGeom>
            <a:avLst/>
            <a:gdLst/>
            <a:ahLst/>
            <a:cxnLst/>
            <a:rect l="l" t="t" r="r" b="b"/>
            <a:pathLst>
              <a:path w="1" h="2447" extrusionOk="0">
                <a:moveTo>
                  <a:pt x="0" y="1"/>
                </a:moveTo>
                <a:lnTo>
                  <a:pt x="0" y="2060"/>
                </a:lnTo>
                <a:cubicBezTo>
                  <a:pt x="0" y="2189"/>
                  <a:pt x="0" y="2318"/>
                  <a:pt x="0" y="2446"/>
                </a:cubicBezTo>
                <a:lnTo>
                  <a:pt x="0" y="387"/>
                </a:lnTo>
                <a:cubicBezTo>
                  <a:pt x="0" y="258"/>
                  <a:pt x="0" y="130"/>
                  <a:pt x="0" y="1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5" name="Google Shape;905;p38"/>
          <p:cNvSpPr/>
          <p:nvPr/>
        </p:nvSpPr>
        <p:spPr>
          <a:xfrm>
            <a:off x="6826343" y="1281718"/>
            <a:ext cx="14" cy="42712"/>
          </a:xfrm>
          <a:custGeom>
            <a:avLst/>
            <a:gdLst/>
            <a:ahLst/>
            <a:cxnLst/>
            <a:rect l="l" t="t" r="r" b="b"/>
            <a:pathLst>
              <a:path w="1" h="2962" extrusionOk="0">
                <a:moveTo>
                  <a:pt x="1" y="1"/>
                </a:moveTo>
                <a:lnTo>
                  <a:pt x="1" y="1996"/>
                </a:lnTo>
                <a:lnTo>
                  <a:pt x="1" y="2961"/>
                </a:lnTo>
                <a:lnTo>
                  <a:pt x="1" y="902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6" name="Google Shape;906;p38"/>
          <p:cNvSpPr/>
          <p:nvPr/>
        </p:nvSpPr>
        <p:spPr>
          <a:xfrm>
            <a:off x="6926594" y="1347617"/>
            <a:ext cx="14" cy="14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0" y="0"/>
                </a:moveTo>
                <a:lnTo>
                  <a:pt x="0" y="0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7" name="Google Shape;907;p38"/>
          <p:cNvSpPr/>
          <p:nvPr/>
        </p:nvSpPr>
        <p:spPr>
          <a:xfrm>
            <a:off x="5136084" y="1581250"/>
            <a:ext cx="103972" cy="54306"/>
          </a:xfrm>
          <a:custGeom>
            <a:avLst/>
            <a:gdLst/>
            <a:ahLst/>
            <a:cxnLst/>
            <a:rect l="l" t="t" r="r" b="b"/>
            <a:pathLst>
              <a:path w="7209" h="3766" extrusionOk="0">
                <a:moveTo>
                  <a:pt x="3629" y="1"/>
                </a:moveTo>
                <a:cubicBezTo>
                  <a:pt x="2832" y="1"/>
                  <a:pt x="2028" y="177"/>
                  <a:pt x="1288" y="531"/>
                </a:cubicBezTo>
                <a:cubicBezTo>
                  <a:pt x="65" y="1304"/>
                  <a:pt x="0" y="2527"/>
                  <a:pt x="1288" y="3234"/>
                </a:cubicBezTo>
                <a:cubicBezTo>
                  <a:pt x="2028" y="3588"/>
                  <a:pt x="2832" y="3765"/>
                  <a:pt x="3629" y="3765"/>
                </a:cubicBezTo>
                <a:cubicBezTo>
                  <a:pt x="4425" y="3765"/>
                  <a:pt x="5213" y="3588"/>
                  <a:pt x="5921" y="3234"/>
                </a:cubicBezTo>
                <a:cubicBezTo>
                  <a:pt x="7209" y="2462"/>
                  <a:pt x="7209" y="1304"/>
                  <a:pt x="5921" y="531"/>
                </a:cubicBezTo>
                <a:cubicBezTo>
                  <a:pt x="5213" y="177"/>
                  <a:pt x="4425" y="1"/>
                  <a:pt x="3629" y="1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8" name="Google Shape;908;p38"/>
          <p:cNvSpPr/>
          <p:nvPr/>
        </p:nvSpPr>
        <p:spPr>
          <a:xfrm>
            <a:off x="5155568" y="1498840"/>
            <a:ext cx="221861" cy="128367"/>
          </a:xfrm>
          <a:custGeom>
            <a:avLst/>
            <a:gdLst/>
            <a:ahLst/>
            <a:cxnLst/>
            <a:rect l="l" t="t" r="r" b="b"/>
            <a:pathLst>
              <a:path w="15383" h="8902" extrusionOk="0">
                <a:moveTo>
                  <a:pt x="2689" y="0"/>
                </a:moveTo>
                <a:cubicBezTo>
                  <a:pt x="2566" y="0"/>
                  <a:pt x="2442" y="1"/>
                  <a:pt x="2318" y="4"/>
                </a:cubicBezTo>
                <a:cubicBezTo>
                  <a:pt x="1739" y="4"/>
                  <a:pt x="1159" y="132"/>
                  <a:pt x="709" y="390"/>
                </a:cubicBezTo>
                <a:cubicBezTo>
                  <a:pt x="323" y="583"/>
                  <a:pt x="65" y="905"/>
                  <a:pt x="65" y="1355"/>
                </a:cubicBezTo>
                <a:cubicBezTo>
                  <a:pt x="1" y="2063"/>
                  <a:pt x="1031" y="2642"/>
                  <a:pt x="2253" y="2642"/>
                </a:cubicBezTo>
                <a:cubicBezTo>
                  <a:pt x="2372" y="2639"/>
                  <a:pt x="2490" y="2637"/>
                  <a:pt x="2608" y="2637"/>
                </a:cubicBezTo>
                <a:cubicBezTo>
                  <a:pt x="4606" y="2637"/>
                  <a:pt x="6541" y="3150"/>
                  <a:pt x="8303" y="4123"/>
                </a:cubicBezTo>
                <a:cubicBezTo>
                  <a:pt x="9848" y="5024"/>
                  <a:pt x="10813" y="6246"/>
                  <a:pt x="10813" y="7598"/>
                </a:cubicBezTo>
                <a:cubicBezTo>
                  <a:pt x="10813" y="8306"/>
                  <a:pt x="11778" y="8885"/>
                  <a:pt x="13066" y="8885"/>
                </a:cubicBezTo>
                <a:cubicBezTo>
                  <a:pt x="13165" y="8896"/>
                  <a:pt x="13262" y="8902"/>
                  <a:pt x="13358" y="8902"/>
                </a:cubicBezTo>
                <a:cubicBezTo>
                  <a:pt x="13822" y="8902"/>
                  <a:pt x="14248" y="8777"/>
                  <a:pt x="14675" y="8563"/>
                </a:cubicBezTo>
                <a:cubicBezTo>
                  <a:pt x="15061" y="8370"/>
                  <a:pt x="15318" y="7984"/>
                  <a:pt x="15318" y="7598"/>
                </a:cubicBezTo>
                <a:cubicBezTo>
                  <a:pt x="15383" y="5539"/>
                  <a:pt x="13902" y="3608"/>
                  <a:pt x="11521" y="2256"/>
                </a:cubicBezTo>
                <a:cubicBezTo>
                  <a:pt x="8798" y="771"/>
                  <a:pt x="5778" y="0"/>
                  <a:pt x="2689" y="0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9" name="Google Shape;909;p38"/>
          <p:cNvSpPr/>
          <p:nvPr/>
        </p:nvSpPr>
        <p:spPr>
          <a:xfrm>
            <a:off x="5156506" y="1416285"/>
            <a:ext cx="363865" cy="210691"/>
          </a:xfrm>
          <a:custGeom>
            <a:avLst/>
            <a:gdLst/>
            <a:ahLst/>
            <a:cxnLst/>
            <a:rect l="l" t="t" r="r" b="b"/>
            <a:pathLst>
              <a:path w="25229" h="14611" extrusionOk="0">
                <a:moveTo>
                  <a:pt x="2253" y="1"/>
                </a:moveTo>
                <a:cubicBezTo>
                  <a:pt x="1738" y="1"/>
                  <a:pt x="1159" y="130"/>
                  <a:pt x="644" y="387"/>
                </a:cubicBezTo>
                <a:cubicBezTo>
                  <a:pt x="322" y="516"/>
                  <a:pt x="65" y="902"/>
                  <a:pt x="0" y="1288"/>
                </a:cubicBezTo>
                <a:cubicBezTo>
                  <a:pt x="0" y="2060"/>
                  <a:pt x="966" y="2575"/>
                  <a:pt x="2253" y="2640"/>
                </a:cubicBezTo>
                <a:cubicBezTo>
                  <a:pt x="2494" y="2633"/>
                  <a:pt x="2736" y="2629"/>
                  <a:pt x="2977" y="2629"/>
                </a:cubicBezTo>
                <a:cubicBezTo>
                  <a:pt x="7297" y="2629"/>
                  <a:pt x="11538" y="3717"/>
                  <a:pt x="15318" y="5729"/>
                </a:cubicBezTo>
                <a:cubicBezTo>
                  <a:pt x="18664" y="7724"/>
                  <a:pt x="20724" y="10363"/>
                  <a:pt x="20724" y="13323"/>
                </a:cubicBezTo>
                <a:cubicBezTo>
                  <a:pt x="20659" y="14095"/>
                  <a:pt x="21689" y="14610"/>
                  <a:pt x="22912" y="14610"/>
                </a:cubicBezTo>
                <a:cubicBezTo>
                  <a:pt x="23491" y="14610"/>
                  <a:pt x="24070" y="14481"/>
                  <a:pt x="24521" y="14224"/>
                </a:cubicBezTo>
                <a:cubicBezTo>
                  <a:pt x="24907" y="14095"/>
                  <a:pt x="25164" y="13709"/>
                  <a:pt x="25229" y="13323"/>
                </a:cubicBezTo>
                <a:cubicBezTo>
                  <a:pt x="25229" y="9655"/>
                  <a:pt x="22654" y="6308"/>
                  <a:pt x="18535" y="3927"/>
                </a:cubicBezTo>
                <a:cubicBezTo>
                  <a:pt x="14352" y="1481"/>
                  <a:pt x="8624" y="1"/>
                  <a:pt x="2253" y="1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0" name="Google Shape;910;p38"/>
          <p:cNvSpPr/>
          <p:nvPr/>
        </p:nvSpPr>
        <p:spPr>
          <a:xfrm>
            <a:off x="5156506" y="1332765"/>
            <a:ext cx="507744" cy="295134"/>
          </a:xfrm>
          <a:custGeom>
            <a:avLst/>
            <a:gdLst/>
            <a:ahLst/>
            <a:cxnLst/>
            <a:rect l="l" t="t" r="r" b="b"/>
            <a:pathLst>
              <a:path w="35205" h="20467" extrusionOk="0">
                <a:moveTo>
                  <a:pt x="2317" y="1"/>
                </a:moveTo>
                <a:cubicBezTo>
                  <a:pt x="1738" y="1"/>
                  <a:pt x="1159" y="129"/>
                  <a:pt x="708" y="387"/>
                </a:cubicBezTo>
                <a:cubicBezTo>
                  <a:pt x="322" y="580"/>
                  <a:pt x="65" y="902"/>
                  <a:pt x="0" y="1352"/>
                </a:cubicBezTo>
                <a:cubicBezTo>
                  <a:pt x="65" y="2060"/>
                  <a:pt x="1030" y="2639"/>
                  <a:pt x="2253" y="2639"/>
                </a:cubicBezTo>
                <a:cubicBezTo>
                  <a:pt x="10169" y="2639"/>
                  <a:pt x="17248" y="4506"/>
                  <a:pt x="22397" y="7531"/>
                </a:cubicBezTo>
                <a:cubicBezTo>
                  <a:pt x="27481" y="10491"/>
                  <a:pt x="30699" y="14610"/>
                  <a:pt x="30635" y="19179"/>
                </a:cubicBezTo>
                <a:cubicBezTo>
                  <a:pt x="30635" y="19887"/>
                  <a:pt x="31664" y="20466"/>
                  <a:pt x="32887" y="20466"/>
                </a:cubicBezTo>
                <a:cubicBezTo>
                  <a:pt x="33466" y="20466"/>
                  <a:pt x="33981" y="20338"/>
                  <a:pt x="34496" y="20080"/>
                </a:cubicBezTo>
                <a:cubicBezTo>
                  <a:pt x="34882" y="19887"/>
                  <a:pt x="35140" y="19565"/>
                  <a:pt x="35140" y="19179"/>
                </a:cubicBezTo>
                <a:cubicBezTo>
                  <a:pt x="35204" y="13902"/>
                  <a:pt x="31536" y="9139"/>
                  <a:pt x="25550" y="5664"/>
                </a:cubicBezTo>
                <a:cubicBezTo>
                  <a:pt x="19629" y="2189"/>
                  <a:pt x="11392" y="1"/>
                  <a:pt x="2317" y="1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1" name="Google Shape;911;p38"/>
          <p:cNvSpPr/>
          <p:nvPr/>
        </p:nvSpPr>
        <p:spPr>
          <a:xfrm>
            <a:off x="5157429" y="1250167"/>
            <a:ext cx="650686" cy="376809"/>
          </a:xfrm>
          <a:custGeom>
            <a:avLst/>
            <a:gdLst/>
            <a:ahLst/>
            <a:cxnLst/>
            <a:rect l="l" t="t" r="r" b="b"/>
            <a:pathLst>
              <a:path w="45116" h="26131" extrusionOk="0">
                <a:moveTo>
                  <a:pt x="2253" y="1"/>
                </a:moveTo>
                <a:cubicBezTo>
                  <a:pt x="1738" y="1"/>
                  <a:pt x="1159" y="129"/>
                  <a:pt x="644" y="387"/>
                </a:cubicBezTo>
                <a:cubicBezTo>
                  <a:pt x="322" y="580"/>
                  <a:pt x="65" y="902"/>
                  <a:pt x="1" y="1288"/>
                </a:cubicBezTo>
                <a:cubicBezTo>
                  <a:pt x="1" y="2060"/>
                  <a:pt x="1030" y="2639"/>
                  <a:pt x="2253" y="2639"/>
                </a:cubicBezTo>
                <a:cubicBezTo>
                  <a:pt x="12872" y="2639"/>
                  <a:pt x="22397" y="5149"/>
                  <a:pt x="29348" y="9140"/>
                </a:cubicBezTo>
                <a:cubicBezTo>
                  <a:pt x="36299" y="13194"/>
                  <a:pt x="40546" y="18729"/>
                  <a:pt x="40482" y="24779"/>
                </a:cubicBezTo>
                <a:cubicBezTo>
                  <a:pt x="40482" y="25551"/>
                  <a:pt x="41512" y="26130"/>
                  <a:pt x="42734" y="26130"/>
                </a:cubicBezTo>
                <a:cubicBezTo>
                  <a:pt x="43314" y="26130"/>
                  <a:pt x="43893" y="26001"/>
                  <a:pt x="44343" y="25744"/>
                </a:cubicBezTo>
                <a:cubicBezTo>
                  <a:pt x="44730" y="25551"/>
                  <a:pt x="44987" y="25229"/>
                  <a:pt x="45051" y="24843"/>
                </a:cubicBezTo>
                <a:cubicBezTo>
                  <a:pt x="45116" y="17957"/>
                  <a:pt x="40289" y="11714"/>
                  <a:pt x="32566" y="7273"/>
                </a:cubicBezTo>
                <a:cubicBezTo>
                  <a:pt x="24779" y="2768"/>
                  <a:pt x="14095" y="1"/>
                  <a:pt x="2253" y="1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2" name="Google Shape;912;p38"/>
          <p:cNvSpPr/>
          <p:nvPr/>
        </p:nvSpPr>
        <p:spPr>
          <a:xfrm>
            <a:off x="5141651" y="1499820"/>
            <a:ext cx="93761" cy="87472"/>
          </a:xfrm>
          <a:custGeom>
            <a:avLst/>
            <a:gdLst/>
            <a:ahLst/>
            <a:cxnLst/>
            <a:rect l="l" t="t" r="r" b="b"/>
            <a:pathLst>
              <a:path w="6501" h="6066" extrusionOk="0">
                <a:moveTo>
                  <a:pt x="1" y="0"/>
                </a:moveTo>
                <a:lnTo>
                  <a:pt x="1" y="4183"/>
                </a:lnTo>
                <a:cubicBezTo>
                  <a:pt x="1" y="4763"/>
                  <a:pt x="387" y="5277"/>
                  <a:pt x="902" y="5535"/>
                </a:cubicBezTo>
                <a:cubicBezTo>
                  <a:pt x="1642" y="5889"/>
                  <a:pt x="2430" y="6066"/>
                  <a:pt x="3218" y="6066"/>
                </a:cubicBezTo>
                <a:cubicBezTo>
                  <a:pt x="4007" y="6066"/>
                  <a:pt x="4795" y="5889"/>
                  <a:pt x="5535" y="5535"/>
                </a:cubicBezTo>
                <a:cubicBezTo>
                  <a:pt x="6050" y="5277"/>
                  <a:pt x="6436" y="4763"/>
                  <a:pt x="6501" y="4183"/>
                </a:cubicBezTo>
                <a:lnTo>
                  <a:pt x="6501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3" name="Google Shape;913;p38"/>
          <p:cNvSpPr/>
          <p:nvPr/>
        </p:nvSpPr>
        <p:spPr>
          <a:xfrm>
            <a:off x="5156506" y="1406076"/>
            <a:ext cx="220001" cy="172636"/>
          </a:xfrm>
          <a:custGeom>
            <a:avLst/>
            <a:gdLst/>
            <a:ahLst/>
            <a:cxnLst/>
            <a:rect l="l" t="t" r="r" b="b"/>
            <a:pathLst>
              <a:path w="15254" h="11972" extrusionOk="0">
                <a:moveTo>
                  <a:pt x="4441" y="1"/>
                </a:moveTo>
                <a:lnTo>
                  <a:pt x="0" y="258"/>
                </a:lnTo>
                <a:lnTo>
                  <a:pt x="0" y="4377"/>
                </a:lnTo>
                <a:cubicBezTo>
                  <a:pt x="0" y="5052"/>
                  <a:pt x="878" y="5669"/>
                  <a:pt x="2020" y="5669"/>
                </a:cubicBezTo>
                <a:cubicBezTo>
                  <a:pt x="2075" y="5669"/>
                  <a:pt x="2132" y="5667"/>
                  <a:pt x="2188" y="5664"/>
                </a:cubicBezTo>
                <a:cubicBezTo>
                  <a:pt x="4312" y="5664"/>
                  <a:pt x="6436" y="6179"/>
                  <a:pt x="8238" y="7145"/>
                </a:cubicBezTo>
                <a:cubicBezTo>
                  <a:pt x="9783" y="8046"/>
                  <a:pt x="10748" y="9268"/>
                  <a:pt x="10812" y="10684"/>
                </a:cubicBezTo>
                <a:cubicBezTo>
                  <a:pt x="10812" y="11392"/>
                  <a:pt x="11778" y="11972"/>
                  <a:pt x="13001" y="11972"/>
                </a:cubicBezTo>
                <a:cubicBezTo>
                  <a:pt x="13580" y="11972"/>
                  <a:pt x="14159" y="11843"/>
                  <a:pt x="14610" y="11585"/>
                </a:cubicBezTo>
                <a:cubicBezTo>
                  <a:pt x="14996" y="11457"/>
                  <a:pt x="15189" y="11135"/>
                  <a:pt x="15253" y="10749"/>
                </a:cubicBezTo>
                <a:lnTo>
                  <a:pt x="15253" y="6437"/>
                </a:lnTo>
                <a:lnTo>
                  <a:pt x="10169" y="2447"/>
                </a:lnTo>
                <a:cubicBezTo>
                  <a:pt x="10169" y="2447"/>
                  <a:pt x="4505" y="1"/>
                  <a:pt x="4441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4" name="Google Shape;914;p38"/>
          <p:cNvSpPr/>
          <p:nvPr/>
        </p:nvSpPr>
        <p:spPr>
          <a:xfrm>
            <a:off x="5156506" y="1322555"/>
            <a:ext cx="362942" cy="257080"/>
          </a:xfrm>
          <a:custGeom>
            <a:avLst/>
            <a:gdLst/>
            <a:ahLst/>
            <a:cxnLst/>
            <a:rect l="l" t="t" r="r" b="b"/>
            <a:pathLst>
              <a:path w="25165" h="17828" extrusionOk="0">
                <a:moveTo>
                  <a:pt x="6307" y="1"/>
                </a:moveTo>
                <a:lnTo>
                  <a:pt x="0" y="322"/>
                </a:lnTo>
                <a:lnTo>
                  <a:pt x="0" y="4570"/>
                </a:lnTo>
                <a:cubicBezTo>
                  <a:pt x="65" y="5278"/>
                  <a:pt x="1030" y="5793"/>
                  <a:pt x="2253" y="5793"/>
                </a:cubicBezTo>
                <a:cubicBezTo>
                  <a:pt x="2494" y="5786"/>
                  <a:pt x="2735" y="5783"/>
                  <a:pt x="2976" y="5783"/>
                </a:cubicBezTo>
                <a:cubicBezTo>
                  <a:pt x="7296" y="5783"/>
                  <a:pt x="11538" y="6874"/>
                  <a:pt x="15318" y="8946"/>
                </a:cubicBezTo>
                <a:cubicBezTo>
                  <a:pt x="18664" y="10877"/>
                  <a:pt x="20724" y="13516"/>
                  <a:pt x="20659" y="16541"/>
                </a:cubicBezTo>
                <a:cubicBezTo>
                  <a:pt x="20659" y="17249"/>
                  <a:pt x="21689" y="17828"/>
                  <a:pt x="22912" y="17828"/>
                </a:cubicBezTo>
                <a:cubicBezTo>
                  <a:pt x="23491" y="17828"/>
                  <a:pt x="24070" y="17699"/>
                  <a:pt x="24521" y="17442"/>
                </a:cubicBezTo>
                <a:cubicBezTo>
                  <a:pt x="24907" y="17249"/>
                  <a:pt x="25164" y="16927"/>
                  <a:pt x="25164" y="16476"/>
                </a:cubicBezTo>
                <a:lnTo>
                  <a:pt x="25164" y="12357"/>
                </a:lnTo>
                <a:lnTo>
                  <a:pt x="22139" y="7016"/>
                </a:lnTo>
                <a:lnTo>
                  <a:pt x="17313" y="3605"/>
                </a:lnTo>
                <a:lnTo>
                  <a:pt x="13322" y="2060"/>
                </a:lnTo>
                <a:lnTo>
                  <a:pt x="9654" y="1159"/>
                </a:lnTo>
                <a:lnTo>
                  <a:pt x="6307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5" name="Google Shape;915;p38"/>
          <p:cNvSpPr/>
          <p:nvPr/>
        </p:nvSpPr>
        <p:spPr>
          <a:xfrm>
            <a:off x="5156506" y="1237102"/>
            <a:ext cx="506807" cy="342533"/>
          </a:xfrm>
          <a:custGeom>
            <a:avLst/>
            <a:gdLst/>
            <a:ahLst/>
            <a:cxnLst/>
            <a:rect l="l" t="t" r="r" b="b"/>
            <a:pathLst>
              <a:path w="35140" h="23754" extrusionOk="0">
                <a:moveTo>
                  <a:pt x="990" y="0"/>
                </a:moveTo>
                <a:cubicBezTo>
                  <a:pt x="741" y="0"/>
                  <a:pt x="0" y="456"/>
                  <a:pt x="0" y="456"/>
                </a:cubicBezTo>
                <a:lnTo>
                  <a:pt x="0" y="4640"/>
                </a:lnTo>
                <a:cubicBezTo>
                  <a:pt x="0" y="5347"/>
                  <a:pt x="1030" y="5927"/>
                  <a:pt x="2253" y="5991"/>
                </a:cubicBezTo>
                <a:cubicBezTo>
                  <a:pt x="10169" y="5991"/>
                  <a:pt x="17184" y="7793"/>
                  <a:pt x="22397" y="10818"/>
                </a:cubicBezTo>
                <a:cubicBezTo>
                  <a:pt x="27610" y="13778"/>
                  <a:pt x="30699" y="17897"/>
                  <a:pt x="30635" y="22467"/>
                </a:cubicBezTo>
                <a:cubicBezTo>
                  <a:pt x="30635" y="23175"/>
                  <a:pt x="31664" y="23754"/>
                  <a:pt x="32887" y="23754"/>
                </a:cubicBezTo>
                <a:cubicBezTo>
                  <a:pt x="33466" y="23754"/>
                  <a:pt x="34046" y="23625"/>
                  <a:pt x="34496" y="23368"/>
                </a:cubicBezTo>
                <a:cubicBezTo>
                  <a:pt x="34882" y="23239"/>
                  <a:pt x="35140" y="22853"/>
                  <a:pt x="35140" y="22467"/>
                </a:cubicBezTo>
                <a:lnTo>
                  <a:pt x="35140" y="18283"/>
                </a:lnTo>
                <a:lnTo>
                  <a:pt x="30249" y="9853"/>
                </a:lnTo>
                <a:cubicBezTo>
                  <a:pt x="30249" y="9853"/>
                  <a:pt x="20724" y="3610"/>
                  <a:pt x="20080" y="3288"/>
                </a:cubicBezTo>
                <a:cubicBezTo>
                  <a:pt x="19436" y="3031"/>
                  <a:pt x="13902" y="1486"/>
                  <a:pt x="13515" y="1357"/>
                </a:cubicBezTo>
                <a:cubicBezTo>
                  <a:pt x="13194" y="1293"/>
                  <a:pt x="7723" y="585"/>
                  <a:pt x="6565" y="328"/>
                </a:cubicBezTo>
                <a:cubicBezTo>
                  <a:pt x="5406" y="70"/>
                  <a:pt x="1287" y="6"/>
                  <a:pt x="1030" y="6"/>
                </a:cubicBezTo>
                <a:cubicBezTo>
                  <a:pt x="1019" y="2"/>
                  <a:pt x="1005" y="0"/>
                  <a:pt x="99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6" name="Google Shape;916;p38"/>
          <p:cNvSpPr/>
          <p:nvPr/>
        </p:nvSpPr>
        <p:spPr>
          <a:xfrm>
            <a:off x="5157429" y="1153582"/>
            <a:ext cx="649762" cy="425361"/>
          </a:xfrm>
          <a:custGeom>
            <a:avLst/>
            <a:gdLst/>
            <a:ahLst/>
            <a:cxnLst/>
            <a:rect l="l" t="t" r="r" b="b"/>
            <a:pathLst>
              <a:path w="45052" h="29498" extrusionOk="0">
                <a:moveTo>
                  <a:pt x="5628" y="1"/>
                </a:moveTo>
                <a:cubicBezTo>
                  <a:pt x="4795" y="1"/>
                  <a:pt x="1" y="520"/>
                  <a:pt x="1" y="520"/>
                </a:cubicBezTo>
                <a:lnTo>
                  <a:pt x="1" y="4639"/>
                </a:lnTo>
                <a:cubicBezTo>
                  <a:pt x="1" y="5412"/>
                  <a:pt x="1030" y="5991"/>
                  <a:pt x="2253" y="5991"/>
                </a:cubicBezTo>
                <a:cubicBezTo>
                  <a:pt x="12872" y="5991"/>
                  <a:pt x="22462" y="8501"/>
                  <a:pt x="29348" y="12491"/>
                </a:cubicBezTo>
                <a:cubicBezTo>
                  <a:pt x="36299" y="16546"/>
                  <a:pt x="40546" y="22080"/>
                  <a:pt x="40482" y="28194"/>
                </a:cubicBezTo>
                <a:cubicBezTo>
                  <a:pt x="40482" y="28902"/>
                  <a:pt x="41512" y="29482"/>
                  <a:pt x="42799" y="29482"/>
                </a:cubicBezTo>
                <a:cubicBezTo>
                  <a:pt x="42887" y="29493"/>
                  <a:pt x="42977" y="29498"/>
                  <a:pt x="43069" y="29498"/>
                </a:cubicBezTo>
                <a:cubicBezTo>
                  <a:pt x="43511" y="29498"/>
                  <a:pt x="43981" y="29373"/>
                  <a:pt x="44408" y="29160"/>
                </a:cubicBezTo>
                <a:cubicBezTo>
                  <a:pt x="44730" y="28967"/>
                  <a:pt x="44987" y="28645"/>
                  <a:pt x="45051" y="28194"/>
                </a:cubicBezTo>
                <a:lnTo>
                  <a:pt x="45051" y="24075"/>
                </a:lnTo>
                <a:lnTo>
                  <a:pt x="43700" y="22016"/>
                </a:lnTo>
                <a:cubicBezTo>
                  <a:pt x="42927" y="20278"/>
                  <a:pt x="41898" y="18605"/>
                  <a:pt x="40611" y="17125"/>
                </a:cubicBezTo>
                <a:lnTo>
                  <a:pt x="38551" y="13907"/>
                </a:lnTo>
                <a:lnTo>
                  <a:pt x="23234" y="2902"/>
                </a:lnTo>
                <a:cubicBezTo>
                  <a:pt x="23234" y="2902"/>
                  <a:pt x="6115" y="6"/>
                  <a:pt x="5729" y="6"/>
                </a:cubicBezTo>
                <a:cubicBezTo>
                  <a:pt x="5708" y="2"/>
                  <a:pt x="5674" y="1"/>
                  <a:pt x="5628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7" name="Google Shape;917;p38"/>
          <p:cNvSpPr/>
          <p:nvPr/>
        </p:nvSpPr>
        <p:spPr>
          <a:xfrm>
            <a:off x="5136084" y="1472898"/>
            <a:ext cx="103972" cy="54767"/>
          </a:xfrm>
          <a:custGeom>
            <a:avLst/>
            <a:gdLst/>
            <a:ahLst/>
            <a:cxnLst/>
            <a:rect l="l" t="t" r="r" b="b"/>
            <a:pathLst>
              <a:path w="7209" h="3798" extrusionOk="0">
                <a:moveTo>
                  <a:pt x="3629" y="1"/>
                </a:moveTo>
                <a:cubicBezTo>
                  <a:pt x="2832" y="1"/>
                  <a:pt x="2028" y="194"/>
                  <a:pt x="1288" y="580"/>
                </a:cubicBezTo>
                <a:cubicBezTo>
                  <a:pt x="65" y="1288"/>
                  <a:pt x="0" y="2511"/>
                  <a:pt x="1288" y="3219"/>
                </a:cubicBezTo>
                <a:cubicBezTo>
                  <a:pt x="2028" y="3605"/>
                  <a:pt x="2832" y="3798"/>
                  <a:pt x="3629" y="3798"/>
                </a:cubicBezTo>
                <a:cubicBezTo>
                  <a:pt x="4425" y="3798"/>
                  <a:pt x="5213" y="3605"/>
                  <a:pt x="5921" y="3219"/>
                </a:cubicBezTo>
                <a:cubicBezTo>
                  <a:pt x="7209" y="2511"/>
                  <a:pt x="7209" y="1288"/>
                  <a:pt x="5921" y="580"/>
                </a:cubicBezTo>
                <a:cubicBezTo>
                  <a:pt x="5213" y="194"/>
                  <a:pt x="4425" y="1"/>
                  <a:pt x="3629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8" name="Google Shape;918;p38"/>
          <p:cNvSpPr/>
          <p:nvPr/>
        </p:nvSpPr>
        <p:spPr>
          <a:xfrm>
            <a:off x="5155568" y="1391180"/>
            <a:ext cx="221861" cy="128136"/>
          </a:xfrm>
          <a:custGeom>
            <a:avLst/>
            <a:gdLst/>
            <a:ahLst/>
            <a:cxnLst/>
            <a:rect l="l" t="t" r="r" b="b"/>
            <a:pathLst>
              <a:path w="15383" h="8886" extrusionOk="0">
                <a:moveTo>
                  <a:pt x="2690" y="0"/>
                </a:moveTo>
                <a:cubicBezTo>
                  <a:pt x="2566" y="0"/>
                  <a:pt x="2442" y="2"/>
                  <a:pt x="2318" y="4"/>
                </a:cubicBezTo>
                <a:cubicBezTo>
                  <a:pt x="1739" y="4"/>
                  <a:pt x="1159" y="133"/>
                  <a:pt x="709" y="390"/>
                </a:cubicBezTo>
                <a:cubicBezTo>
                  <a:pt x="323" y="519"/>
                  <a:pt x="65" y="905"/>
                  <a:pt x="65" y="1291"/>
                </a:cubicBezTo>
                <a:cubicBezTo>
                  <a:pt x="1" y="1999"/>
                  <a:pt x="1031" y="2579"/>
                  <a:pt x="2253" y="2579"/>
                </a:cubicBezTo>
                <a:cubicBezTo>
                  <a:pt x="4377" y="2579"/>
                  <a:pt x="6437" y="3093"/>
                  <a:pt x="8303" y="4059"/>
                </a:cubicBezTo>
                <a:cubicBezTo>
                  <a:pt x="9848" y="4960"/>
                  <a:pt x="10813" y="6183"/>
                  <a:pt x="10813" y="7534"/>
                </a:cubicBezTo>
                <a:cubicBezTo>
                  <a:pt x="10813" y="8306"/>
                  <a:pt x="11778" y="8886"/>
                  <a:pt x="13066" y="8886"/>
                </a:cubicBezTo>
                <a:cubicBezTo>
                  <a:pt x="13645" y="8886"/>
                  <a:pt x="14160" y="8757"/>
                  <a:pt x="14675" y="8499"/>
                </a:cubicBezTo>
                <a:cubicBezTo>
                  <a:pt x="15061" y="8306"/>
                  <a:pt x="15318" y="7985"/>
                  <a:pt x="15318" y="7534"/>
                </a:cubicBezTo>
                <a:cubicBezTo>
                  <a:pt x="15383" y="5475"/>
                  <a:pt x="13902" y="3544"/>
                  <a:pt x="11521" y="2192"/>
                </a:cubicBezTo>
                <a:cubicBezTo>
                  <a:pt x="8798" y="769"/>
                  <a:pt x="5779" y="0"/>
                  <a:pt x="2690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9" name="Google Shape;919;p38"/>
          <p:cNvSpPr/>
          <p:nvPr/>
        </p:nvSpPr>
        <p:spPr>
          <a:xfrm>
            <a:off x="5156506" y="1308640"/>
            <a:ext cx="363865" cy="210864"/>
          </a:xfrm>
          <a:custGeom>
            <a:avLst/>
            <a:gdLst/>
            <a:ahLst/>
            <a:cxnLst/>
            <a:rect l="l" t="t" r="r" b="b"/>
            <a:pathLst>
              <a:path w="25229" h="14623" extrusionOk="0">
                <a:moveTo>
                  <a:pt x="2253" y="0"/>
                </a:moveTo>
                <a:cubicBezTo>
                  <a:pt x="1738" y="0"/>
                  <a:pt x="1159" y="129"/>
                  <a:pt x="644" y="386"/>
                </a:cubicBezTo>
                <a:cubicBezTo>
                  <a:pt x="322" y="580"/>
                  <a:pt x="65" y="901"/>
                  <a:pt x="0" y="1287"/>
                </a:cubicBezTo>
                <a:cubicBezTo>
                  <a:pt x="0" y="1995"/>
                  <a:pt x="966" y="2575"/>
                  <a:pt x="2253" y="2639"/>
                </a:cubicBezTo>
                <a:cubicBezTo>
                  <a:pt x="2494" y="2632"/>
                  <a:pt x="2736" y="2629"/>
                  <a:pt x="2977" y="2629"/>
                </a:cubicBezTo>
                <a:cubicBezTo>
                  <a:pt x="7297" y="2629"/>
                  <a:pt x="11538" y="3717"/>
                  <a:pt x="15318" y="5728"/>
                </a:cubicBezTo>
                <a:cubicBezTo>
                  <a:pt x="18664" y="7723"/>
                  <a:pt x="20724" y="10362"/>
                  <a:pt x="20724" y="13322"/>
                </a:cubicBezTo>
                <a:cubicBezTo>
                  <a:pt x="20659" y="14095"/>
                  <a:pt x="21689" y="14610"/>
                  <a:pt x="22912" y="14610"/>
                </a:cubicBezTo>
                <a:cubicBezTo>
                  <a:pt x="22988" y="14618"/>
                  <a:pt x="23064" y="14622"/>
                  <a:pt x="23140" y="14622"/>
                </a:cubicBezTo>
                <a:cubicBezTo>
                  <a:pt x="23641" y="14622"/>
                  <a:pt x="24129" y="14447"/>
                  <a:pt x="24521" y="14223"/>
                </a:cubicBezTo>
                <a:cubicBezTo>
                  <a:pt x="24907" y="14095"/>
                  <a:pt x="25164" y="13709"/>
                  <a:pt x="25229" y="13322"/>
                </a:cubicBezTo>
                <a:cubicBezTo>
                  <a:pt x="25229" y="9654"/>
                  <a:pt x="22654" y="6307"/>
                  <a:pt x="18535" y="3926"/>
                </a:cubicBezTo>
                <a:cubicBezTo>
                  <a:pt x="14352" y="1481"/>
                  <a:pt x="8624" y="0"/>
                  <a:pt x="2253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0" name="Google Shape;920;p38"/>
          <p:cNvSpPr/>
          <p:nvPr/>
        </p:nvSpPr>
        <p:spPr>
          <a:xfrm>
            <a:off x="5156506" y="1225119"/>
            <a:ext cx="507744" cy="295120"/>
          </a:xfrm>
          <a:custGeom>
            <a:avLst/>
            <a:gdLst/>
            <a:ahLst/>
            <a:cxnLst/>
            <a:rect l="l" t="t" r="r" b="b"/>
            <a:pathLst>
              <a:path w="35205" h="20466" extrusionOk="0">
                <a:moveTo>
                  <a:pt x="2317" y="0"/>
                </a:moveTo>
                <a:cubicBezTo>
                  <a:pt x="1738" y="0"/>
                  <a:pt x="1159" y="129"/>
                  <a:pt x="708" y="386"/>
                </a:cubicBezTo>
                <a:cubicBezTo>
                  <a:pt x="322" y="515"/>
                  <a:pt x="65" y="901"/>
                  <a:pt x="0" y="1287"/>
                </a:cubicBezTo>
                <a:cubicBezTo>
                  <a:pt x="65" y="1995"/>
                  <a:pt x="1030" y="2639"/>
                  <a:pt x="2253" y="2639"/>
                </a:cubicBezTo>
                <a:cubicBezTo>
                  <a:pt x="10169" y="2639"/>
                  <a:pt x="17248" y="4505"/>
                  <a:pt x="22397" y="7466"/>
                </a:cubicBezTo>
                <a:cubicBezTo>
                  <a:pt x="27481" y="10490"/>
                  <a:pt x="30699" y="14545"/>
                  <a:pt x="30635" y="19114"/>
                </a:cubicBezTo>
                <a:cubicBezTo>
                  <a:pt x="30635" y="19822"/>
                  <a:pt x="31664" y="20466"/>
                  <a:pt x="32887" y="20466"/>
                </a:cubicBezTo>
                <a:cubicBezTo>
                  <a:pt x="33466" y="20466"/>
                  <a:pt x="33981" y="20337"/>
                  <a:pt x="34496" y="20080"/>
                </a:cubicBezTo>
                <a:cubicBezTo>
                  <a:pt x="34882" y="19887"/>
                  <a:pt x="35140" y="19501"/>
                  <a:pt x="35140" y="19114"/>
                </a:cubicBezTo>
                <a:cubicBezTo>
                  <a:pt x="35204" y="13837"/>
                  <a:pt x="31536" y="9139"/>
                  <a:pt x="25550" y="5599"/>
                </a:cubicBezTo>
                <a:cubicBezTo>
                  <a:pt x="19629" y="2124"/>
                  <a:pt x="11392" y="0"/>
                  <a:pt x="2317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1" name="Google Shape;921;p38"/>
          <p:cNvSpPr/>
          <p:nvPr/>
        </p:nvSpPr>
        <p:spPr>
          <a:xfrm>
            <a:off x="5157429" y="1141584"/>
            <a:ext cx="650686" cy="377732"/>
          </a:xfrm>
          <a:custGeom>
            <a:avLst/>
            <a:gdLst/>
            <a:ahLst/>
            <a:cxnLst/>
            <a:rect l="l" t="t" r="r" b="b"/>
            <a:pathLst>
              <a:path w="45116" h="26195" extrusionOk="0">
                <a:moveTo>
                  <a:pt x="2253" y="1"/>
                </a:moveTo>
                <a:cubicBezTo>
                  <a:pt x="1738" y="1"/>
                  <a:pt x="1159" y="130"/>
                  <a:pt x="644" y="387"/>
                </a:cubicBezTo>
                <a:cubicBezTo>
                  <a:pt x="322" y="580"/>
                  <a:pt x="65" y="902"/>
                  <a:pt x="1" y="1352"/>
                </a:cubicBezTo>
                <a:cubicBezTo>
                  <a:pt x="1" y="2060"/>
                  <a:pt x="1030" y="2640"/>
                  <a:pt x="2253" y="2640"/>
                </a:cubicBezTo>
                <a:cubicBezTo>
                  <a:pt x="12872" y="2640"/>
                  <a:pt x="22397" y="5150"/>
                  <a:pt x="29348" y="9140"/>
                </a:cubicBezTo>
                <a:cubicBezTo>
                  <a:pt x="36299" y="13194"/>
                  <a:pt x="40546" y="18729"/>
                  <a:pt x="40482" y="24843"/>
                </a:cubicBezTo>
                <a:cubicBezTo>
                  <a:pt x="40482" y="25615"/>
                  <a:pt x="41512" y="26195"/>
                  <a:pt x="42734" y="26195"/>
                </a:cubicBezTo>
                <a:cubicBezTo>
                  <a:pt x="43314" y="26195"/>
                  <a:pt x="43893" y="26066"/>
                  <a:pt x="44343" y="25808"/>
                </a:cubicBezTo>
                <a:cubicBezTo>
                  <a:pt x="44730" y="25615"/>
                  <a:pt x="44987" y="25294"/>
                  <a:pt x="45051" y="24843"/>
                </a:cubicBezTo>
                <a:cubicBezTo>
                  <a:pt x="45116" y="18021"/>
                  <a:pt x="40289" y="11778"/>
                  <a:pt x="32566" y="7338"/>
                </a:cubicBezTo>
                <a:cubicBezTo>
                  <a:pt x="24779" y="2833"/>
                  <a:pt x="14095" y="1"/>
                  <a:pt x="2253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2" name="Google Shape;922;p38"/>
          <p:cNvSpPr/>
          <p:nvPr/>
        </p:nvSpPr>
        <p:spPr>
          <a:xfrm>
            <a:off x="7946683" y="1420236"/>
            <a:ext cx="362942" cy="217641"/>
          </a:xfrm>
          <a:custGeom>
            <a:avLst/>
            <a:gdLst/>
            <a:ahLst/>
            <a:cxnLst/>
            <a:rect l="l" t="t" r="r" b="b"/>
            <a:pathLst>
              <a:path w="25165" h="15093" extrusionOk="0">
                <a:moveTo>
                  <a:pt x="12681" y="3520"/>
                </a:moveTo>
                <a:cubicBezTo>
                  <a:pt x="14480" y="3520"/>
                  <a:pt x="16290" y="3958"/>
                  <a:pt x="17635" y="4875"/>
                </a:cubicBezTo>
                <a:cubicBezTo>
                  <a:pt x="19373" y="6098"/>
                  <a:pt x="19759" y="7836"/>
                  <a:pt x="18536" y="9316"/>
                </a:cubicBezTo>
                <a:cubicBezTo>
                  <a:pt x="18343" y="9509"/>
                  <a:pt x="18085" y="9767"/>
                  <a:pt x="17828" y="9960"/>
                </a:cubicBezTo>
                <a:cubicBezTo>
                  <a:pt x="16544" y="10973"/>
                  <a:pt x="14586" y="11508"/>
                  <a:pt x="12597" y="11508"/>
                </a:cubicBezTo>
                <a:cubicBezTo>
                  <a:pt x="10797" y="11508"/>
                  <a:pt x="8971" y="11070"/>
                  <a:pt x="7595" y="10153"/>
                </a:cubicBezTo>
                <a:cubicBezTo>
                  <a:pt x="5857" y="8994"/>
                  <a:pt x="5471" y="7192"/>
                  <a:pt x="6694" y="5777"/>
                </a:cubicBezTo>
                <a:cubicBezTo>
                  <a:pt x="6887" y="5519"/>
                  <a:pt x="7145" y="5262"/>
                  <a:pt x="7402" y="5069"/>
                </a:cubicBezTo>
                <a:cubicBezTo>
                  <a:pt x="8720" y="4055"/>
                  <a:pt x="10693" y="3520"/>
                  <a:pt x="12681" y="3520"/>
                </a:cubicBezTo>
                <a:close/>
                <a:moveTo>
                  <a:pt x="12422" y="0"/>
                </a:moveTo>
                <a:cubicBezTo>
                  <a:pt x="11070" y="0"/>
                  <a:pt x="9719" y="145"/>
                  <a:pt x="8367" y="435"/>
                </a:cubicBezTo>
                <a:lnTo>
                  <a:pt x="9075" y="1915"/>
                </a:lnTo>
                <a:cubicBezTo>
                  <a:pt x="8110" y="2108"/>
                  <a:pt x="7273" y="2430"/>
                  <a:pt x="6437" y="2816"/>
                </a:cubicBezTo>
                <a:lnTo>
                  <a:pt x="4699" y="1722"/>
                </a:lnTo>
                <a:cubicBezTo>
                  <a:pt x="3991" y="2044"/>
                  <a:pt x="3347" y="2430"/>
                  <a:pt x="2768" y="2945"/>
                </a:cubicBezTo>
                <a:cubicBezTo>
                  <a:pt x="2189" y="3331"/>
                  <a:pt x="1738" y="3781"/>
                  <a:pt x="1352" y="4361"/>
                </a:cubicBezTo>
                <a:lnTo>
                  <a:pt x="3540" y="5069"/>
                </a:lnTo>
                <a:cubicBezTo>
                  <a:pt x="3090" y="5583"/>
                  <a:pt x="2833" y="6227"/>
                  <a:pt x="2704" y="6871"/>
                </a:cubicBezTo>
                <a:lnTo>
                  <a:pt x="194" y="6871"/>
                </a:lnTo>
                <a:cubicBezTo>
                  <a:pt x="1" y="7965"/>
                  <a:pt x="258" y="9123"/>
                  <a:pt x="902" y="10153"/>
                </a:cubicBezTo>
                <a:lnTo>
                  <a:pt x="3283" y="9702"/>
                </a:lnTo>
                <a:cubicBezTo>
                  <a:pt x="3669" y="10346"/>
                  <a:pt x="4184" y="10861"/>
                  <a:pt x="4828" y="11311"/>
                </a:cubicBezTo>
                <a:lnTo>
                  <a:pt x="2961" y="12405"/>
                </a:lnTo>
                <a:cubicBezTo>
                  <a:pt x="3605" y="12856"/>
                  <a:pt x="4248" y="13242"/>
                  <a:pt x="4956" y="13564"/>
                </a:cubicBezTo>
                <a:cubicBezTo>
                  <a:pt x="5729" y="13886"/>
                  <a:pt x="6501" y="14143"/>
                  <a:pt x="7273" y="14400"/>
                </a:cubicBezTo>
                <a:lnTo>
                  <a:pt x="8560" y="13049"/>
                </a:lnTo>
                <a:cubicBezTo>
                  <a:pt x="9526" y="13306"/>
                  <a:pt x="10491" y="13499"/>
                  <a:pt x="11457" y="13564"/>
                </a:cubicBezTo>
                <a:lnTo>
                  <a:pt x="11457" y="15044"/>
                </a:lnTo>
                <a:cubicBezTo>
                  <a:pt x="11907" y="15076"/>
                  <a:pt x="12358" y="15092"/>
                  <a:pt x="12808" y="15092"/>
                </a:cubicBezTo>
                <a:cubicBezTo>
                  <a:pt x="14160" y="15092"/>
                  <a:pt x="15511" y="14948"/>
                  <a:pt x="16863" y="14658"/>
                </a:cubicBezTo>
                <a:lnTo>
                  <a:pt x="16155" y="13178"/>
                </a:lnTo>
                <a:cubicBezTo>
                  <a:pt x="17056" y="12985"/>
                  <a:pt x="17957" y="12663"/>
                  <a:pt x="18793" y="12277"/>
                </a:cubicBezTo>
                <a:lnTo>
                  <a:pt x="20531" y="13371"/>
                </a:lnTo>
                <a:cubicBezTo>
                  <a:pt x="21239" y="13049"/>
                  <a:pt x="21883" y="12598"/>
                  <a:pt x="22462" y="12148"/>
                </a:cubicBezTo>
                <a:cubicBezTo>
                  <a:pt x="22977" y="11762"/>
                  <a:pt x="23491" y="11247"/>
                  <a:pt x="23878" y="10732"/>
                </a:cubicBezTo>
                <a:lnTo>
                  <a:pt x="21689" y="10024"/>
                </a:lnTo>
                <a:cubicBezTo>
                  <a:pt x="22076" y="9509"/>
                  <a:pt x="22397" y="8866"/>
                  <a:pt x="22526" y="8222"/>
                </a:cubicBezTo>
                <a:lnTo>
                  <a:pt x="25036" y="8222"/>
                </a:lnTo>
                <a:cubicBezTo>
                  <a:pt x="25165" y="7064"/>
                  <a:pt x="24972" y="5905"/>
                  <a:pt x="24328" y="4940"/>
                </a:cubicBezTo>
                <a:lnTo>
                  <a:pt x="21947" y="5390"/>
                </a:lnTo>
                <a:cubicBezTo>
                  <a:pt x="21561" y="4747"/>
                  <a:pt x="21046" y="4168"/>
                  <a:pt x="20402" y="3781"/>
                </a:cubicBezTo>
                <a:lnTo>
                  <a:pt x="22269" y="2687"/>
                </a:lnTo>
                <a:cubicBezTo>
                  <a:pt x="21625" y="2237"/>
                  <a:pt x="20982" y="1851"/>
                  <a:pt x="20274" y="1529"/>
                </a:cubicBezTo>
                <a:cubicBezTo>
                  <a:pt x="19501" y="1207"/>
                  <a:pt x="18729" y="885"/>
                  <a:pt x="17957" y="692"/>
                </a:cubicBezTo>
                <a:lnTo>
                  <a:pt x="16670" y="2044"/>
                </a:lnTo>
                <a:cubicBezTo>
                  <a:pt x="15704" y="1786"/>
                  <a:pt x="14739" y="1593"/>
                  <a:pt x="13773" y="1529"/>
                </a:cubicBezTo>
                <a:lnTo>
                  <a:pt x="13773" y="49"/>
                </a:lnTo>
                <a:cubicBezTo>
                  <a:pt x="13323" y="16"/>
                  <a:pt x="12872" y="0"/>
                  <a:pt x="12422" y="0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3" name="Google Shape;923;p38"/>
          <p:cNvSpPr/>
          <p:nvPr/>
        </p:nvSpPr>
        <p:spPr>
          <a:xfrm>
            <a:off x="8145324" y="1343897"/>
            <a:ext cx="937" cy="69620"/>
          </a:xfrm>
          <a:custGeom>
            <a:avLst/>
            <a:gdLst/>
            <a:ahLst/>
            <a:cxnLst/>
            <a:rect l="l" t="t" r="r" b="b"/>
            <a:pathLst>
              <a:path w="65" h="4828" extrusionOk="0">
                <a:moveTo>
                  <a:pt x="0" y="1"/>
                </a:moveTo>
                <a:lnTo>
                  <a:pt x="65" y="3283"/>
                </a:lnTo>
                <a:lnTo>
                  <a:pt x="0" y="4828"/>
                </a:lnTo>
                <a:lnTo>
                  <a:pt x="0" y="1546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4" name="Google Shape;924;p38"/>
          <p:cNvSpPr/>
          <p:nvPr/>
        </p:nvSpPr>
        <p:spPr>
          <a:xfrm>
            <a:off x="8067356" y="1350400"/>
            <a:ext cx="10226" cy="68682"/>
          </a:xfrm>
          <a:custGeom>
            <a:avLst/>
            <a:gdLst/>
            <a:ahLst/>
            <a:cxnLst/>
            <a:rect l="l" t="t" r="r" b="b"/>
            <a:pathLst>
              <a:path w="709" h="4763" extrusionOk="0">
                <a:moveTo>
                  <a:pt x="708" y="1481"/>
                </a:moveTo>
                <a:lnTo>
                  <a:pt x="708" y="4763"/>
                </a:lnTo>
                <a:lnTo>
                  <a:pt x="65" y="3283"/>
                </a:lnTo>
                <a:lnTo>
                  <a:pt x="0" y="0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5" name="Google Shape;925;p38"/>
          <p:cNvSpPr/>
          <p:nvPr/>
        </p:nvSpPr>
        <p:spPr>
          <a:xfrm>
            <a:off x="8240931" y="1382874"/>
            <a:ext cx="26927" cy="62193"/>
          </a:xfrm>
          <a:custGeom>
            <a:avLst/>
            <a:gdLst/>
            <a:ahLst/>
            <a:cxnLst/>
            <a:rect l="l" t="t" r="r" b="b"/>
            <a:pathLst>
              <a:path w="1867" h="4313" extrusionOk="0">
                <a:moveTo>
                  <a:pt x="1867" y="1"/>
                </a:moveTo>
                <a:lnTo>
                  <a:pt x="1867" y="3283"/>
                </a:lnTo>
                <a:lnTo>
                  <a:pt x="65" y="4313"/>
                </a:lnTo>
                <a:lnTo>
                  <a:pt x="0" y="103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6" name="Google Shape;926;p38"/>
          <p:cNvSpPr/>
          <p:nvPr/>
        </p:nvSpPr>
        <p:spPr>
          <a:xfrm>
            <a:off x="7966182" y="1406076"/>
            <a:ext cx="31571" cy="58488"/>
          </a:xfrm>
          <a:custGeom>
            <a:avLst/>
            <a:gdLst/>
            <a:ahLst/>
            <a:cxnLst/>
            <a:rect l="l" t="t" r="r" b="b"/>
            <a:pathLst>
              <a:path w="2189" h="4056" extrusionOk="0">
                <a:moveTo>
                  <a:pt x="2188" y="773"/>
                </a:moveTo>
                <a:lnTo>
                  <a:pt x="2188" y="4055"/>
                </a:lnTo>
                <a:lnTo>
                  <a:pt x="0" y="3283"/>
                </a:lnTo>
                <a:lnTo>
                  <a:pt x="0" y="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7" name="Google Shape;927;p38"/>
          <p:cNvSpPr/>
          <p:nvPr/>
        </p:nvSpPr>
        <p:spPr>
          <a:xfrm>
            <a:off x="8033939" y="1394021"/>
            <a:ext cx="190290" cy="105814"/>
          </a:xfrm>
          <a:custGeom>
            <a:avLst/>
            <a:gdLst/>
            <a:ahLst/>
            <a:cxnLst/>
            <a:rect l="l" t="t" r="r" b="b"/>
            <a:pathLst>
              <a:path w="13194" h="7338" extrusionOk="0">
                <a:moveTo>
                  <a:pt x="5728" y="0"/>
                </a:moveTo>
                <a:lnTo>
                  <a:pt x="4956" y="129"/>
                </a:lnTo>
                <a:cubicBezTo>
                  <a:pt x="4634" y="193"/>
                  <a:pt x="4248" y="258"/>
                  <a:pt x="3926" y="322"/>
                </a:cubicBezTo>
                <a:cubicBezTo>
                  <a:pt x="3025" y="579"/>
                  <a:pt x="2124" y="966"/>
                  <a:pt x="1416" y="1545"/>
                </a:cubicBezTo>
                <a:lnTo>
                  <a:pt x="1223" y="1674"/>
                </a:lnTo>
                <a:cubicBezTo>
                  <a:pt x="1030" y="1867"/>
                  <a:pt x="837" y="1995"/>
                  <a:pt x="708" y="2188"/>
                </a:cubicBezTo>
                <a:lnTo>
                  <a:pt x="644" y="2253"/>
                </a:lnTo>
                <a:cubicBezTo>
                  <a:pt x="515" y="2382"/>
                  <a:pt x="451" y="2575"/>
                  <a:pt x="322" y="2703"/>
                </a:cubicBezTo>
                <a:cubicBezTo>
                  <a:pt x="258" y="2832"/>
                  <a:pt x="193" y="2961"/>
                  <a:pt x="129" y="3154"/>
                </a:cubicBezTo>
                <a:cubicBezTo>
                  <a:pt x="65" y="3283"/>
                  <a:pt x="65" y="3411"/>
                  <a:pt x="0" y="3540"/>
                </a:cubicBezTo>
                <a:cubicBezTo>
                  <a:pt x="0" y="3669"/>
                  <a:pt x="0" y="3797"/>
                  <a:pt x="0" y="3926"/>
                </a:cubicBezTo>
                <a:lnTo>
                  <a:pt x="0" y="6822"/>
                </a:lnTo>
                <a:cubicBezTo>
                  <a:pt x="65" y="6693"/>
                  <a:pt x="65" y="6565"/>
                  <a:pt x="129" y="6436"/>
                </a:cubicBezTo>
                <a:cubicBezTo>
                  <a:pt x="193" y="6243"/>
                  <a:pt x="258" y="6114"/>
                  <a:pt x="322" y="5986"/>
                </a:cubicBezTo>
                <a:cubicBezTo>
                  <a:pt x="451" y="5857"/>
                  <a:pt x="515" y="5728"/>
                  <a:pt x="644" y="5535"/>
                </a:cubicBezTo>
                <a:lnTo>
                  <a:pt x="708" y="5471"/>
                </a:lnTo>
                <a:cubicBezTo>
                  <a:pt x="837" y="5342"/>
                  <a:pt x="966" y="5149"/>
                  <a:pt x="1095" y="5020"/>
                </a:cubicBezTo>
                <a:cubicBezTo>
                  <a:pt x="1159" y="4956"/>
                  <a:pt x="1223" y="4891"/>
                  <a:pt x="1288" y="4891"/>
                </a:cubicBezTo>
                <a:cubicBezTo>
                  <a:pt x="2060" y="4312"/>
                  <a:pt x="2961" y="3862"/>
                  <a:pt x="3862" y="3669"/>
                </a:cubicBezTo>
                <a:cubicBezTo>
                  <a:pt x="4184" y="3540"/>
                  <a:pt x="4505" y="3476"/>
                  <a:pt x="4892" y="3411"/>
                </a:cubicBezTo>
                <a:lnTo>
                  <a:pt x="5664" y="3347"/>
                </a:lnTo>
                <a:lnTo>
                  <a:pt x="7080" y="3347"/>
                </a:lnTo>
                <a:cubicBezTo>
                  <a:pt x="7337" y="3347"/>
                  <a:pt x="7530" y="3347"/>
                  <a:pt x="7788" y="3411"/>
                </a:cubicBezTo>
                <a:lnTo>
                  <a:pt x="8496" y="3476"/>
                </a:lnTo>
                <a:cubicBezTo>
                  <a:pt x="8689" y="3540"/>
                  <a:pt x="8946" y="3604"/>
                  <a:pt x="9204" y="3669"/>
                </a:cubicBezTo>
                <a:cubicBezTo>
                  <a:pt x="9461" y="3733"/>
                  <a:pt x="9783" y="3797"/>
                  <a:pt x="9976" y="3926"/>
                </a:cubicBezTo>
                <a:cubicBezTo>
                  <a:pt x="10555" y="4119"/>
                  <a:pt x="11070" y="4377"/>
                  <a:pt x="11521" y="4698"/>
                </a:cubicBezTo>
                <a:cubicBezTo>
                  <a:pt x="12422" y="5278"/>
                  <a:pt x="13065" y="6243"/>
                  <a:pt x="13129" y="7337"/>
                </a:cubicBezTo>
                <a:lnTo>
                  <a:pt x="13194" y="4055"/>
                </a:lnTo>
                <a:cubicBezTo>
                  <a:pt x="13129" y="2961"/>
                  <a:pt x="12486" y="1931"/>
                  <a:pt x="11585" y="1416"/>
                </a:cubicBezTo>
                <a:cubicBezTo>
                  <a:pt x="11134" y="1094"/>
                  <a:pt x="10620" y="773"/>
                  <a:pt x="10105" y="579"/>
                </a:cubicBezTo>
                <a:cubicBezTo>
                  <a:pt x="9783" y="515"/>
                  <a:pt x="9525" y="386"/>
                  <a:pt x="9268" y="322"/>
                </a:cubicBezTo>
                <a:cubicBezTo>
                  <a:pt x="9011" y="258"/>
                  <a:pt x="8817" y="193"/>
                  <a:pt x="8560" y="193"/>
                </a:cubicBezTo>
                <a:cubicBezTo>
                  <a:pt x="8303" y="129"/>
                  <a:pt x="8110" y="65"/>
                  <a:pt x="7852" y="65"/>
                </a:cubicBezTo>
                <a:lnTo>
                  <a:pt x="714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8" name="Google Shape;928;p38"/>
          <p:cNvSpPr/>
          <p:nvPr/>
        </p:nvSpPr>
        <p:spPr>
          <a:xfrm>
            <a:off x="8271564" y="1461766"/>
            <a:ext cx="36215" cy="48278"/>
          </a:xfrm>
          <a:custGeom>
            <a:avLst/>
            <a:gdLst/>
            <a:ahLst/>
            <a:cxnLst/>
            <a:rect l="l" t="t" r="r" b="b"/>
            <a:pathLst>
              <a:path w="2511" h="3348" extrusionOk="0">
                <a:moveTo>
                  <a:pt x="2510" y="0"/>
                </a:moveTo>
                <a:lnTo>
                  <a:pt x="2510" y="3347"/>
                </a:lnTo>
                <a:lnTo>
                  <a:pt x="0" y="3283"/>
                </a:lnTo>
                <a:lnTo>
                  <a:pt x="0" y="0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9" name="Google Shape;929;p38"/>
          <p:cNvSpPr/>
          <p:nvPr/>
        </p:nvSpPr>
        <p:spPr>
          <a:xfrm>
            <a:off x="8308687" y="1451556"/>
            <a:ext cx="14" cy="49201"/>
          </a:xfrm>
          <a:custGeom>
            <a:avLst/>
            <a:gdLst/>
            <a:ahLst/>
            <a:cxnLst/>
            <a:rect l="l" t="t" r="r" b="b"/>
            <a:pathLst>
              <a:path w="1" h="3412" extrusionOk="0">
                <a:moveTo>
                  <a:pt x="0" y="0"/>
                </a:moveTo>
                <a:lnTo>
                  <a:pt x="0" y="3283"/>
                </a:lnTo>
                <a:lnTo>
                  <a:pt x="0" y="3411"/>
                </a:lnTo>
                <a:lnTo>
                  <a:pt x="0" y="0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0" name="Google Shape;930;p38"/>
          <p:cNvSpPr/>
          <p:nvPr/>
        </p:nvSpPr>
        <p:spPr>
          <a:xfrm>
            <a:off x="8307764" y="1453417"/>
            <a:ext cx="937" cy="56627"/>
          </a:xfrm>
          <a:custGeom>
            <a:avLst/>
            <a:gdLst/>
            <a:ahLst/>
            <a:cxnLst/>
            <a:rect l="l" t="t" r="r" b="b"/>
            <a:pathLst>
              <a:path w="65" h="3927" extrusionOk="0">
                <a:moveTo>
                  <a:pt x="64" y="0"/>
                </a:moveTo>
                <a:lnTo>
                  <a:pt x="64" y="3282"/>
                </a:lnTo>
                <a:cubicBezTo>
                  <a:pt x="64" y="3476"/>
                  <a:pt x="64" y="3669"/>
                  <a:pt x="0" y="3926"/>
                </a:cubicBezTo>
                <a:lnTo>
                  <a:pt x="0" y="579"/>
                </a:lnTo>
                <a:cubicBezTo>
                  <a:pt x="64" y="386"/>
                  <a:pt x="64" y="193"/>
                  <a:pt x="64" y="0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1" name="Google Shape;931;p38"/>
          <p:cNvSpPr/>
          <p:nvPr/>
        </p:nvSpPr>
        <p:spPr>
          <a:xfrm>
            <a:off x="8260415" y="1461766"/>
            <a:ext cx="11163" cy="72403"/>
          </a:xfrm>
          <a:custGeom>
            <a:avLst/>
            <a:gdLst/>
            <a:ahLst/>
            <a:cxnLst/>
            <a:rect l="l" t="t" r="r" b="b"/>
            <a:pathLst>
              <a:path w="774" h="5021" extrusionOk="0">
                <a:moveTo>
                  <a:pt x="773" y="0"/>
                </a:moveTo>
                <a:lnTo>
                  <a:pt x="773" y="0"/>
                </a:lnTo>
                <a:cubicBezTo>
                  <a:pt x="709" y="193"/>
                  <a:pt x="644" y="387"/>
                  <a:pt x="580" y="580"/>
                </a:cubicBezTo>
                <a:cubicBezTo>
                  <a:pt x="516" y="837"/>
                  <a:pt x="451" y="1030"/>
                  <a:pt x="323" y="1223"/>
                </a:cubicBezTo>
                <a:cubicBezTo>
                  <a:pt x="194" y="1416"/>
                  <a:pt x="130" y="1609"/>
                  <a:pt x="1" y="1738"/>
                </a:cubicBezTo>
                <a:lnTo>
                  <a:pt x="1" y="5020"/>
                </a:lnTo>
                <a:cubicBezTo>
                  <a:pt x="130" y="4892"/>
                  <a:pt x="194" y="4699"/>
                  <a:pt x="323" y="4505"/>
                </a:cubicBezTo>
                <a:cubicBezTo>
                  <a:pt x="451" y="4312"/>
                  <a:pt x="516" y="4119"/>
                  <a:pt x="580" y="3862"/>
                </a:cubicBezTo>
                <a:cubicBezTo>
                  <a:pt x="644" y="3669"/>
                  <a:pt x="709" y="3476"/>
                  <a:pt x="773" y="3283"/>
                </a:cubicBezTo>
                <a:lnTo>
                  <a:pt x="773" y="0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2" name="Google Shape;932;p38"/>
          <p:cNvSpPr/>
          <p:nvPr/>
        </p:nvSpPr>
        <p:spPr>
          <a:xfrm>
            <a:off x="7959677" y="1483107"/>
            <a:ext cx="35292" cy="53844"/>
          </a:xfrm>
          <a:custGeom>
            <a:avLst/>
            <a:gdLst/>
            <a:ahLst/>
            <a:cxnLst/>
            <a:rect l="l" t="t" r="r" b="b"/>
            <a:pathLst>
              <a:path w="2447" h="3734" extrusionOk="0">
                <a:moveTo>
                  <a:pt x="2446" y="1"/>
                </a:moveTo>
                <a:lnTo>
                  <a:pt x="2446" y="3347"/>
                </a:lnTo>
                <a:lnTo>
                  <a:pt x="1" y="3733"/>
                </a:lnTo>
                <a:lnTo>
                  <a:pt x="1" y="45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3" name="Google Shape;933;p38"/>
          <p:cNvSpPr/>
          <p:nvPr/>
        </p:nvSpPr>
        <p:spPr>
          <a:xfrm>
            <a:off x="7948543" y="1452479"/>
            <a:ext cx="11149" cy="84472"/>
          </a:xfrm>
          <a:custGeom>
            <a:avLst/>
            <a:gdLst/>
            <a:ahLst/>
            <a:cxnLst/>
            <a:rect l="l" t="t" r="r" b="b"/>
            <a:pathLst>
              <a:path w="773" h="5858" extrusionOk="0">
                <a:moveTo>
                  <a:pt x="773" y="2575"/>
                </a:moveTo>
                <a:lnTo>
                  <a:pt x="773" y="5857"/>
                </a:lnTo>
                <a:cubicBezTo>
                  <a:pt x="258" y="5085"/>
                  <a:pt x="65" y="4248"/>
                  <a:pt x="0" y="3347"/>
                </a:cubicBezTo>
                <a:lnTo>
                  <a:pt x="0" y="1"/>
                </a:lnTo>
                <a:cubicBezTo>
                  <a:pt x="65" y="902"/>
                  <a:pt x="258" y="1803"/>
                  <a:pt x="773" y="2575"/>
                </a:cubicBezTo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4" name="Google Shape;934;p38"/>
          <p:cNvSpPr/>
          <p:nvPr/>
        </p:nvSpPr>
        <p:spPr>
          <a:xfrm>
            <a:off x="7994955" y="1483107"/>
            <a:ext cx="21360" cy="70543"/>
          </a:xfrm>
          <a:custGeom>
            <a:avLst/>
            <a:gdLst/>
            <a:ahLst/>
            <a:cxnLst/>
            <a:rect l="l" t="t" r="r" b="b"/>
            <a:pathLst>
              <a:path w="1481" h="4892" extrusionOk="0">
                <a:moveTo>
                  <a:pt x="1481" y="1610"/>
                </a:moveTo>
                <a:lnTo>
                  <a:pt x="1481" y="4892"/>
                </a:lnTo>
                <a:cubicBezTo>
                  <a:pt x="901" y="4441"/>
                  <a:pt x="387" y="3926"/>
                  <a:pt x="0" y="3283"/>
                </a:cubicBezTo>
                <a:lnTo>
                  <a:pt x="0" y="1"/>
                </a:lnTo>
                <a:cubicBezTo>
                  <a:pt x="387" y="644"/>
                  <a:pt x="901" y="1159"/>
                  <a:pt x="1481" y="1610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5" name="Google Shape;935;p38"/>
          <p:cNvSpPr/>
          <p:nvPr/>
        </p:nvSpPr>
        <p:spPr>
          <a:xfrm>
            <a:off x="8179664" y="1520225"/>
            <a:ext cx="38998" cy="60348"/>
          </a:xfrm>
          <a:custGeom>
            <a:avLst/>
            <a:gdLst/>
            <a:ahLst/>
            <a:cxnLst/>
            <a:rect l="l" t="t" r="r" b="b"/>
            <a:pathLst>
              <a:path w="2704" h="4185" extrusionOk="0">
                <a:moveTo>
                  <a:pt x="2704" y="1"/>
                </a:moveTo>
                <a:cubicBezTo>
                  <a:pt x="1996" y="323"/>
                  <a:pt x="1223" y="580"/>
                  <a:pt x="516" y="773"/>
                </a:cubicBezTo>
                <a:lnTo>
                  <a:pt x="1" y="902"/>
                </a:lnTo>
                <a:lnTo>
                  <a:pt x="1" y="4184"/>
                </a:lnTo>
                <a:lnTo>
                  <a:pt x="516" y="4056"/>
                </a:lnTo>
                <a:cubicBezTo>
                  <a:pt x="1223" y="3862"/>
                  <a:pt x="1996" y="3605"/>
                  <a:pt x="2704" y="3283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6" name="Google Shape;936;p38"/>
          <p:cNvSpPr/>
          <p:nvPr/>
        </p:nvSpPr>
        <p:spPr>
          <a:xfrm>
            <a:off x="8218648" y="1520225"/>
            <a:ext cx="25081" cy="63131"/>
          </a:xfrm>
          <a:custGeom>
            <a:avLst/>
            <a:gdLst/>
            <a:ahLst/>
            <a:cxnLst/>
            <a:rect l="l" t="t" r="r" b="b"/>
            <a:pathLst>
              <a:path w="1739" h="4378" extrusionOk="0">
                <a:moveTo>
                  <a:pt x="1738" y="1095"/>
                </a:moveTo>
                <a:lnTo>
                  <a:pt x="1738" y="4377"/>
                </a:lnTo>
                <a:lnTo>
                  <a:pt x="1" y="3283"/>
                </a:lnTo>
                <a:lnTo>
                  <a:pt x="1" y="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7" name="Google Shape;937;p38"/>
          <p:cNvSpPr/>
          <p:nvPr/>
        </p:nvSpPr>
        <p:spPr>
          <a:xfrm>
            <a:off x="8243714" y="1497960"/>
            <a:ext cx="48272" cy="85395"/>
          </a:xfrm>
          <a:custGeom>
            <a:avLst/>
            <a:gdLst/>
            <a:ahLst/>
            <a:cxnLst/>
            <a:rect l="l" t="t" r="r" b="b"/>
            <a:pathLst>
              <a:path w="3347" h="5922" extrusionOk="0">
                <a:moveTo>
                  <a:pt x="3347" y="0"/>
                </a:moveTo>
                <a:cubicBezTo>
                  <a:pt x="3283" y="65"/>
                  <a:pt x="3283" y="65"/>
                  <a:pt x="3283" y="129"/>
                </a:cubicBezTo>
                <a:cubicBezTo>
                  <a:pt x="2961" y="451"/>
                  <a:pt x="2639" y="837"/>
                  <a:pt x="2253" y="1159"/>
                </a:cubicBezTo>
                <a:cubicBezTo>
                  <a:pt x="2124" y="1223"/>
                  <a:pt x="1995" y="1352"/>
                  <a:pt x="1931" y="1416"/>
                </a:cubicBezTo>
                <a:cubicBezTo>
                  <a:pt x="1288" y="1867"/>
                  <a:pt x="644" y="2253"/>
                  <a:pt x="0" y="2639"/>
                </a:cubicBezTo>
                <a:lnTo>
                  <a:pt x="0" y="5921"/>
                </a:lnTo>
                <a:cubicBezTo>
                  <a:pt x="644" y="5600"/>
                  <a:pt x="1288" y="5149"/>
                  <a:pt x="1931" y="4699"/>
                </a:cubicBezTo>
                <a:lnTo>
                  <a:pt x="2253" y="4441"/>
                </a:lnTo>
                <a:cubicBezTo>
                  <a:pt x="2639" y="4119"/>
                  <a:pt x="2961" y="3733"/>
                  <a:pt x="3283" y="3411"/>
                </a:cubicBezTo>
                <a:cubicBezTo>
                  <a:pt x="3283" y="3347"/>
                  <a:pt x="3283" y="3347"/>
                  <a:pt x="3347" y="3283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8" name="Google Shape;938;p38"/>
          <p:cNvSpPr/>
          <p:nvPr/>
        </p:nvSpPr>
        <p:spPr>
          <a:xfrm>
            <a:off x="8068275" y="1531375"/>
            <a:ext cx="44578" cy="54777"/>
          </a:xfrm>
          <a:custGeom>
            <a:avLst/>
            <a:gdLst/>
            <a:ahLst/>
            <a:cxnLst/>
            <a:rect l="l" t="t" r="r" b="b"/>
            <a:pathLst>
              <a:path w="2897" h="3798" extrusionOk="0">
                <a:moveTo>
                  <a:pt x="2897" y="515"/>
                </a:moveTo>
                <a:lnTo>
                  <a:pt x="2125" y="451"/>
                </a:lnTo>
                <a:cubicBezTo>
                  <a:pt x="1803" y="386"/>
                  <a:pt x="1417" y="322"/>
                  <a:pt x="1095" y="258"/>
                </a:cubicBezTo>
                <a:cubicBezTo>
                  <a:pt x="773" y="193"/>
                  <a:pt x="323" y="129"/>
                  <a:pt x="1" y="0"/>
                </a:cubicBezTo>
                <a:lnTo>
                  <a:pt x="1" y="0"/>
                </a:lnTo>
                <a:lnTo>
                  <a:pt x="1" y="3347"/>
                </a:lnTo>
                <a:lnTo>
                  <a:pt x="1" y="3347"/>
                </a:lnTo>
                <a:cubicBezTo>
                  <a:pt x="323" y="3411"/>
                  <a:pt x="709" y="3476"/>
                  <a:pt x="1095" y="3540"/>
                </a:cubicBezTo>
                <a:cubicBezTo>
                  <a:pt x="1481" y="3669"/>
                  <a:pt x="1803" y="3669"/>
                  <a:pt x="2125" y="3733"/>
                </a:cubicBezTo>
                <a:lnTo>
                  <a:pt x="2897" y="3797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9" name="Google Shape;939;p38"/>
          <p:cNvSpPr/>
          <p:nvPr/>
        </p:nvSpPr>
        <p:spPr>
          <a:xfrm>
            <a:off x="8052501" y="1531371"/>
            <a:ext cx="17653" cy="66837"/>
          </a:xfrm>
          <a:custGeom>
            <a:avLst/>
            <a:gdLst/>
            <a:ahLst/>
            <a:cxnLst/>
            <a:rect l="l" t="t" r="r" b="b"/>
            <a:pathLst>
              <a:path w="1224" h="4635" extrusionOk="0">
                <a:moveTo>
                  <a:pt x="1223" y="0"/>
                </a:moveTo>
                <a:lnTo>
                  <a:pt x="1223" y="3283"/>
                </a:lnTo>
                <a:lnTo>
                  <a:pt x="1" y="4634"/>
                </a:lnTo>
                <a:lnTo>
                  <a:pt x="1" y="1352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0" name="Google Shape;940;p38"/>
          <p:cNvSpPr/>
          <p:nvPr/>
        </p:nvSpPr>
        <p:spPr>
          <a:xfrm>
            <a:off x="7990311" y="1522085"/>
            <a:ext cx="62204" cy="76123"/>
          </a:xfrm>
          <a:custGeom>
            <a:avLst/>
            <a:gdLst/>
            <a:ahLst/>
            <a:cxnLst/>
            <a:rect l="l" t="t" r="r" b="b"/>
            <a:pathLst>
              <a:path w="4313" h="5279" extrusionOk="0">
                <a:moveTo>
                  <a:pt x="4313" y="1996"/>
                </a:moveTo>
                <a:cubicBezTo>
                  <a:pt x="3862" y="1867"/>
                  <a:pt x="3412" y="1674"/>
                  <a:pt x="2961" y="1545"/>
                </a:cubicBezTo>
                <a:cubicBezTo>
                  <a:pt x="2639" y="1417"/>
                  <a:pt x="2253" y="1288"/>
                  <a:pt x="1931" y="1159"/>
                </a:cubicBezTo>
                <a:cubicBezTo>
                  <a:pt x="1288" y="837"/>
                  <a:pt x="580" y="451"/>
                  <a:pt x="1" y="1"/>
                </a:cubicBezTo>
                <a:lnTo>
                  <a:pt x="1" y="3283"/>
                </a:lnTo>
                <a:cubicBezTo>
                  <a:pt x="580" y="3733"/>
                  <a:pt x="1288" y="4120"/>
                  <a:pt x="1931" y="4441"/>
                </a:cubicBezTo>
                <a:cubicBezTo>
                  <a:pt x="2253" y="4570"/>
                  <a:pt x="2575" y="4699"/>
                  <a:pt x="2961" y="4828"/>
                </a:cubicBezTo>
                <a:cubicBezTo>
                  <a:pt x="3283" y="4956"/>
                  <a:pt x="3862" y="5149"/>
                  <a:pt x="4313" y="527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1" name="Google Shape;941;p38"/>
          <p:cNvSpPr/>
          <p:nvPr/>
        </p:nvSpPr>
        <p:spPr>
          <a:xfrm>
            <a:off x="8111907" y="1554573"/>
            <a:ext cx="77982" cy="53830"/>
          </a:xfrm>
          <a:custGeom>
            <a:avLst/>
            <a:gdLst/>
            <a:ahLst/>
            <a:cxnLst/>
            <a:rect l="l" t="t" r="r" b="b"/>
            <a:pathLst>
              <a:path w="5407" h="3733" extrusionOk="0">
                <a:moveTo>
                  <a:pt x="5407" y="0"/>
                </a:moveTo>
                <a:cubicBezTo>
                  <a:pt x="5020" y="65"/>
                  <a:pt x="4699" y="129"/>
                  <a:pt x="4312" y="193"/>
                </a:cubicBezTo>
                <a:cubicBezTo>
                  <a:pt x="3798" y="258"/>
                  <a:pt x="3283" y="322"/>
                  <a:pt x="2768" y="386"/>
                </a:cubicBezTo>
                <a:cubicBezTo>
                  <a:pt x="2253" y="386"/>
                  <a:pt x="1867" y="451"/>
                  <a:pt x="1416" y="451"/>
                </a:cubicBezTo>
                <a:cubicBezTo>
                  <a:pt x="966" y="451"/>
                  <a:pt x="515" y="451"/>
                  <a:pt x="129" y="451"/>
                </a:cubicBezTo>
                <a:lnTo>
                  <a:pt x="1" y="451"/>
                </a:lnTo>
                <a:lnTo>
                  <a:pt x="1" y="3733"/>
                </a:lnTo>
                <a:lnTo>
                  <a:pt x="129" y="3733"/>
                </a:lnTo>
                <a:lnTo>
                  <a:pt x="1416" y="3733"/>
                </a:lnTo>
                <a:cubicBezTo>
                  <a:pt x="1867" y="3733"/>
                  <a:pt x="2317" y="3733"/>
                  <a:pt x="2768" y="3669"/>
                </a:cubicBezTo>
                <a:cubicBezTo>
                  <a:pt x="3283" y="3604"/>
                  <a:pt x="3798" y="3540"/>
                  <a:pt x="4312" y="3476"/>
                </a:cubicBezTo>
                <a:cubicBezTo>
                  <a:pt x="4699" y="3411"/>
                  <a:pt x="5020" y="3347"/>
                  <a:pt x="5407" y="3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2" name="Google Shape;942;p38"/>
          <p:cNvSpPr/>
          <p:nvPr/>
        </p:nvSpPr>
        <p:spPr>
          <a:xfrm>
            <a:off x="7946683" y="1343334"/>
            <a:ext cx="362942" cy="217973"/>
          </a:xfrm>
          <a:custGeom>
            <a:avLst/>
            <a:gdLst/>
            <a:ahLst/>
            <a:cxnLst/>
            <a:rect l="l" t="t" r="r" b="b"/>
            <a:pathLst>
              <a:path w="25165" h="15116" extrusionOk="0">
                <a:moveTo>
                  <a:pt x="12630" y="3553"/>
                </a:moveTo>
                <a:cubicBezTo>
                  <a:pt x="14445" y="3553"/>
                  <a:pt x="16277" y="4005"/>
                  <a:pt x="17635" y="4931"/>
                </a:cubicBezTo>
                <a:cubicBezTo>
                  <a:pt x="19373" y="6090"/>
                  <a:pt x="19759" y="7892"/>
                  <a:pt x="18536" y="9307"/>
                </a:cubicBezTo>
                <a:cubicBezTo>
                  <a:pt x="18343" y="9565"/>
                  <a:pt x="18085" y="9822"/>
                  <a:pt x="17828" y="10015"/>
                </a:cubicBezTo>
                <a:cubicBezTo>
                  <a:pt x="16544" y="11029"/>
                  <a:pt x="14586" y="11564"/>
                  <a:pt x="12597" y="11564"/>
                </a:cubicBezTo>
                <a:cubicBezTo>
                  <a:pt x="10797" y="11564"/>
                  <a:pt x="8971" y="11126"/>
                  <a:pt x="7595" y="10208"/>
                </a:cubicBezTo>
                <a:cubicBezTo>
                  <a:pt x="5857" y="8986"/>
                  <a:pt x="5471" y="7184"/>
                  <a:pt x="6694" y="5768"/>
                </a:cubicBezTo>
                <a:cubicBezTo>
                  <a:pt x="6887" y="5510"/>
                  <a:pt x="7145" y="5317"/>
                  <a:pt x="7402" y="5124"/>
                </a:cubicBezTo>
                <a:cubicBezTo>
                  <a:pt x="8708" y="4086"/>
                  <a:pt x="10660" y="3553"/>
                  <a:pt x="12630" y="3553"/>
                </a:cubicBezTo>
                <a:close/>
                <a:moveTo>
                  <a:pt x="12645" y="0"/>
                </a:moveTo>
                <a:cubicBezTo>
                  <a:pt x="11219" y="0"/>
                  <a:pt x="9793" y="185"/>
                  <a:pt x="8367" y="490"/>
                </a:cubicBezTo>
                <a:lnTo>
                  <a:pt x="9075" y="1906"/>
                </a:lnTo>
                <a:cubicBezTo>
                  <a:pt x="8110" y="2164"/>
                  <a:pt x="7273" y="2421"/>
                  <a:pt x="6437" y="2872"/>
                </a:cubicBezTo>
                <a:lnTo>
                  <a:pt x="4699" y="1778"/>
                </a:lnTo>
                <a:cubicBezTo>
                  <a:pt x="3991" y="2099"/>
                  <a:pt x="3347" y="2486"/>
                  <a:pt x="2768" y="2936"/>
                </a:cubicBezTo>
                <a:cubicBezTo>
                  <a:pt x="2189" y="3387"/>
                  <a:pt x="1738" y="3837"/>
                  <a:pt x="1352" y="4352"/>
                </a:cubicBezTo>
                <a:lnTo>
                  <a:pt x="3540" y="5124"/>
                </a:lnTo>
                <a:cubicBezTo>
                  <a:pt x="3090" y="5639"/>
                  <a:pt x="2833" y="6218"/>
                  <a:pt x="2704" y="6862"/>
                </a:cubicBezTo>
                <a:lnTo>
                  <a:pt x="194" y="6862"/>
                </a:lnTo>
                <a:cubicBezTo>
                  <a:pt x="1" y="8020"/>
                  <a:pt x="258" y="9179"/>
                  <a:pt x="902" y="10144"/>
                </a:cubicBezTo>
                <a:lnTo>
                  <a:pt x="3283" y="9758"/>
                </a:lnTo>
                <a:cubicBezTo>
                  <a:pt x="3669" y="10337"/>
                  <a:pt x="4184" y="10916"/>
                  <a:pt x="4828" y="11367"/>
                </a:cubicBezTo>
                <a:lnTo>
                  <a:pt x="2961" y="12397"/>
                </a:lnTo>
                <a:cubicBezTo>
                  <a:pt x="3605" y="12847"/>
                  <a:pt x="4248" y="13233"/>
                  <a:pt x="4956" y="13555"/>
                </a:cubicBezTo>
                <a:cubicBezTo>
                  <a:pt x="5729" y="13941"/>
                  <a:pt x="6501" y="14199"/>
                  <a:pt x="7273" y="14392"/>
                </a:cubicBezTo>
                <a:lnTo>
                  <a:pt x="8560" y="13105"/>
                </a:lnTo>
                <a:cubicBezTo>
                  <a:pt x="9526" y="13362"/>
                  <a:pt x="10491" y="13491"/>
                  <a:pt x="11457" y="13555"/>
                </a:cubicBezTo>
                <a:lnTo>
                  <a:pt x="11457" y="15100"/>
                </a:lnTo>
                <a:cubicBezTo>
                  <a:pt x="11749" y="15110"/>
                  <a:pt x="12041" y="15116"/>
                  <a:pt x="12334" y="15116"/>
                </a:cubicBezTo>
                <a:cubicBezTo>
                  <a:pt x="13843" y="15116"/>
                  <a:pt x="15353" y="14973"/>
                  <a:pt x="16863" y="14649"/>
                </a:cubicBezTo>
                <a:lnTo>
                  <a:pt x="16155" y="13169"/>
                </a:lnTo>
                <a:cubicBezTo>
                  <a:pt x="17056" y="12976"/>
                  <a:pt x="17957" y="12718"/>
                  <a:pt x="18793" y="12268"/>
                </a:cubicBezTo>
                <a:lnTo>
                  <a:pt x="20531" y="13362"/>
                </a:lnTo>
                <a:cubicBezTo>
                  <a:pt x="21239" y="13040"/>
                  <a:pt x="21883" y="12654"/>
                  <a:pt x="22462" y="12204"/>
                </a:cubicBezTo>
                <a:cubicBezTo>
                  <a:pt x="22977" y="11753"/>
                  <a:pt x="23491" y="11303"/>
                  <a:pt x="23878" y="10788"/>
                </a:cubicBezTo>
                <a:lnTo>
                  <a:pt x="21689" y="10015"/>
                </a:lnTo>
                <a:cubicBezTo>
                  <a:pt x="22076" y="9501"/>
                  <a:pt x="22397" y="8921"/>
                  <a:pt x="22526" y="8278"/>
                </a:cubicBezTo>
                <a:lnTo>
                  <a:pt x="25036" y="8278"/>
                </a:lnTo>
                <a:cubicBezTo>
                  <a:pt x="25165" y="7119"/>
                  <a:pt x="24972" y="5961"/>
                  <a:pt x="24328" y="4995"/>
                </a:cubicBezTo>
                <a:lnTo>
                  <a:pt x="21947" y="5382"/>
                </a:lnTo>
                <a:cubicBezTo>
                  <a:pt x="21561" y="4802"/>
                  <a:pt x="21046" y="4223"/>
                  <a:pt x="20402" y="3773"/>
                </a:cubicBezTo>
                <a:lnTo>
                  <a:pt x="22269" y="2743"/>
                </a:lnTo>
                <a:cubicBezTo>
                  <a:pt x="21625" y="2292"/>
                  <a:pt x="20982" y="1906"/>
                  <a:pt x="20274" y="1585"/>
                </a:cubicBezTo>
                <a:cubicBezTo>
                  <a:pt x="19501" y="1198"/>
                  <a:pt x="18729" y="941"/>
                  <a:pt x="17957" y="748"/>
                </a:cubicBezTo>
                <a:lnTo>
                  <a:pt x="16670" y="2035"/>
                </a:lnTo>
                <a:cubicBezTo>
                  <a:pt x="15704" y="1778"/>
                  <a:pt x="14739" y="1649"/>
                  <a:pt x="13773" y="1585"/>
                </a:cubicBezTo>
                <a:lnTo>
                  <a:pt x="13773" y="40"/>
                </a:lnTo>
                <a:cubicBezTo>
                  <a:pt x="13397" y="13"/>
                  <a:pt x="13021" y="0"/>
                  <a:pt x="1264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3" name="Google Shape;943;p38"/>
          <p:cNvSpPr/>
          <p:nvPr/>
        </p:nvSpPr>
        <p:spPr>
          <a:xfrm>
            <a:off x="6905234" y="3344196"/>
            <a:ext cx="456703" cy="273648"/>
          </a:xfrm>
          <a:custGeom>
            <a:avLst/>
            <a:gdLst/>
            <a:ahLst/>
            <a:cxnLst/>
            <a:rect l="l" t="t" r="r" b="b"/>
            <a:pathLst>
              <a:path w="31666" h="18977" extrusionOk="0">
                <a:moveTo>
                  <a:pt x="15867" y="4469"/>
                </a:moveTo>
                <a:cubicBezTo>
                  <a:pt x="18134" y="4469"/>
                  <a:pt x="20422" y="5019"/>
                  <a:pt x="22140" y="6154"/>
                </a:cubicBezTo>
                <a:cubicBezTo>
                  <a:pt x="24328" y="7699"/>
                  <a:pt x="24843" y="9887"/>
                  <a:pt x="23299" y="11689"/>
                </a:cubicBezTo>
                <a:cubicBezTo>
                  <a:pt x="23041" y="12011"/>
                  <a:pt x="22784" y="12268"/>
                  <a:pt x="22462" y="12525"/>
                </a:cubicBezTo>
                <a:cubicBezTo>
                  <a:pt x="20823" y="13796"/>
                  <a:pt x="18367" y="14459"/>
                  <a:pt x="15889" y="14459"/>
                </a:cubicBezTo>
                <a:cubicBezTo>
                  <a:pt x="13599" y="14459"/>
                  <a:pt x="11290" y="13893"/>
                  <a:pt x="9590" y="12719"/>
                </a:cubicBezTo>
                <a:cubicBezTo>
                  <a:pt x="7338" y="11238"/>
                  <a:pt x="6887" y="8986"/>
                  <a:pt x="8368" y="7184"/>
                </a:cubicBezTo>
                <a:cubicBezTo>
                  <a:pt x="8689" y="6926"/>
                  <a:pt x="8947" y="6604"/>
                  <a:pt x="9269" y="6411"/>
                </a:cubicBezTo>
                <a:cubicBezTo>
                  <a:pt x="10919" y="5132"/>
                  <a:pt x="13380" y="4469"/>
                  <a:pt x="15867" y="4469"/>
                </a:cubicBezTo>
                <a:close/>
                <a:moveTo>
                  <a:pt x="15927" y="1"/>
                </a:moveTo>
                <a:cubicBezTo>
                  <a:pt x="14117" y="1"/>
                  <a:pt x="12284" y="196"/>
                  <a:pt x="10491" y="555"/>
                </a:cubicBezTo>
                <a:lnTo>
                  <a:pt x="11328" y="2421"/>
                </a:lnTo>
                <a:cubicBezTo>
                  <a:pt x="10234" y="2679"/>
                  <a:pt x="9075" y="3065"/>
                  <a:pt x="8046" y="3515"/>
                </a:cubicBezTo>
                <a:lnTo>
                  <a:pt x="5858" y="2164"/>
                </a:lnTo>
                <a:cubicBezTo>
                  <a:pt x="5021" y="2614"/>
                  <a:pt x="4184" y="3065"/>
                  <a:pt x="3412" y="3644"/>
                </a:cubicBezTo>
                <a:cubicBezTo>
                  <a:pt x="2768" y="4223"/>
                  <a:pt x="2125" y="4802"/>
                  <a:pt x="1610" y="5446"/>
                </a:cubicBezTo>
                <a:lnTo>
                  <a:pt x="4377" y="6411"/>
                </a:lnTo>
                <a:cubicBezTo>
                  <a:pt x="3927" y="7055"/>
                  <a:pt x="3541" y="7827"/>
                  <a:pt x="3412" y="8600"/>
                </a:cubicBezTo>
                <a:lnTo>
                  <a:pt x="194" y="8600"/>
                </a:lnTo>
                <a:cubicBezTo>
                  <a:pt x="1" y="10080"/>
                  <a:pt x="323" y="11496"/>
                  <a:pt x="1095" y="12719"/>
                </a:cubicBezTo>
                <a:lnTo>
                  <a:pt x="4120" y="12204"/>
                </a:lnTo>
                <a:cubicBezTo>
                  <a:pt x="4635" y="12976"/>
                  <a:pt x="5278" y="13684"/>
                  <a:pt x="6051" y="14199"/>
                </a:cubicBezTo>
                <a:lnTo>
                  <a:pt x="3734" y="15550"/>
                </a:lnTo>
                <a:cubicBezTo>
                  <a:pt x="4506" y="16129"/>
                  <a:pt x="5343" y="16580"/>
                  <a:pt x="6244" y="17031"/>
                </a:cubicBezTo>
                <a:cubicBezTo>
                  <a:pt x="7209" y="17417"/>
                  <a:pt x="8174" y="17803"/>
                  <a:pt x="9204" y="18060"/>
                </a:cubicBezTo>
                <a:lnTo>
                  <a:pt x="10749" y="16387"/>
                </a:lnTo>
                <a:cubicBezTo>
                  <a:pt x="11972" y="16709"/>
                  <a:pt x="13194" y="16902"/>
                  <a:pt x="14417" y="17031"/>
                </a:cubicBezTo>
                <a:lnTo>
                  <a:pt x="14353" y="18961"/>
                </a:lnTo>
                <a:cubicBezTo>
                  <a:pt x="14711" y="18971"/>
                  <a:pt x="15068" y="18977"/>
                  <a:pt x="15424" y="18977"/>
                </a:cubicBezTo>
                <a:cubicBezTo>
                  <a:pt x="17367" y="18977"/>
                  <a:pt x="19271" y="18817"/>
                  <a:pt x="21175" y="18382"/>
                </a:cubicBezTo>
                <a:lnTo>
                  <a:pt x="20338" y="16580"/>
                </a:lnTo>
                <a:cubicBezTo>
                  <a:pt x="21497" y="16323"/>
                  <a:pt x="22591" y="15936"/>
                  <a:pt x="23620" y="15422"/>
                </a:cubicBezTo>
                <a:lnTo>
                  <a:pt x="25809" y="16773"/>
                </a:lnTo>
                <a:cubicBezTo>
                  <a:pt x="26710" y="16387"/>
                  <a:pt x="27482" y="15872"/>
                  <a:pt x="28254" y="15293"/>
                </a:cubicBezTo>
                <a:cubicBezTo>
                  <a:pt x="28898" y="14778"/>
                  <a:pt x="29541" y="14199"/>
                  <a:pt x="30056" y="13491"/>
                </a:cubicBezTo>
                <a:lnTo>
                  <a:pt x="27289" y="12590"/>
                </a:lnTo>
                <a:cubicBezTo>
                  <a:pt x="27804" y="11882"/>
                  <a:pt x="28125" y="11174"/>
                  <a:pt x="28319" y="10337"/>
                </a:cubicBezTo>
                <a:lnTo>
                  <a:pt x="31472" y="10337"/>
                </a:lnTo>
                <a:cubicBezTo>
                  <a:pt x="31665" y="8921"/>
                  <a:pt x="31343" y="7441"/>
                  <a:pt x="30571" y="6218"/>
                </a:cubicBezTo>
                <a:lnTo>
                  <a:pt x="27546" y="6733"/>
                </a:lnTo>
                <a:cubicBezTo>
                  <a:pt x="27031" y="5961"/>
                  <a:pt x="26388" y="5253"/>
                  <a:pt x="25615" y="4738"/>
                </a:cubicBezTo>
                <a:lnTo>
                  <a:pt x="27932" y="3387"/>
                </a:lnTo>
                <a:cubicBezTo>
                  <a:pt x="27160" y="2872"/>
                  <a:pt x="26323" y="2357"/>
                  <a:pt x="25487" y="1971"/>
                </a:cubicBezTo>
                <a:cubicBezTo>
                  <a:pt x="24521" y="1520"/>
                  <a:pt x="23492" y="1134"/>
                  <a:pt x="22526" y="877"/>
                </a:cubicBezTo>
                <a:lnTo>
                  <a:pt x="20982" y="2550"/>
                </a:lnTo>
                <a:cubicBezTo>
                  <a:pt x="19759" y="2228"/>
                  <a:pt x="18536" y="2035"/>
                  <a:pt x="17249" y="1906"/>
                </a:cubicBezTo>
                <a:lnTo>
                  <a:pt x="17313" y="40"/>
                </a:lnTo>
                <a:cubicBezTo>
                  <a:pt x="16853" y="14"/>
                  <a:pt x="16391" y="1"/>
                  <a:pt x="15927" y="1"/>
                </a:cubicBezTo>
                <a:close/>
              </a:path>
            </a:pathLst>
          </a:custGeom>
          <a:solidFill>
            <a:srgbClr val="2E318E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4" name="Google Shape;944;p38"/>
          <p:cNvSpPr/>
          <p:nvPr/>
        </p:nvSpPr>
        <p:spPr>
          <a:xfrm>
            <a:off x="7153993" y="3250105"/>
            <a:ext cx="952" cy="87255"/>
          </a:xfrm>
          <a:custGeom>
            <a:avLst/>
            <a:gdLst/>
            <a:ahLst/>
            <a:cxnLst/>
            <a:rect l="l" t="t" r="r" b="b"/>
            <a:pathLst>
              <a:path w="66" h="6051" extrusionOk="0">
                <a:moveTo>
                  <a:pt x="65" y="0"/>
                </a:moveTo>
                <a:lnTo>
                  <a:pt x="65" y="4119"/>
                </a:lnTo>
                <a:lnTo>
                  <a:pt x="1" y="6050"/>
                </a:lnTo>
                <a:lnTo>
                  <a:pt x="1" y="193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5" name="Google Shape;945;p38"/>
          <p:cNvSpPr/>
          <p:nvPr/>
        </p:nvSpPr>
        <p:spPr>
          <a:xfrm>
            <a:off x="7056540" y="3258455"/>
            <a:ext cx="13009" cy="85395"/>
          </a:xfrm>
          <a:custGeom>
            <a:avLst/>
            <a:gdLst/>
            <a:ahLst/>
            <a:cxnLst/>
            <a:rect l="l" t="t" r="r" b="b"/>
            <a:pathLst>
              <a:path w="902" h="5922" extrusionOk="0">
                <a:moveTo>
                  <a:pt x="901" y="1803"/>
                </a:moveTo>
                <a:lnTo>
                  <a:pt x="901" y="5922"/>
                </a:lnTo>
                <a:lnTo>
                  <a:pt x="65" y="4120"/>
                </a:lnTo>
                <a:lnTo>
                  <a:pt x="0" y="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6" name="Google Shape;946;p38"/>
          <p:cNvSpPr/>
          <p:nvPr/>
        </p:nvSpPr>
        <p:spPr>
          <a:xfrm>
            <a:off x="7275589" y="3299292"/>
            <a:ext cx="32508" cy="78892"/>
          </a:xfrm>
          <a:custGeom>
            <a:avLst/>
            <a:gdLst/>
            <a:ahLst/>
            <a:cxnLst/>
            <a:rect l="l" t="t" r="r" b="b"/>
            <a:pathLst>
              <a:path w="2254" h="5471" extrusionOk="0">
                <a:moveTo>
                  <a:pt x="2253" y="0"/>
                </a:moveTo>
                <a:lnTo>
                  <a:pt x="2253" y="4119"/>
                </a:lnTo>
                <a:lnTo>
                  <a:pt x="1" y="5471"/>
                </a:lnTo>
                <a:lnTo>
                  <a:pt x="1" y="1288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7" name="Google Shape;947;p38"/>
          <p:cNvSpPr/>
          <p:nvPr/>
        </p:nvSpPr>
        <p:spPr>
          <a:xfrm>
            <a:off x="6929377" y="3328983"/>
            <a:ext cx="39921" cy="72403"/>
          </a:xfrm>
          <a:custGeom>
            <a:avLst/>
            <a:gdLst/>
            <a:ahLst/>
            <a:cxnLst/>
            <a:rect l="l" t="t" r="r" b="b"/>
            <a:pathLst>
              <a:path w="2768" h="5021" extrusionOk="0">
                <a:moveTo>
                  <a:pt x="2703" y="902"/>
                </a:moveTo>
                <a:lnTo>
                  <a:pt x="2768" y="5021"/>
                </a:lnTo>
                <a:lnTo>
                  <a:pt x="0" y="4120"/>
                </a:lnTo>
                <a:lnTo>
                  <a:pt x="0" y="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8" name="Google Shape;948;p38"/>
          <p:cNvSpPr/>
          <p:nvPr/>
        </p:nvSpPr>
        <p:spPr>
          <a:xfrm>
            <a:off x="7012912" y="3314145"/>
            <a:ext cx="241346" cy="130861"/>
          </a:xfrm>
          <a:custGeom>
            <a:avLst/>
            <a:gdLst/>
            <a:ahLst/>
            <a:cxnLst/>
            <a:rect l="l" t="t" r="r" b="b"/>
            <a:pathLst>
              <a:path w="16734" h="9075" extrusionOk="0">
                <a:moveTo>
                  <a:pt x="16734" y="4956"/>
                </a:moveTo>
                <a:cubicBezTo>
                  <a:pt x="16669" y="3604"/>
                  <a:pt x="15897" y="2381"/>
                  <a:pt x="14674" y="1673"/>
                </a:cubicBezTo>
                <a:lnTo>
                  <a:pt x="14674" y="1673"/>
                </a:lnTo>
                <a:cubicBezTo>
                  <a:pt x="14095" y="1287"/>
                  <a:pt x="13451" y="966"/>
                  <a:pt x="12808" y="708"/>
                </a:cubicBezTo>
                <a:cubicBezTo>
                  <a:pt x="12486" y="579"/>
                  <a:pt x="12100" y="515"/>
                  <a:pt x="11714" y="386"/>
                </a:cubicBezTo>
                <a:cubicBezTo>
                  <a:pt x="11392" y="322"/>
                  <a:pt x="11134" y="258"/>
                  <a:pt x="10813" y="193"/>
                </a:cubicBezTo>
                <a:lnTo>
                  <a:pt x="9912" y="65"/>
                </a:lnTo>
                <a:cubicBezTo>
                  <a:pt x="9654" y="65"/>
                  <a:pt x="9397" y="0"/>
                  <a:pt x="9075" y="0"/>
                </a:cubicBezTo>
                <a:cubicBezTo>
                  <a:pt x="8818" y="0"/>
                  <a:pt x="8496" y="0"/>
                  <a:pt x="8238" y="0"/>
                </a:cubicBezTo>
                <a:lnTo>
                  <a:pt x="7273" y="0"/>
                </a:lnTo>
                <a:cubicBezTo>
                  <a:pt x="7016" y="0"/>
                  <a:pt x="6629" y="65"/>
                  <a:pt x="6243" y="129"/>
                </a:cubicBezTo>
                <a:cubicBezTo>
                  <a:pt x="5857" y="193"/>
                  <a:pt x="5407" y="258"/>
                  <a:pt x="5020" y="386"/>
                </a:cubicBezTo>
                <a:cubicBezTo>
                  <a:pt x="3862" y="644"/>
                  <a:pt x="2768" y="1159"/>
                  <a:pt x="1803" y="1867"/>
                </a:cubicBezTo>
                <a:lnTo>
                  <a:pt x="1545" y="2124"/>
                </a:lnTo>
                <a:cubicBezTo>
                  <a:pt x="1288" y="2317"/>
                  <a:pt x="1095" y="2510"/>
                  <a:pt x="902" y="2768"/>
                </a:cubicBezTo>
                <a:lnTo>
                  <a:pt x="837" y="2832"/>
                </a:lnTo>
                <a:cubicBezTo>
                  <a:pt x="708" y="3025"/>
                  <a:pt x="580" y="3154"/>
                  <a:pt x="451" y="3347"/>
                </a:cubicBezTo>
                <a:cubicBezTo>
                  <a:pt x="387" y="3540"/>
                  <a:pt x="258" y="3733"/>
                  <a:pt x="194" y="3926"/>
                </a:cubicBezTo>
                <a:cubicBezTo>
                  <a:pt x="129" y="4055"/>
                  <a:pt x="129" y="4248"/>
                  <a:pt x="65" y="4377"/>
                </a:cubicBezTo>
                <a:cubicBezTo>
                  <a:pt x="65" y="4570"/>
                  <a:pt x="0" y="4763"/>
                  <a:pt x="0" y="4956"/>
                </a:cubicBezTo>
                <a:lnTo>
                  <a:pt x="0" y="9075"/>
                </a:lnTo>
                <a:cubicBezTo>
                  <a:pt x="0" y="8882"/>
                  <a:pt x="65" y="8753"/>
                  <a:pt x="65" y="8560"/>
                </a:cubicBezTo>
                <a:cubicBezTo>
                  <a:pt x="129" y="8367"/>
                  <a:pt x="194" y="8174"/>
                  <a:pt x="194" y="8045"/>
                </a:cubicBezTo>
                <a:cubicBezTo>
                  <a:pt x="322" y="7852"/>
                  <a:pt x="387" y="7659"/>
                  <a:pt x="451" y="7530"/>
                </a:cubicBezTo>
                <a:cubicBezTo>
                  <a:pt x="580" y="7337"/>
                  <a:pt x="708" y="7144"/>
                  <a:pt x="837" y="6951"/>
                </a:cubicBezTo>
                <a:lnTo>
                  <a:pt x="902" y="6886"/>
                </a:lnTo>
                <a:cubicBezTo>
                  <a:pt x="1095" y="6629"/>
                  <a:pt x="1288" y="6436"/>
                  <a:pt x="1545" y="6243"/>
                </a:cubicBezTo>
                <a:lnTo>
                  <a:pt x="1803" y="6050"/>
                </a:lnTo>
                <a:cubicBezTo>
                  <a:pt x="2768" y="5342"/>
                  <a:pt x="3862" y="4827"/>
                  <a:pt x="5020" y="4505"/>
                </a:cubicBezTo>
                <a:cubicBezTo>
                  <a:pt x="5407" y="4377"/>
                  <a:pt x="5793" y="4312"/>
                  <a:pt x="6243" y="4248"/>
                </a:cubicBezTo>
                <a:cubicBezTo>
                  <a:pt x="6694" y="4183"/>
                  <a:pt x="6951" y="4119"/>
                  <a:pt x="7273" y="4119"/>
                </a:cubicBezTo>
                <a:cubicBezTo>
                  <a:pt x="7659" y="4119"/>
                  <a:pt x="7917" y="4055"/>
                  <a:pt x="8174" y="4055"/>
                </a:cubicBezTo>
                <a:lnTo>
                  <a:pt x="9075" y="4055"/>
                </a:lnTo>
                <a:cubicBezTo>
                  <a:pt x="9332" y="4055"/>
                  <a:pt x="9654" y="4119"/>
                  <a:pt x="9912" y="4119"/>
                </a:cubicBezTo>
                <a:cubicBezTo>
                  <a:pt x="10233" y="4183"/>
                  <a:pt x="10491" y="4248"/>
                  <a:pt x="10813" y="4248"/>
                </a:cubicBezTo>
                <a:cubicBezTo>
                  <a:pt x="11070" y="4312"/>
                  <a:pt x="11392" y="4377"/>
                  <a:pt x="11714" y="4505"/>
                </a:cubicBezTo>
                <a:cubicBezTo>
                  <a:pt x="12035" y="4570"/>
                  <a:pt x="12422" y="4698"/>
                  <a:pt x="12808" y="4827"/>
                </a:cubicBezTo>
                <a:cubicBezTo>
                  <a:pt x="13451" y="5084"/>
                  <a:pt x="14095" y="5406"/>
                  <a:pt x="14674" y="5792"/>
                </a:cubicBezTo>
                <a:lnTo>
                  <a:pt x="14674" y="5792"/>
                </a:lnTo>
                <a:cubicBezTo>
                  <a:pt x="15833" y="6500"/>
                  <a:pt x="16605" y="7723"/>
                  <a:pt x="16734" y="9075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9" name="Google Shape;949;p38"/>
          <p:cNvSpPr/>
          <p:nvPr/>
        </p:nvSpPr>
        <p:spPr>
          <a:xfrm>
            <a:off x="7313650" y="3398588"/>
            <a:ext cx="45503" cy="60333"/>
          </a:xfrm>
          <a:custGeom>
            <a:avLst/>
            <a:gdLst/>
            <a:ahLst/>
            <a:cxnLst/>
            <a:rect l="l" t="t" r="r" b="b"/>
            <a:pathLst>
              <a:path w="3155" h="4184" extrusionOk="0">
                <a:moveTo>
                  <a:pt x="3154" y="1"/>
                </a:moveTo>
                <a:lnTo>
                  <a:pt x="3154" y="4184"/>
                </a:lnTo>
                <a:lnTo>
                  <a:pt x="1" y="4120"/>
                </a:lnTo>
                <a:lnTo>
                  <a:pt x="1" y="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0" name="Google Shape;950;p38"/>
          <p:cNvSpPr/>
          <p:nvPr/>
        </p:nvSpPr>
        <p:spPr>
          <a:xfrm>
            <a:off x="7360062" y="3385596"/>
            <a:ext cx="14" cy="61271"/>
          </a:xfrm>
          <a:custGeom>
            <a:avLst/>
            <a:gdLst/>
            <a:ahLst/>
            <a:cxnLst/>
            <a:rect l="l" t="t" r="r" b="b"/>
            <a:pathLst>
              <a:path w="1" h="4249" extrusionOk="0">
                <a:moveTo>
                  <a:pt x="0" y="1"/>
                </a:moveTo>
                <a:lnTo>
                  <a:pt x="0" y="4120"/>
                </a:lnTo>
                <a:lnTo>
                  <a:pt x="0" y="4248"/>
                </a:lnTo>
                <a:lnTo>
                  <a:pt x="0" y="129"/>
                </a:lnTo>
                <a:lnTo>
                  <a:pt x="0" y="1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1" name="Google Shape;951;p38"/>
          <p:cNvSpPr/>
          <p:nvPr/>
        </p:nvSpPr>
        <p:spPr>
          <a:xfrm>
            <a:off x="7359139" y="3387456"/>
            <a:ext cx="937" cy="71466"/>
          </a:xfrm>
          <a:custGeom>
            <a:avLst/>
            <a:gdLst/>
            <a:ahLst/>
            <a:cxnLst/>
            <a:rect l="l" t="t" r="r" b="b"/>
            <a:pathLst>
              <a:path w="65" h="4956" extrusionOk="0">
                <a:moveTo>
                  <a:pt x="64" y="0"/>
                </a:moveTo>
                <a:lnTo>
                  <a:pt x="64" y="4119"/>
                </a:lnTo>
                <a:cubicBezTo>
                  <a:pt x="64" y="4377"/>
                  <a:pt x="0" y="4699"/>
                  <a:pt x="0" y="4956"/>
                </a:cubicBezTo>
                <a:lnTo>
                  <a:pt x="0" y="773"/>
                </a:lnTo>
                <a:cubicBezTo>
                  <a:pt x="0" y="515"/>
                  <a:pt x="64" y="258"/>
                  <a:pt x="64" y="0"/>
                </a:cubicBezTo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2" name="Google Shape;952;p38"/>
          <p:cNvSpPr/>
          <p:nvPr/>
        </p:nvSpPr>
        <p:spPr>
          <a:xfrm>
            <a:off x="7298795" y="3397665"/>
            <a:ext cx="14870" cy="91884"/>
          </a:xfrm>
          <a:custGeom>
            <a:avLst/>
            <a:gdLst/>
            <a:ahLst/>
            <a:cxnLst/>
            <a:rect l="l" t="t" r="r" b="b"/>
            <a:pathLst>
              <a:path w="1031" h="6372" extrusionOk="0">
                <a:moveTo>
                  <a:pt x="1031" y="65"/>
                </a:moveTo>
                <a:lnTo>
                  <a:pt x="1031" y="65"/>
                </a:lnTo>
                <a:cubicBezTo>
                  <a:pt x="966" y="322"/>
                  <a:pt x="902" y="580"/>
                  <a:pt x="773" y="773"/>
                </a:cubicBezTo>
                <a:cubicBezTo>
                  <a:pt x="709" y="1094"/>
                  <a:pt x="580" y="1352"/>
                  <a:pt x="451" y="1609"/>
                </a:cubicBezTo>
                <a:cubicBezTo>
                  <a:pt x="323" y="1802"/>
                  <a:pt x="194" y="2060"/>
                  <a:pt x="1" y="2253"/>
                </a:cubicBezTo>
                <a:lnTo>
                  <a:pt x="1" y="6372"/>
                </a:lnTo>
                <a:cubicBezTo>
                  <a:pt x="194" y="6179"/>
                  <a:pt x="323" y="5986"/>
                  <a:pt x="451" y="5728"/>
                </a:cubicBezTo>
                <a:cubicBezTo>
                  <a:pt x="580" y="5471"/>
                  <a:pt x="709" y="5213"/>
                  <a:pt x="773" y="4956"/>
                </a:cubicBezTo>
                <a:cubicBezTo>
                  <a:pt x="902" y="4699"/>
                  <a:pt x="966" y="4441"/>
                  <a:pt x="1031" y="4184"/>
                </a:cubicBezTo>
                <a:lnTo>
                  <a:pt x="1031" y="0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3" name="Google Shape;953;p38"/>
          <p:cNvSpPr/>
          <p:nvPr/>
        </p:nvSpPr>
        <p:spPr>
          <a:xfrm>
            <a:off x="6921027" y="3425510"/>
            <a:ext cx="44566" cy="66822"/>
          </a:xfrm>
          <a:custGeom>
            <a:avLst/>
            <a:gdLst/>
            <a:ahLst/>
            <a:cxnLst/>
            <a:rect l="l" t="t" r="r" b="b"/>
            <a:pathLst>
              <a:path w="3090" h="4634" extrusionOk="0">
                <a:moveTo>
                  <a:pt x="3025" y="0"/>
                </a:moveTo>
                <a:lnTo>
                  <a:pt x="3089" y="4119"/>
                </a:lnTo>
                <a:lnTo>
                  <a:pt x="0" y="4634"/>
                </a:lnTo>
                <a:lnTo>
                  <a:pt x="0" y="515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4" name="Google Shape;954;p38"/>
          <p:cNvSpPr/>
          <p:nvPr/>
        </p:nvSpPr>
        <p:spPr>
          <a:xfrm>
            <a:off x="6907094" y="3386533"/>
            <a:ext cx="13947" cy="105800"/>
          </a:xfrm>
          <a:custGeom>
            <a:avLst/>
            <a:gdLst/>
            <a:ahLst/>
            <a:cxnLst/>
            <a:rect l="l" t="t" r="r" b="b"/>
            <a:pathLst>
              <a:path w="967" h="7337" extrusionOk="0">
                <a:moveTo>
                  <a:pt x="966" y="3218"/>
                </a:moveTo>
                <a:lnTo>
                  <a:pt x="966" y="7337"/>
                </a:lnTo>
                <a:cubicBezTo>
                  <a:pt x="387" y="6372"/>
                  <a:pt x="65" y="5277"/>
                  <a:pt x="1" y="4119"/>
                </a:cubicBezTo>
                <a:lnTo>
                  <a:pt x="1" y="0"/>
                </a:lnTo>
                <a:cubicBezTo>
                  <a:pt x="65" y="1159"/>
                  <a:pt x="387" y="2253"/>
                  <a:pt x="966" y="3218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5" name="Google Shape;955;p38"/>
          <p:cNvSpPr/>
          <p:nvPr/>
        </p:nvSpPr>
        <p:spPr>
          <a:xfrm>
            <a:off x="6964640" y="3425510"/>
            <a:ext cx="27864" cy="89101"/>
          </a:xfrm>
          <a:custGeom>
            <a:avLst/>
            <a:gdLst/>
            <a:ahLst/>
            <a:cxnLst/>
            <a:rect l="l" t="t" r="r" b="b"/>
            <a:pathLst>
              <a:path w="1932" h="6179" extrusionOk="0">
                <a:moveTo>
                  <a:pt x="1932" y="1995"/>
                </a:moveTo>
                <a:lnTo>
                  <a:pt x="1932" y="6178"/>
                </a:lnTo>
                <a:cubicBezTo>
                  <a:pt x="1159" y="5599"/>
                  <a:pt x="516" y="4891"/>
                  <a:pt x="1" y="4119"/>
                </a:cubicBezTo>
                <a:lnTo>
                  <a:pt x="1" y="0"/>
                </a:lnTo>
                <a:cubicBezTo>
                  <a:pt x="516" y="772"/>
                  <a:pt x="1159" y="1480"/>
                  <a:pt x="1932" y="1995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6" name="Google Shape;956;p38"/>
          <p:cNvSpPr/>
          <p:nvPr/>
        </p:nvSpPr>
        <p:spPr>
          <a:xfrm>
            <a:off x="7198550" y="3471925"/>
            <a:ext cx="48252" cy="76096"/>
          </a:xfrm>
          <a:custGeom>
            <a:avLst/>
            <a:gdLst/>
            <a:ahLst/>
            <a:cxnLst/>
            <a:rect l="l" t="t" r="r" b="b"/>
            <a:pathLst>
              <a:path w="3283" h="5278" extrusionOk="0">
                <a:moveTo>
                  <a:pt x="3282" y="0"/>
                </a:moveTo>
                <a:cubicBezTo>
                  <a:pt x="2446" y="386"/>
                  <a:pt x="1480" y="708"/>
                  <a:pt x="579" y="965"/>
                </a:cubicBezTo>
                <a:lnTo>
                  <a:pt x="0" y="1094"/>
                </a:lnTo>
                <a:lnTo>
                  <a:pt x="0" y="5277"/>
                </a:lnTo>
                <a:lnTo>
                  <a:pt x="579" y="5084"/>
                </a:lnTo>
                <a:cubicBezTo>
                  <a:pt x="1480" y="4891"/>
                  <a:pt x="2446" y="4505"/>
                  <a:pt x="3282" y="4119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7" name="Google Shape;957;p38"/>
          <p:cNvSpPr/>
          <p:nvPr/>
        </p:nvSpPr>
        <p:spPr>
          <a:xfrm>
            <a:off x="7243074" y="3471925"/>
            <a:ext cx="35298" cy="78878"/>
          </a:xfrm>
          <a:custGeom>
            <a:avLst/>
            <a:gdLst/>
            <a:ahLst/>
            <a:cxnLst/>
            <a:rect l="l" t="t" r="r" b="b"/>
            <a:pathLst>
              <a:path w="2189" h="5471" extrusionOk="0">
                <a:moveTo>
                  <a:pt x="2189" y="1352"/>
                </a:moveTo>
                <a:lnTo>
                  <a:pt x="2189" y="5470"/>
                </a:lnTo>
                <a:lnTo>
                  <a:pt x="1" y="4119"/>
                </a:lnTo>
                <a:lnTo>
                  <a:pt x="1" y="0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8" name="Google Shape;958;p38"/>
          <p:cNvSpPr/>
          <p:nvPr/>
        </p:nvSpPr>
        <p:spPr>
          <a:xfrm>
            <a:off x="7277450" y="3444069"/>
            <a:ext cx="61281" cy="106737"/>
          </a:xfrm>
          <a:custGeom>
            <a:avLst/>
            <a:gdLst/>
            <a:ahLst/>
            <a:cxnLst/>
            <a:rect l="l" t="t" r="r" b="b"/>
            <a:pathLst>
              <a:path w="4249" h="7402" extrusionOk="0">
                <a:moveTo>
                  <a:pt x="4248" y="0"/>
                </a:moveTo>
                <a:lnTo>
                  <a:pt x="4184" y="129"/>
                </a:lnTo>
                <a:cubicBezTo>
                  <a:pt x="3798" y="580"/>
                  <a:pt x="3347" y="1030"/>
                  <a:pt x="2897" y="1416"/>
                </a:cubicBezTo>
                <a:lnTo>
                  <a:pt x="2446" y="1802"/>
                </a:lnTo>
                <a:cubicBezTo>
                  <a:pt x="1674" y="2382"/>
                  <a:pt x="902" y="2832"/>
                  <a:pt x="1" y="3283"/>
                </a:cubicBezTo>
                <a:lnTo>
                  <a:pt x="1" y="7401"/>
                </a:lnTo>
                <a:cubicBezTo>
                  <a:pt x="902" y="7015"/>
                  <a:pt x="1674" y="6500"/>
                  <a:pt x="2446" y="5921"/>
                </a:cubicBezTo>
                <a:cubicBezTo>
                  <a:pt x="2575" y="5793"/>
                  <a:pt x="2768" y="5664"/>
                  <a:pt x="2897" y="5535"/>
                </a:cubicBezTo>
                <a:cubicBezTo>
                  <a:pt x="3347" y="5149"/>
                  <a:pt x="3798" y="4698"/>
                  <a:pt x="4184" y="4248"/>
                </a:cubicBezTo>
                <a:lnTo>
                  <a:pt x="4248" y="4119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38"/>
          <p:cNvSpPr/>
          <p:nvPr/>
        </p:nvSpPr>
        <p:spPr>
          <a:xfrm>
            <a:off x="7060247" y="3485829"/>
            <a:ext cx="52931" cy="68682"/>
          </a:xfrm>
          <a:custGeom>
            <a:avLst/>
            <a:gdLst/>
            <a:ahLst/>
            <a:cxnLst/>
            <a:rect l="l" t="t" r="r" b="b"/>
            <a:pathLst>
              <a:path w="3670" h="4763" extrusionOk="0">
                <a:moveTo>
                  <a:pt x="3669" y="644"/>
                </a:moveTo>
                <a:cubicBezTo>
                  <a:pt x="3347" y="644"/>
                  <a:pt x="3090" y="580"/>
                  <a:pt x="2768" y="515"/>
                </a:cubicBezTo>
                <a:cubicBezTo>
                  <a:pt x="2318" y="451"/>
                  <a:pt x="1867" y="387"/>
                  <a:pt x="1417" y="322"/>
                </a:cubicBezTo>
                <a:cubicBezTo>
                  <a:pt x="1030" y="258"/>
                  <a:pt x="516" y="129"/>
                  <a:pt x="65" y="0"/>
                </a:cubicBezTo>
                <a:lnTo>
                  <a:pt x="1" y="0"/>
                </a:lnTo>
                <a:lnTo>
                  <a:pt x="1" y="4184"/>
                </a:lnTo>
                <a:lnTo>
                  <a:pt x="1" y="4184"/>
                </a:lnTo>
                <a:cubicBezTo>
                  <a:pt x="516" y="4248"/>
                  <a:pt x="966" y="4377"/>
                  <a:pt x="1417" y="4441"/>
                </a:cubicBezTo>
                <a:cubicBezTo>
                  <a:pt x="1932" y="4570"/>
                  <a:pt x="2318" y="4634"/>
                  <a:pt x="2768" y="4634"/>
                </a:cubicBezTo>
                <a:lnTo>
                  <a:pt x="3669" y="4763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0" name="Google Shape;960;p38"/>
          <p:cNvSpPr/>
          <p:nvPr/>
        </p:nvSpPr>
        <p:spPr>
          <a:xfrm>
            <a:off x="7037979" y="3485829"/>
            <a:ext cx="22283" cy="84458"/>
          </a:xfrm>
          <a:custGeom>
            <a:avLst/>
            <a:gdLst/>
            <a:ahLst/>
            <a:cxnLst/>
            <a:rect l="l" t="t" r="r" b="b"/>
            <a:pathLst>
              <a:path w="1545" h="5857" extrusionOk="0">
                <a:moveTo>
                  <a:pt x="1545" y="0"/>
                </a:moveTo>
                <a:lnTo>
                  <a:pt x="1545" y="4184"/>
                </a:lnTo>
                <a:lnTo>
                  <a:pt x="0" y="5857"/>
                </a:lnTo>
                <a:lnTo>
                  <a:pt x="0" y="1674"/>
                </a:ln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1" name="Google Shape;961;p38"/>
          <p:cNvSpPr/>
          <p:nvPr/>
        </p:nvSpPr>
        <p:spPr>
          <a:xfrm>
            <a:off x="6959073" y="3473760"/>
            <a:ext cx="78920" cy="95605"/>
          </a:xfrm>
          <a:custGeom>
            <a:avLst/>
            <a:gdLst/>
            <a:ahLst/>
            <a:cxnLst/>
            <a:rect l="l" t="t" r="r" b="b"/>
            <a:pathLst>
              <a:path w="5472" h="6630" extrusionOk="0">
                <a:moveTo>
                  <a:pt x="5471" y="2511"/>
                </a:moveTo>
                <a:cubicBezTo>
                  <a:pt x="4892" y="2382"/>
                  <a:pt x="4313" y="2189"/>
                  <a:pt x="3733" y="1996"/>
                </a:cubicBezTo>
                <a:cubicBezTo>
                  <a:pt x="3347" y="1803"/>
                  <a:pt x="2961" y="1610"/>
                  <a:pt x="2511" y="1417"/>
                </a:cubicBezTo>
                <a:cubicBezTo>
                  <a:pt x="1610" y="1030"/>
                  <a:pt x="773" y="516"/>
                  <a:pt x="1" y="1"/>
                </a:cubicBezTo>
                <a:lnTo>
                  <a:pt x="1" y="4120"/>
                </a:lnTo>
                <a:cubicBezTo>
                  <a:pt x="773" y="4699"/>
                  <a:pt x="1610" y="5149"/>
                  <a:pt x="2511" y="5600"/>
                </a:cubicBezTo>
                <a:cubicBezTo>
                  <a:pt x="2897" y="5729"/>
                  <a:pt x="3283" y="5922"/>
                  <a:pt x="3733" y="6050"/>
                </a:cubicBezTo>
                <a:cubicBezTo>
                  <a:pt x="4313" y="6308"/>
                  <a:pt x="4892" y="6501"/>
                  <a:pt x="5471" y="6630"/>
                </a:cubicBezTo>
                <a:close/>
              </a:path>
            </a:pathLst>
          </a:custGeom>
          <a:solidFill>
            <a:srgbClr val="0092E8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2" name="Google Shape;962;p38"/>
          <p:cNvSpPr/>
          <p:nvPr/>
        </p:nvSpPr>
        <p:spPr>
          <a:xfrm>
            <a:off x="7113163" y="3514597"/>
            <a:ext cx="97467" cy="67760"/>
          </a:xfrm>
          <a:custGeom>
            <a:avLst/>
            <a:gdLst/>
            <a:ahLst/>
            <a:cxnLst/>
            <a:rect l="l" t="t" r="r" b="b"/>
            <a:pathLst>
              <a:path w="6758" h="4699" extrusionOk="0">
                <a:moveTo>
                  <a:pt x="6758" y="0"/>
                </a:moveTo>
                <a:cubicBezTo>
                  <a:pt x="6307" y="129"/>
                  <a:pt x="5857" y="194"/>
                  <a:pt x="5342" y="258"/>
                </a:cubicBezTo>
                <a:cubicBezTo>
                  <a:pt x="4763" y="387"/>
                  <a:pt x="4119" y="451"/>
                  <a:pt x="3476" y="515"/>
                </a:cubicBezTo>
                <a:cubicBezTo>
                  <a:pt x="2832" y="515"/>
                  <a:pt x="2317" y="580"/>
                  <a:pt x="1738" y="580"/>
                </a:cubicBezTo>
                <a:cubicBezTo>
                  <a:pt x="1159" y="580"/>
                  <a:pt x="644" y="580"/>
                  <a:pt x="129" y="580"/>
                </a:cubicBezTo>
                <a:lnTo>
                  <a:pt x="0" y="580"/>
                </a:lnTo>
                <a:lnTo>
                  <a:pt x="0" y="4699"/>
                </a:lnTo>
                <a:lnTo>
                  <a:pt x="129" y="4699"/>
                </a:lnTo>
                <a:lnTo>
                  <a:pt x="1738" y="4699"/>
                </a:lnTo>
                <a:cubicBezTo>
                  <a:pt x="2317" y="4699"/>
                  <a:pt x="2896" y="4699"/>
                  <a:pt x="3476" y="4634"/>
                </a:cubicBezTo>
                <a:cubicBezTo>
                  <a:pt x="4055" y="4570"/>
                  <a:pt x="4763" y="4506"/>
                  <a:pt x="5342" y="4377"/>
                </a:cubicBezTo>
                <a:cubicBezTo>
                  <a:pt x="5857" y="4312"/>
                  <a:pt x="6307" y="4248"/>
                  <a:pt x="6758" y="411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3" name="Google Shape;963;p38"/>
          <p:cNvSpPr/>
          <p:nvPr/>
        </p:nvSpPr>
        <p:spPr>
          <a:xfrm>
            <a:off x="6905234" y="3248620"/>
            <a:ext cx="456703" cy="275018"/>
          </a:xfrm>
          <a:custGeom>
            <a:avLst/>
            <a:gdLst/>
            <a:ahLst/>
            <a:cxnLst/>
            <a:rect l="l" t="t" r="r" b="b"/>
            <a:pathLst>
              <a:path w="31666" h="19072" extrusionOk="0">
                <a:moveTo>
                  <a:pt x="15859" y="4548"/>
                </a:moveTo>
                <a:cubicBezTo>
                  <a:pt x="18128" y="4548"/>
                  <a:pt x="20420" y="5115"/>
                  <a:pt x="22140" y="6282"/>
                </a:cubicBezTo>
                <a:cubicBezTo>
                  <a:pt x="24328" y="7762"/>
                  <a:pt x="24843" y="10015"/>
                  <a:pt x="23299" y="11817"/>
                </a:cubicBezTo>
                <a:cubicBezTo>
                  <a:pt x="23041" y="12074"/>
                  <a:pt x="22784" y="12396"/>
                  <a:pt x="22462" y="12589"/>
                </a:cubicBezTo>
                <a:cubicBezTo>
                  <a:pt x="20814" y="13901"/>
                  <a:pt x="18339" y="14580"/>
                  <a:pt x="15846" y="14580"/>
                </a:cubicBezTo>
                <a:cubicBezTo>
                  <a:pt x="13570" y="14580"/>
                  <a:pt x="11280" y="14014"/>
                  <a:pt x="9590" y="12846"/>
                </a:cubicBezTo>
                <a:cubicBezTo>
                  <a:pt x="7338" y="11366"/>
                  <a:pt x="6887" y="9114"/>
                  <a:pt x="8368" y="7312"/>
                </a:cubicBezTo>
                <a:cubicBezTo>
                  <a:pt x="8689" y="6990"/>
                  <a:pt x="8947" y="6732"/>
                  <a:pt x="9269" y="6539"/>
                </a:cubicBezTo>
                <a:cubicBezTo>
                  <a:pt x="10917" y="5227"/>
                  <a:pt x="13374" y="4548"/>
                  <a:pt x="15859" y="4548"/>
                </a:cubicBezTo>
                <a:close/>
                <a:moveTo>
                  <a:pt x="15955" y="0"/>
                </a:moveTo>
                <a:cubicBezTo>
                  <a:pt x="14137" y="0"/>
                  <a:pt x="12293" y="206"/>
                  <a:pt x="10491" y="618"/>
                </a:cubicBezTo>
                <a:lnTo>
                  <a:pt x="11392" y="2420"/>
                </a:lnTo>
                <a:cubicBezTo>
                  <a:pt x="10234" y="2678"/>
                  <a:pt x="9075" y="3064"/>
                  <a:pt x="8046" y="3579"/>
                </a:cubicBezTo>
                <a:lnTo>
                  <a:pt x="5858" y="2227"/>
                </a:lnTo>
                <a:cubicBezTo>
                  <a:pt x="5021" y="2613"/>
                  <a:pt x="4184" y="3128"/>
                  <a:pt x="3412" y="3707"/>
                </a:cubicBezTo>
                <a:cubicBezTo>
                  <a:pt x="2768" y="4222"/>
                  <a:pt x="2189" y="4802"/>
                  <a:pt x="1610" y="5510"/>
                </a:cubicBezTo>
                <a:lnTo>
                  <a:pt x="4377" y="6411"/>
                </a:lnTo>
                <a:cubicBezTo>
                  <a:pt x="3927" y="7054"/>
                  <a:pt x="3541" y="7826"/>
                  <a:pt x="3412" y="8663"/>
                </a:cubicBezTo>
                <a:lnTo>
                  <a:pt x="258" y="8663"/>
                </a:lnTo>
                <a:cubicBezTo>
                  <a:pt x="1" y="10079"/>
                  <a:pt x="323" y="11559"/>
                  <a:pt x="1095" y="12782"/>
                </a:cubicBezTo>
                <a:lnTo>
                  <a:pt x="4120" y="12267"/>
                </a:lnTo>
                <a:cubicBezTo>
                  <a:pt x="4635" y="13039"/>
                  <a:pt x="5278" y="13683"/>
                  <a:pt x="6051" y="14262"/>
                </a:cubicBezTo>
                <a:lnTo>
                  <a:pt x="3734" y="15614"/>
                </a:lnTo>
                <a:cubicBezTo>
                  <a:pt x="4506" y="16193"/>
                  <a:pt x="5343" y="16708"/>
                  <a:pt x="6244" y="17158"/>
                </a:cubicBezTo>
                <a:cubicBezTo>
                  <a:pt x="7145" y="17544"/>
                  <a:pt x="8174" y="17931"/>
                  <a:pt x="9140" y="18188"/>
                </a:cubicBezTo>
                <a:lnTo>
                  <a:pt x="10749" y="16515"/>
                </a:lnTo>
                <a:cubicBezTo>
                  <a:pt x="11907" y="16837"/>
                  <a:pt x="13194" y="17030"/>
                  <a:pt x="14417" y="17158"/>
                </a:cubicBezTo>
                <a:lnTo>
                  <a:pt x="14353" y="19025"/>
                </a:lnTo>
                <a:cubicBezTo>
                  <a:pt x="14900" y="19055"/>
                  <a:pt x="15443" y="19071"/>
                  <a:pt x="15984" y="19071"/>
                </a:cubicBezTo>
                <a:cubicBezTo>
                  <a:pt x="17733" y="19071"/>
                  <a:pt x="19454" y="18903"/>
                  <a:pt x="21175" y="18510"/>
                </a:cubicBezTo>
                <a:lnTo>
                  <a:pt x="20338" y="16708"/>
                </a:lnTo>
                <a:cubicBezTo>
                  <a:pt x="21432" y="16386"/>
                  <a:pt x="22591" y="16000"/>
                  <a:pt x="23620" y="15549"/>
                </a:cubicBezTo>
                <a:lnTo>
                  <a:pt x="25809" y="16901"/>
                </a:lnTo>
                <a:cubicBezTo>
                  <a:pt x="26710" y="16515"/>
                  <a:pt x="27482" y="16000"/>
                  <a:pt x="28254" y="15421"/>
                </a:cubicBezTo>
                <a:cubicBezTo>
                  <a:pt x="28898" y="14906"/>
                  <a:pt x="29541" y="14262"/>
                  <a:pt x="30056" y="13619"/>
                </a:cubicBezTo>
                <a:lnTo>
                  <a:pt x="27289" y="12653"/>
                </a:lnTo>
                <a:cubicBezTo>
                  <a:pt x="27804" y="12010"/>
                  <a:pt x="28125" y="11237"/>
                  <a:pt x="28319" y="10465"/>
                </a:cubicBezTo>
                <a:lnTo>
                  <a:pt x="31472" y="10465"/>
                </a:lnTo>
                <a:cubicBezTo>
                  <a:pt x="31665" y="9049"/>
                  <a:pt x="31343" y="7569"/>
                  <a:pt x="30571" y="6346"/>
                </a:cubicBezTo>
                <a:lnTo>
                  <a:pt x="27546" y="6861"/>
                </a:lnTo>
                <a:cubicBezTo>
                  <a:pt x="27031" y="6089"/>
                  <a:pt x="26388" y="5381"/>
                  <a:pt x="25615" y="4866"/>
                </a:cubicBezTo>
                <a:lnTo>
                  <a:pt x="27932" y="3514"/>
                </a:lnTo>
                <a:cubicBezTo>
                  <a:pt x="27160" y="2935"/>
                  <a:pt x="26323" y="2420"/>
                  <a:pt x="25487" y="1970"/>
                </a:cubicBezTo>
                <a:cubicBezTo>
                  <a:pt x="24521" y="1519"/>
                  <a:pt x="23492" y="1198"/>
                  <a:pt x="22526" y="876"/>
                </a:cubicBezTo>
                <a:lnTo>
                  <a:pt x="20982" y="2549"/>
                </a:lnTo>
                <a:cubicBezTo>
                  <a:pt x="19759" y="2227"/>
                  <a:pt x="18536" y="2034"/>
                  <a:pt x="17249" y="1970"/>
                </a:cubicBezTo>
                <a:lnTo>
                  <a:pt x="17313" y="39"/>
                </a:lnTo>
                <a:cubicBezTo>
                  <a:pt x="16863" y="13"/>
                  <a:pt x="16410" y="0"/>
                  <a:pt x="15955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38"/>
          <p:cNvSpPr/>
          <p:nvPr/>
        </p:nvSpPr>
        <p:spPr>
          <a:xfrm>
            <a:off x="7727634" y="2894667"/>
            <a:ext cx="730514" cy="407423"/>
          </a:xfrm>
          <a:custGeom>
            <a:avLst/>
            <a:gdLst/>
            <a:ahLst/>
            <a:cxnLst/>
            <a:rect l="l" t="t" r="r" b="b"/>
            <a:pathLst>
              <a:path w="50651" h="28254" extrusionOk="0">
                <a:moveTo>
                  <a:pt x="11520" y="2237"/>
                </a:moveTo>
                <a:cubicBezTo>
                  <a:pt x="12775" y="2237"/>
                  <a:pt x="14030" y="2542"/>
                  <a:pt x="15189" y="3154"/>
                </a:cubicBezTo>
                <a:lnTo>
                  <a:pt x="18793" y="5213"/>
                </a:lnTo>
                <a:lnTo>
                  <a:pt x="10040" y="10362"/>
                </a:lnTo>
                <a:lnTo>
                  <a:pt x="6436" y="8302"/>
                </a:lnTo>
                <a:cubicBezTo>
                  <a:pt x="4377" y="7080"/>
                  <a:pt x="4377" y="5213"/>
                  <a:pt x="6372" y="4055"/>
                </a:cubicBezTo>
                <a:lnTo>
                  <a:pt x="7852" y="3154"/>
                </a:lnTo>
                <a:cubicBezTo>
                  <a:pt x="9010" y="2542"/>
                  <a:pt x="10265" y="2237"/>
                  <a:pt x="11520" y="2237"/>
                </a:cubicBezTo>
                <a:close/>
                <a:moveTo>
                  <a:pt x="29058" y="14400"/>
                </a:moveTo>
                <a:cubicBezTo>
                  <a:pt x="29862" y="14400"/>
                  <a:pt x="30667" y="14577"/>
                  <a:pt x="31407" y="14931"/>
                </a:cubicBezTo>
                <a:cubicBezTo>
                  <a:pt x="32823" y="15639"/>
                  <a:pt x="32823" y="16926"/>
                  <a:pt x="31536" y="17699"/>
                </a:cubicBezTo>
                <a:cubicBezTo>
                  <a:pt x="30763" y="18085"/>
                  <a:pt x="29927" y="18278"/>
                  <a:pt x="29098" y="18278"/>
                </a:cubicBezTo>
                <a:cubicBezTo>
                  <a:pt x="28270" y="18278"/>
                  <a:pt x="27449" y="18085"/>
                  <a:pt x="26709" y="17699"/>
                </a:cubicBezTo>
                <a:cubicBezTo>
                  <a:pt x="25357" y="16926"/>
                  <a:pt x="25357" y="15704"/>
                  <a:pt x="26709" y="14931"/>
                </a:cubicBezTo>
                <a:cubicBezTo>
                  <a:pt x="27449" y="14577"/>
                  <a:pt x="28253" y="14400"/>
                  <a:pt x="29058" y="14400"/>
                </a:cubicBezTo>
                <a:close/>
                <a:moveTo>
                  <a:pt x="27521" y="4682"/>
                </a:moveTo>
                <a:cubicBezTo>
                  <a:pt x="28784" y="4682"/>
                  <a:pt x="30055" y="4988"/>
                  <a:pt x="31214" y="5599"/>
                </a:cubicBezTo>
                <a:lnTo>
                  <a:pt x="44279" y="13129"/>
                </a:lnTo>
                <a:cubicBezTo>
                  <a:pt x="46274" y="14288"/>
                  <a:pt x="46274" y="16154"/>
                  <a:pt x="44279" y="17313"/>
                </a:cubicBezTo>
                <a:lnTo>
                  <a:pt x="44279" y="17377"/>
                </a:lnTo>
                <a:lnTo>
                  <a:pt x="39066" y="20402"/>
                </a:lnTo>
                <a:lnTo>
                  <a:pt x="35526" y="18407"/>
                </a:lnTo>
                <a:cubicBezTo>
                  <a:pt x="37071" y="16798"/>
                  <a:pt x="36684" y="14674"/>
                  <a:pt x="34239" y="13322"/>
                </a:cubicBezTo>
                <a:cubicBezTo>
                  <a:pt x="32630" y="12486"/>
                  <a:pt x="30860" y="12067"/>
                  <a:pt x="29082" y="12067"/>
                </a:cubicBezTo>
                <a:cubicBezTo>
                  <a:pt x="27304" y="12067"/>
                  <a:pt x="25518" y="12486"/>
                  <a:pt x="23877" y="13322"/>
                </a:cubicBezTo>
                <a:cubicBezTo>
                  <a:pt x="21045" y="14931"/>
                  <a:pt x="21045" y="17634"/>
                  <a:pt x="23877" y="19308"/>
                </a:cubicBezTo>
                <a:cubicBezTo>
                  <a:pt x="25556" y="20128"/>
                  <a:pt x="27402" y="20545"/>
                  <a:pt x="29240" y="20545"/>
                </a:cubicBezTo>
                <a:cubicBezTo>
                  <a:pt x="30431" y="20545"/>
                  <a:pt x="31620" y="20370"/>
                  <a:pt x="32759" y="20016"/>
                </a:cubicBezTo>
                <a:lnTo>
                  <a:pt x="36234" y="22011"/>
                </a:lnTo>
                <a:lnTo>
                  <a:pt x="30956" y="25100"/>
                </a:lnTo>
                <a:cubicBezTo>
                  <a:pt x="29830" y="25679"/>
                  <a:pt x="28591" y="25969"/>
                  <a:pt x="27344" y="25969"/>
                </a:cubicBezTo>
                <a:cubicBezTo>
                  <a:pt x="26097" y="25969"/>
                  <a:pt x="24842" y="25679"/>
                  <a:pt x="23684" y="25100"/>
                </a:cubicBezTo>
                <a:lnTo>
                  <a:pt x="10619" y="17506"/>
                </a:lnTo>
                <a:cubicBezTo>
                  <a:pt x="8624" y="16347"/>
                  <a:pt x="8624" y="14481"/>
                  <a:pt x="10555" y="13322"/>
                </a:cubicBezTo>
                <a:lnTo>
                  <a:pt x="11456" y="12808"/>
                </a:lnTo>
                <a:lnTo>
                  <a:pt x="22976" y="6114"/>
                </a:lnTo>
                <a:lnTo>
                  <a:pt x="23877" y="5599"/>
                </a:lnTo>
                <a:cubicBezTo>
                  <a:pt x="25003" y="4988"/>
                  <a:pt x="26258" y="4682"/>
                  <a:pt x="27521" y="4682"/>
                </a:cubicBezTo>
                <a:close/>
                <a:moveTo>
                  <a:pt x="11464" y="0"/>
                </a:moveTo>
                <a:cubicBezTo>
                  <a:pt x="9123" y="0"/>
                  <a:pt x="6790" y="515"/>
                  <a:pt x="5020" y="1545"/>
                </a:cubicBezTo>
                <a:lnTo>
                  <a:pt x="3540" y="2382"/>
                </a:lnTo>
                <a:cubicBezTo>
                  <a:pt x="0" y="4441"/>
                  <a:pt x="65" y="7788"/>
                  <a:pt x="3604" y="9911"/>
                </a:cubicBezTo>
                <a:lnTo>
                  <a:pt x="7273" y="11971"/>
                </a:lnTo>
                <a:cubicBezTo>
                  <a:pt x="4184" y="14030"/>
                  <a:pt x="4377" y="17184"/>
                  <a:pt x="7788" y="19179"/>
                </a:cubicBezTo>
                <a:lnTo>
                  <a:pt x="20852" y="26709"/>
                </a:lnTo>
                <a:cubicBezTo>
                  <a:pt x="22654" y="27739"/>
                  <a:pt x="25003" y="28253"/>
                  <a:pt x="27336" y="28253"/>
                </a:cubicBezTo>
                <a:cubicBezTo>
                  <a:pt x="29669" y="28253"/>
                  <a:pt x="31986" y="27739"/>
                  <a:pt x="33724" y="26709"/>
                </a:cubicBezTo>
                <a:lnTo>
                  <a:pt x="47046" y="18986"/>
                </a:lnTo>
                <a:cubicBezTo>
                  <a:pt x="50650" y="16926"/>
                  <a:pt x="50650" y="13580"/>
                  <a:pt x="47046" y="11520"/>
                </a:cubicBezTo>
                <a:lnTo>
                  <a:pt x="33981" y="3926"/>
                </a:lnTo>
                <a:cubicBezTo>
                  <a:pt x="32188" y="2911"/>
                  <a:pt x="29825" y="2394"/>
                  <a:pt x="27472" y="2394"/>
                </a:cubicBezTo>
                <a:cubicBezTo>
                  <a:pt x="25351" y="2394"/>
                  <a:pt x="23239" y="2814"/>
                  <a:pt x="21560" y="3669"/>
                </a:cubicBezTo>
                <a:lnTo>
                  <a:pt x="17956" y="1545"/>
                </a:lnTo>
                <a:cubicBezTo>
                  <a:pt x="16154" y="515"/>
                  <a:pt x="13805" y="0"/>
                  <a:pt x="1146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5" name="Google Shape;965;p38"/>
          <p:cNvSpPr/>
          <p:nvPr/>
        </p:nvSpPr>
        <p:spPr>
          <a:xfrm>
            <a:off x="7740628" y="2810209"/>
            <a:ext cx="704525" cy="448029"/>
          </a:xfrm>
          <a:custGeom>
            <a:avLst/>
            <a:gdLst/>
            <a:ahLst/>
            <a:cxnLst/>
            <a:rect l="l" t="t" r="r" b="b"/>
            <a:pathLst>
              <a:path w="48849" h="31070" extrusionOk="0">
                <a:moveTo>
                  <a:pt x="10587" y="4602"/>
                </a:moveTo>
                <a:cubicBezTo>
                  <a:pt x="11842" y="4602"/>
                  <a:pt x="13097" y="4892"/>
                  <a:pt x="14223" y="5471"/>
                </a:cubicBezTo>
                <a:lnTo>
                  <a:pt x="15382" y="6179"/>
                </a:lnTo>
                <a:lnTo>
                  <a:pt x="16540" y="6823"/>
                </a:lnTo>
                <a:lnTo>
                  <a:pt x="15124" y="7595"/>
                </a:lnTo>
                <a:lnTo>
                  <a:pt x="8045" y="12100"/>
                </a:lnTo>
                <a:lnTo>
                  <a:pt x="7144" y="11650"/>
                </a:lnTo>
                <a:cubicBezTo>
                  <a:pt x="7466" y="11263"/>
                  <a:pt x="7659" y="10877"/>
                  <a:pt x="7595" y="10749"/>
                </a:cubicBezTo>
                <a:cubicBezTo>
                  <a:pt x="7466" y="10555"/>
                  <a:pt x="5085" y="9011"/>
                  <a:pt x="4055" y="8303"/>
                </a:cubicBezTo>
                <a:cubicBezTo>
                  <a:pt x="4055" y="7981"/>
                  <a:pt x="4184" y="7724"/>
                  <a:pt x="4312" y="7466"/>
                </a:cubicBezTo>
                <a:cubicBezTo>
                  <a:pt x="4634" y="7016"/>
                  <a:pt x="5020" y="6630"/>
                  <a:pt x="5471" y="6372"/>
                </a:cubicBezTo>
                <a:lnTo>
                  <a:pt x="6951" y="5471"/>
                </a:lnTo>
                <a:cubicBezTo>
                  <a:pt x="8077" y="4892"/>
                  <a:pt x="9332" y="4602"/>
                  <a:pt x="10587" y="4602"/>
                </a:cubicBezTo>
                <a:close/>
                <a:moveTo>
                  <a:pt x="28189" y="16863"/>
                </a:moveTo>
                <a:cubicBezTo>
                  <a:pt x="29010" y="16863"/>
                  <a:pt x="29830" y="17056"/>
                  <a:pt x="30570" y="17442"/>
                </a:cubicBezTo>
                <a:lnTo>
                  <a:pt x="30699" y="17506"/>
                </a:lnTo>
                <a:cubicBezTo>
                  <a:pt x="29669" y="17570"/>
                  <a:pt x="26516" y="17764"/>
                  <a:pt x="25293" y="17828"/>
                </a:cubicBezTo>
                <a:cubicBezTo>
                  <a:pt x="25486" y="17699"/>
                  <a:pt x="25615" y="17570"/>
                  <a:pt x="25808" y="17442"/>
                </a:cubicBezTo>
                <a:cubicBezTo>
                  <a:pt x="26548" y="17056"/>
                  <a:pt x="27369" y="16863"/>
                  <a:pt x="28189" y="16863"/>
                </a:cubicBezTo>
                <a:close/>
                <a:moveTo>
                  <a:pt x="26645" y="7048"/>
                </a:moveTo>
                <a:cubicBezTo>
                  <a:pt x="27899" y="7048"/>
                  <a:pt x="29154" y="7338"/>
                  <a:pt x="30313" y="7917"/>
                </a:cubicBezTo>
                <a:lnTo>
                  <a:pt x="43378" y="15575"/>
                </a:lnTo>
                <a:cubicBezTo>
                  <a:pt x="44086" y="15962"/>
                  <a:pt x="44665" y="16669"/>
                  <a:pt x="44858" y="17442"/>
                </a:cubicBezTo>
                <a:cubicBezTo>
                  <a:pt x="44794" y="17410"/>
                  <a:pt x="44729" y="17393"/>
                  <a:pt x="44665" y="17393"/>
                </a:cubicBezTo>
                <a:cubicBezTo>
                  <a:pt x="44600" y="17393"/>
                  <a:pt x="44536" y="17410"/>
                  <a:pt x="44472" y="17442"/>
                </a:cubicBezTo>
                <a:cubicBezTo>
                  <a:pt x="42798" y="18214"/>
                  <a:pt x="41125" y="19115"/>
                  <a:pt x="39516" y="20080"/>
                </a:cubicBezTo>
                <a:cubicBezTo>
                  <a:pt x="39387" y="20209"/>
                  <a:pt x="37778" y="21046"/>
                  <a:pt x="36234" y="21882"/>
                </a:cubicBezTo>
                <a:lnTo>
                  <a:pt x="35526" y="21432"/>
                </a:lnTo>
                <a:cubicBezTo>
                  <a:pt x="36041" y="21175"/>
                  <a:pt x="36556" y="20917"/>
                  <a:pt x="36556" y="20917"/>
                </a:cubicBezTo>
                <a:lnTo>
                  <a:pt x="35333" y="19823"/>
                </a:lnTo>
                <a:cubicBezTo>
                  <a:pt x="35462" y="19501"/>
                  <a:pt x="35526" y="19179"/>
                  <a:pt x="35526" y="18793"/>
                </a:cubicBezTo>
                <a:lnTo>
                  <a:pt x="35526" y="14867"/>
                </a:lnTo>
                <a:cubicBezTo>
                  <a:pt x="35526" y="14867"/>
                  <a:pt x="33660" y="15768"/>
                  <a:pt x="33595" y="15833"/>
                </a:cubicBezTo>
                <a:cubicBezTo>
                  <a:pt x="33595" y="15833"/>
                  <a:pt x="33595" y="15897"/>
                  <a:pt x="33595" y="15897"/>
                </a:cubicBezTo>
                <a:cubicBezTo>
                  <a:pt x="33531" y="15897"/>
                  <a:pt x="33466" y="15833"/>
                  <a:pt x="33338" y="15768"/>
                </a:cubicBezTo>
                <a:cubicBezTo>
                  <a:pt x="33209" y="15704"/>
                  <a:pt x="33080" y="15575"/>
                  <a:pt x="32887" y="15511"/>
                </a:cubicBezTo>
                <a:cubicBezTo>
                  <a:pt x="32759" y="15189"/>
                  <a:pt x="31471" y="13130"/>
                  <a:pt x="30763" y="12937"/>
                </a:cubicBezTo>
                <a:cubicBezTo>
                  <a:pt x="29991" y="12679"/>
                  <a:pt x="26966" y="12357"/>
                  <a:pt x="26966" y="12357"/>
                </a:cubicBezTo>
                <a:lnTo>
                  <a:pt x="24456" y="13709"/>
                </a:lnTo>
                <a:cubicBezTo>
                  <a:pt x="24199" y="14224"/>
                  <a:pt x="24006" y="14803"/>
                  <a:pt x="23877" y="15382"/>
                </a:cubicBezTo>
                <a:cubicBezTo>
                  <a:pt x="23620" y="15511"/>
                  <a:pt x="23298" y="15640"/>
                  <a:pt x="23040" y="15768"/>
                </a:cubicBezTo>
                <a:cubicBezTo>
                  <a:pt x="22719" y="15962"/>
                  <a:pt x="22654" y="15962"/>
                  <a:pt x="22526" y="16090"/>
                </a:cubicBezTo>
                <a:cubicBezTo>
                  <a:pt x="22526" y="15897"/>
                  <a:pt x="22526" y="15768"/>
                  <a:pt x="22397" y="15768"/>
                </a:cubicBezTo>
                <a:cubicBezTo>
                  <a:pt x="22333" y="15768"/>
                  <a:pt x="20852" y="14867"/>
                  <a:pt x="20852" y="14867"/>
                </a:cubicBezTo>
                <a:lnTo>
                  <a:pt x="20852" y="18793"/>
                </a:lnTo>
                <a:cubicBezTo>
                  <a:pt x="20852" y="19887"/>
                  <a:pt x="21560" y="20981"/>
                  <a:pt x="23040" y="21818"/>
                </a:cubicBezTo>
                <a:cubicBezTo>
                  <a:pt x="24692" y="22683"/>
                  <a:pt x="26536" y="23116"/>
                  <a:pt x="28382" y="23116"/>
                </a:cubicBezTo>
                <a:cubicBezTo>
                  <a:pt x="29556" y="23116"/>
                  <a:pt x="30731" y="22941"/>
                  <a:pt x="31858" y="22590"/>
                </a:cubicBezTo>
                <a:lnTo>
                  <a:pt x="33338" y="23427"/>
                </a:lnTo>
                <a:cubicBezTo>
                  <a:pt x="32372" y="23878"/>
                  <a:pt x="30120" y="24779"/>
                  <a:pt x="29412" y="25165"/>
                </a:cubicBezTo>
                <a:cubicBezTo>
                  <a:pt x="28318" y="25873"/>
                  <a:pt x="26966" y="26323"/>
                  <a:pt x="25615" y="26388"/>
                </a:cubicBezTo>
                <a:cubicBezTo>
                  <a:pt x="24521" y="26388"/>
                  <a:pt x="23362" y="26194"/>
                  <a:pt x="22268" y="25873"/>
                </a:cubicBezTo>
                <a:cubicBezTo>
                  <a:pt x="21625" y="25680"/>
                  <a:pt x="14803" y="21754"/>
                  <a:pt x="14803" y="21754"/>
                </a:cubicBezTo>
                <a:cubicBezTo>
                  <a:pt x="14803" y="21754"/>
                  <a:pt x="9976" y="18278"/>
                  <a:pt x="9718" y="18214"/>
                </a:cubicBezTo>
                <a:lnTo>
                  <a:pt x="8302" y="17377"/>
                </a:lnTo>
                <a:cubicBezTo>
                  <a:pt x="8496" y="16669"/>
                  <a:pt x="9010" y="16090"/>
                  <a:pt x="9654" y="15768"/>
                </a:cubicBezTo>
                <a:lnTo>
                  <a:pt x="10555" y="15254"/>
                </a:lnTo>
                <a:lnTo>
                  <a:pt x="22075" y="8432"/>
                </a:lnTo>
                <a:lnTo>
                  <a:pt x="22976" y="7917"/>
                </a:lnTo>
                <a:cubicBezTo>
                  <a:pt x="24135" y="7338"/>
                  <a:pt x="25390" y="7048"/>
                  <a:pt x="26645" y="7048"/>
                </a:cubicBezTo>
                <a:close/>
                <a:moveTo>
                  <a:pt x="9397" y="1"/>
                </a:moveTo>
                <a:lnTo>
                  <a:pt x="7852" y="516"/>
                </a:lnTo>
                <a:lnTo>
                  <a:pt x="4956" y="1610"/>
                </a:lnTo>
                <a:lnTo>
                  <a:pt x="3669" y="2060"/>
                </a:lnTo>
                <a:cubicBezTo>
                  <a:pt x="3669" y="2060"/>
                  <a:pt x="3476" y="2897"/>
                  <a:pt x="3347" y="3605"/>
                </a:cubicBezTo>
                <a:cubicBezTo>
                  <a:pt x="3283" y="3927"/>
                  <a:pt x="3218" y="4184"/>
                  <a:pt x="3218" y="4506"/>
                </a:cubicBezTo>
                <a:lnTo>
                  <a:pt x="2768" y="4763"/>
                </a:lnTo>
                <a:lnTo>
                  <a:pt x="2639" y="4828"/>
                </a:lnTo>
                <a:cubicBezTo>
                  <a:pt x="2382" y="5021"/>
                  <a:pt x="2124" y="5149"/>
                  <a:pt x="1867" y="5342"/>
                </a:cubicBezTo>
                <a:lnTo>
                  <a:pt x="0" y="4763"/>
                </a:lnTo>
                <a:lnTo>
                  <a:pt x="0" y="8753"/>
                </a:lnTo>
                <a:cubicBezTo>
                  <a:pt x="65" y="10105"/>
                  <a:pt x="966" y="11456"/>
                  <a:pt x="2703" y="12422"/>
                </a:cubicBezTo>
                <a:lnTo>
                  <a:pt x="6307" y="14546"/>
                </a:lnTo>
                <a:cubicBezTo>
                  <a:pt x="6050" y="14739"/>
                  <a:pt x="5857" y="14932"/>
                  <a:pt x="5599" y="15125"/>
                </a:cubicBezTo>
                <a:lnTo>
                  <a:pt x="4184" y="14031"/>
                </a:lnTo>
                <a:lnTo>
                  <a:pt x="4184" y="18278"/>
                </a:lnTo>
                <a:cubicBezTo>
                  <a:pt x="4248" y="19566"/>
                  <a:pt x="5149" y="20853"/>
                  <a:pt x="6887" y="21818"/>
                </a:cubicBezTo>
                <a:lnTo>
                  <a:pt x="19951" y="29477"/>
                </a:lnTo>
                <a:cubicBezTo>
                  <a:pt x="21753" y="30539"/>
                  <a:pt x="24086" y="31070"/>
                  <a:pt x="26411" y="31070"/>
                </a:cubicBezTo>
                <a:cubicBezTo>
                  <a:pt x="28736" y="31070"/>
                  <a:pt x="31053" y="30539"/>
                  <a:pt x="32823" y="29477"/>
                </a:cubicBezTo>
                <a:lnTo>
                  <a:pt x="46145" y="21625"/>
                </a:lnTo>
                <a:cubicBezTo>
                  <a:pt x="47947" y="20595"/>
                  <a:pt x="48848" y="19179"/>
                  <a:pt x="48784" y="17828"/>
                </a:cubicBezTo>
                <a:lnTo>
                  <a:pt x="48784" y="14031"/>
                </a:lnTo>
                <a:lnTo>
                  <a:pt x="47110" y="14417"/>
                </a:lnTo>
                <a:lnTo>
                  <a:pt x="47175" y="14674"/>
                </a:lnTo>
                <a:cubicBezTo>
                  <a:pt x="46917" y="14417"/>
                  <a:pt x="46596" y="14224"/>
                  <a:pt x="46274" y="14031"/>
                </a:cubicBezTo>
                <a:cubicBezTo>
                  <a:pt x="46596" y="13130"/>
                  <a:pt x="46209" y="12164"/>
                  <a:pt x="45437" y="11714"/>
                </a:cubicBezTo>
                <a:cubicBezTo>
                  <a:pt x="43828" y="10684"/>
                  <a:pt x="40160" y="7595"/>
                  <a:pt x="37521" y="6179"/>
                </a:cubicBezTo>
                <a:cubicBezTo>
                  <a:pt x="34882" y="4828"/>
                  <a:pt x="33724" y="3669"/>
                  <a:pt x="31536" y="3090"/>
                </a:cubicBezTo>
                <a:cubicBezTo>
                  <a:pt x="29991" y="2639"/>
                  <a:pt x="28382" y="2318"/>
                  <a:pt x="26773" y="2125"/>
                </a:cubicBezTo>
                <a:cubicBezTo>
                  <a:pt x="25945" y="2032"/>
                  <a:pt x="25248" y="1955"/>
                  <a:pt x="24648" y="1955"/>
                </a:cubicBezTo>
                <a:cubicBezTo>
                  <a:pt x="23989" y="1955"/>
                  <a:pt x="23447" y="2048"/>
                  <a:pt x="22976" y="2318"/>
                </a:cubicBezTo>
                <a:cubicBezTo>
                  <a:pt x="21689" y="3219"/>
                  <a:pt x="20530" y="4184"/>
                  <a:pt x="19436" y="5278"/>
                </a:cubicBezTo>
                <a:lnTo>
                  <a:pt x="17956" y="4506"/>
                </a:lnTo>
                <a:lnTo>
                  <a:pt x="18085" y="4441"/>
                </a:lnTo>
                <a:cubicBezTo>
                  <a:pt x="18793" y="4120"/>
                  <a:pt x="19436" y="3733"/>
                  <a:pt x="19436" y="3733"/>
                </a:cubicBezTo>
                <a:cubicBezTo>
                  <a:pt x="19436" y="3733"/>
                  <a:pt x="18600" y="2897"/>
                  <a:pt x="17699" y="2125"/>
                </a:cubicBezTo>
                <a:cubicBezTo>
                  <a:pt x="17313" y="1738"/>
                  <a:pt x="16862" y="1481"/>
                  <a:pt x="16412" y="1224"/>
                </a:cubicBezTo>
                <a:cubicBezTo>
                  <a:pt x="15575" y="902"/>
                  <a:pt x="13065" y="129"/>
                  <a:pt x="12614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6" name="Google Shape;966;p38"/>
          <p:cNvSpPr/>
          <p:nvPr/>
        </p:nvSpPr>
        <p:spPr>
          <a:xfrm>
            <a:off x="8200086" y="3075638"/>
            <a:ext cx="65911" cy="58473"/>
          </a:xfrm>
          <a:custGeom>
            <a:avLst/>
            <a:gdLst/>
            <a:ahLst/>
            <a:cxnLst/>
            <a:rect l="l" t="t" r="r" b="b"/>
            <a:pathLst>
              <a:path w="4570" h="4055" extrusionOk="0">
                <a:moveTo>
                  <a:pt x="1" y="0"/>
                </a:moveTo>
                <a:lnTo>
                  <a:pt x="1" y="3862"/>
                </a:lnTo>
                <a:lnTo>
                  <a:pt x="3283" y="4055"/>
                </a:lnTo>
                <a:lnTo>
                  <a:pt x="4570" y="1416"/>
                </a:lnTo>
                <a:cubicBezTo>
                  <a:pt x="4570" y="1416"/>
                  <a:pt x="1609" y="193"/>
                  <a:pt x="1481" y="129"/>
                </a:cubicBezTo>
                <a:cubicBezTo>
                  <a:pt x="1416" y="64"/>
                  <a:pt x="1" y="0"/>
                  <a:pt x="1" y="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7" name="Google Shape;967;p38"/>
          <p:cNvSpPr/>
          <p:nvPr/>
        </p:nvSpPr>
        <p:spPr>
          <a:xfrm>
            <a:off x="8097052" y="2992103"/>
            <a:ext cx="101188" cy="60348"/>
          </a:xfrm>
          <a:custGeom>
            <a:avLst/>
            <a:gdLst/>
            <a:ahLst/>
            <a:cxnLst/>
            <a:rect l="l" t="t" r="r" b="b"/>
            <a:pathLst>
              <a:path w="7016" h="4185" extrusionOk="0">
                <a:moveTo>
                  <a:pt x="1" y="1"/>
                </a:moveTo>
                <a:lnTo>
                  <a:pt x="1" y="4184"/>
                </a:lnTo>
                <a:lnTo>
                  <a:pt x="7016" y="4184"/>
                </a:lnTo>
                <a:lnTo>
                  <a:pt x="7016" y="1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8" name="Google Shape;968;p38"/>
          <p:cNvSpPr/>
          <p:nvPr/>
        </p:nvSpPr>
        <p:spPr>
          <a:xfrm>
            <a:off x="7781473" y="2808349"/>
            <a:ext cx="232058" cy="108597"/>
          </a:xfrm>
          <a:custGeom>
            <a:avLst/>
            <a:gdLst/>
            <a:ahLst/>
            <a:cxnLst/>
            <a:rect l="l" t="t" r="r" b="b"/>
            <a:pathLst>
              <a:path w="16090" h="7531" extrusionOk="0">
                <a:moveTo>
                  <a:pt x="9847" y="1"/>
                </a:moveTo>
                <a:cubicBezTo>
                  <a:pt x="9075" y="1"/>
                  <a:pt x="8302" y="130"/>
                  <a:pt x="7530" y="387"/>
                </a:cubicBezTo>
                <a:cubicBezTo>
                  <a:pt x="6758" y="516"/>
                  <a:pt x="5921" y="580"/>
                  <a:pt x="5084" y="580"/>
                </a:cubicBezTo>
                <a:lnTo>
                  <a:pt x="3926" y="580"/>
                </a:lnTo>
                <a:cubicBezTo>
                  <a:pt x="3218" y="645"/>
                  <a:pt x="2574" y="1031"/>
                  <a:pt x="2188" y="1610"/>
                </a:cubicBezTo>
                <a:cubicBezTo>
                  <a:pt x="1802" y="2060"/>
                  <a:pt x="1480" y="2447"/>
                  <a:pt x="1223" y="2768"/>
                </a:cubicBezTo>
                <a:cubicBezTo>
                  <a:pt x="965" y="2961"/>
                  <a:pt x="708" y="3283"/>
                  <a:pt x="579" y="3605"/>
                </a:cubicBezTo>
                <a:cubicBezTo>
                  <a:pt x="386" y="3991"/>
                  <a:pt x="193" y="4313"/>
                  <a:pt x="0" y="4699"/>
                </a:cubicBezTo>
                <a:lnTo>
                  <a:pt x="1223" y="7531"/>
                </a:lnTo>
                <a:lnTo>
                  <a:pt x="1545" y="7531"/>
                </a:lnTo>
                <a:cubicBezTo>
                  <a:pt x="1802" y="7080"/>
                  <a:pt x="2188" y="6694"/>
                  <a:pt x="2703" y="6437"/>
                </a:cubicBezTo>
                <a:lnTo>
                  <a:pt x="4119" y="5600"/>
                </a:lnTo>
                <a:cubicBezTo>
                  <a:pt x="5277" y="5021"/>
                  <a:pt x="6532" y="4731"/>
                  <a:pt x="7787" y="4731"/>
                </a:cubicBezTo>
                <a:cubicBezTo>
                  <a:pt x="9042" y="4731"/>
                  <a:pt x="10297" y="5021"/>
                  <a:pt x="11456" y="5600"/>
                </a:cubicBezTo>
                <a:lnTo>
                  <a:pt x="12614" y="6244"/>
                </a:lnTo>
                <a:lnTo>
                  <a:pt x="15189" y="4506"/>
                </a:lnTo>
                <a:lnTo>
                  <a:pt x="15317" y="4442"/>
                </a:lnTo>
                <a:lnTo>
                  <a:pt x="16090" y="3862"/>
                </a:lnTo>
                <a:lnTo>
                  <a:pt x="14995" y="2189"/>
                </a:lnTo>
                <a:lnTo>
                  <a:pt x="14931" y="2125"/>
                </a:lnTo>
                <a:cubicBezTo>
                  <a:pt x="14481" y="1803"/>
                  <a:pt x="14094" y="1481"/>
                  <a:pt x="13773" y="1095"/>
                </a:cubicBezTo>
                <a:cubicBezTo>
                  <a:pt x="13386" y="645"/>
                  <a:pt x="12099" y="645"/>
                  <a:pt x="10941" y="194"/>
                </a:cubicBezTo>
                <a:cubicBezTo>
                  <a:pt x="10619" y="65"/>
                  <a:pt x="10233" y="65"/>
                  <a:pt x="9847" y="1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9" name="Google Shape;969;p38"/>
          <p:cNvSpPr/>
          <p:nvPr/>
        </p:nvSpPr>
        <p:spPr>
          <a:xfrm>
            <a:off x="4343394" y="3236652"/>
            <a:ext cx="769498" cy="474476"/>
          </a:xfrm>
          <a:custGeom>
            <a:avLst/>
            <a:gdLst/>
            <a:ahLst/>
            <a:cxnLst/>
            <a:rect l="l" t="t" r="r" b="b"/>
            <a:pathLst>
              <a:path w="53354" h="32904" extrusionOk="0">
                <a:moveTo>
                  <a:pt x="20885" y="2575"/>
                </a:moveTo>
                <a:cubicBezTo>
                  <a:pt x="21013" y="2575"/>
                  <a:pt x="21142" y="2607"/>
                  <a:pt x="21239" y="2671"/>
                </a:cubicBezTo>
                <a:lnTo>
                  <a:pt x="49749" y="19919"/>
                </a:lnTo>
                <a:lnTo>
                  <a:pt x="47819" y="21078"/>
                </a:lnTo>
                <a:lnTo>
                  <a:pt x="22590" y="17280"/>
                </a:lnTo>
                <a:lnTo>
                  <a:pt x="19244" y="3508"/>
                </a:lnTo>
                <a:lnTo>
                  <a:pt x="20531" y="2671"/>
                </a:lnTo>
                <a:cubicBezTo>
                  <a:pt x="20627" y="2607"/>
                  <a:pt x="20756" y="2575"/>
                  <a:pt x="20885" y="2575"/>
                </a:cubicBezTo>
                <a:close/>
                <a:moveTo>
                  <a:pt x="16862" y="4859"/>
                </a:moveTo>
                <a:lnTo>
                  <a:pt x="20080" y="18374"/>
                </a:lnTo>
                <a:cubicBezTo>
                  <a:pt x="20273" y="19082"/>
                  <a:pt x="20917" y="19662"/>
                  <a:pt x="21689" y="19790"/>
                </a:cubicBezTo>
                <a:lnTo>
                  <a:pt x="44279" y="23137"/>
                </a:lnTo>
                <a:lnTo>
                  <a:pt x="32694" y="30216"/>
                </a:lnTo>
                <a:cubicBezTo>
                  <a:pt x="32630" y="30249"/>
                  <a:pt x="32550" y="30265"/>
                  <a:pt x="32461" y="30265"/>
                </a:cubicBezTo>
                <a:cubicBezTo>
                  <a:pt x="32373" y="30265"/>
                  <a:pt x="32276" y="30249"/>
                  <a:pt x="32180" y="30216"/>
                </a:cubicBezTo>
                <a:lnTo>
                  <a:pt x="3605" y="12904"/>
                </a:lnTo>
                <a:lnTo>
                  <a:pt x="16862" y="4859"/>
                </a:lnTo>
                <a:close/>
                <a:moveTo>
                  <a:pt x="20853" y="0"/>
                </a:moveTo>
                <a:cubicBezTo>
                  <a:pt x="20257" y="0"/>
                  <a:pt x="19662" y="161"/>
                  <a:pt x="19115" y="483"/>
                </a:cubicBezTo>
                <a:lnTo>
                  <a:pt x="1095" y="11359"/>
                </a:lnTo>
                <a:cubicBezTo>
                  <a:pt x="1" y="12067"/>
                  <a:pt x="1" y="13741"/>
                  <a:pt x="1095" y="14449"/>
                </a:cubicBezTo>
                <a:lnTo>
                  <a:pt x="30828" y="32469"/>
                </a:lnTo>
                <a:cubicBezTo>
                  <a:pt x="31343" y="32759"/>
                  <a:pt x="31906" y="32903"/>
                  <a:pt x="32461" y="32903"/>
                </a:cubicBezTo>
                <a:cubicBezTo>
                  <a:pt x="33016" y="32903"/>
                  <a:pt x="33563" y="32759"/>
                  <a:pt x="34046" y="32469"/>
                </a:cubicBezTo>
                <a:lnTo>
                  <a:pt x="52195" y="21464"/>
                </a:lnTo>
                <a:cubicBezTo>
                  <a:pt x="53353" y="20756"/>
                  <a:pt x="53353" y="19082"/>
                  <a:pt x="52195" y="18374"/>
                </a:cubicBezTo>
                <a:lnTo>
                  <a:pt x="22590" y="483"/>
                </a:lnTo>
                <a:cubicBezTo>
                  <a:pt x="22043" y="161"/>
                  <a:pt x="21448" y="0"/>
                  <a:pt x="2085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0" name="Google Shape;970;p38"/>
          <p:cNvSpPr/>
          <p:nvPr/>
        </p:nvSpPr>
        <p:spPr>
          <a:xfrm>
            <a:off x="4348038" y="3181423"/>
            <a:ext cx="761147" cy="493279"/>
          </a:xfrm>
          <a:custGeom>
            <a:avLst/>
            <a:gdLst/>
            <a:ahLst/>
            <a:cxnLst/>
            <a:rect l="l" t="t" r="r" b="b"/>
            <a:pathLst>
              <a:path w="52775" h="34208" extrusionOk="0">
                <a:moveTo>
                  <a:pt x="20563" y="3895"/>
                </a:moveTo>
                <a:cubicBezTo>
                  <a:pt x="20691" y="3895"/>
                  <a:pt x="20820" y="3927"/>
                  <a:pt x="20917" y="3991"/>
                </a:cubicBezTo>
                <a:lnTo>
                  <a:pt x="49427" y="21239"/>
                </a:lnTo>
                <a:lnTo>
                  <a:pt x="47497" y="22398"/>
                </a:lnTo>
                <a:lnTo>
                  <a:pt x="44601" y="21947"/>
                </a:lnTo>
                <a:lnTo>
                  <a:pt x="45373" y="21239"/>
                </a:lnTo>
                <a:lnTo>
                  <a:pt x="39967" y="19888"/>
                </a:lnTo>
                <a:cubicBezTo>
                  <a:pt x="39581" y="19759"/>
                  <a:pt x="25229" y="17120"/>
                  <a:pt x="21753" y="16477"/>
                </a:cubicBezTo>
                <a:lnTo>
                  <a:pt x="18922" y="4828"/>
                </a:lnTo>
                <a:lnTo>
                  <a:pt x="20209" y="3991"/>
                </a:lnTo>
                <a:cubicBezTo>
                  <a:pt x="20305" y="3927"/>
                  <a:pt x="20434" y="3895"/>
                  <a:pt x="20563" y="3895"/>
                </a:cubicBezTo>
                <a:close/>
                <a:moveTo>
                  <a:pt x="16540" y="6179"/>
                </a:moveTo>
                <a:lnTo>
                  <a:pt x="19758" y="19695"/>
                </a:lnTo>
                <a:cubicBezTo>
                  <a:pt x="19951" y="20402"/>
                  <a:pt x="20595" y="20982"/>
                  <a:pt x="21367" y="21110"/>
                </a:cubicBezTo>
                <a:lnTo>
                  <a:pt x="43957" y="24457"/>
                </a:lnTo>
                <a:lnTo>
                  <a:pt x="32372" y="31536"/>
                </a:lnTo>
                <a:cubicBezTo>
                  <a:pt x="32308" y="31601"/>
                  <a:pt x="32228" y="31633"/>
                  <a:pt x="32139" y="31633"/>
                </a:cubicBezTo>
                <a:cubicBezTo>
                  <a:pt x="32051" y="31633"/>
                  <a:pt x="31954" y="31601"/>
                  <a:pt x="31858" y="31536"/>
                </a:cubicBezTo>
                <a:lnTo>
                  <a:pt x="3283" y="14224"/>
                </a:lnTo>
                <a:lnTo>
                  <a:pt x="16540" y="6179"/>
                </a:lnTo>
                <a:close/>
                <a:moveTo>
                  <a:pt x="18535" y="1"/>
                </a:moveTo>
                <a:lnTo>
                  <a:pt x="19179" y="1610"/>
                </a:lnTo>
                <a:cubicBezTo>
                  <a:pt x="19050" y="1610"/>
                  <a:pt x="18922" y="1674"/>
                  <a:pt x="18793" y="1739"/>
                </a:cubicBezTo>
                <a:lnTo>
                  <a:pt x="1609" y="12229"/>
                </a:lnTo>
                <a:cubicBezTo>
                  <a:pt x="966" y="11843"/>
                  <a:pt x="0" y="11328"/>
                  <a:pt x="0" y="11328"/>
                </a:cubicBezTo>
                <a:lnTo>
                  <a:pt x="0" y="14224"/>
                </a:lnTo>
                <a:cubicBezTo>
                  <a:pt x="0" y="14868"/>
                  <a:pt x="322" y="15447"/>
                  <a:pt x="837" y="15769"/>
                </a:cubicBezTo>
                <a:lnTo>
                  <a:pt x="30570" y="33725"/>
                </a:lnTo>
                <a:cubicBezTo>
                  <a:pt x="31053" y="34046"/>
                  <a:pt x="31616" y="34207"/>
                  <a:pt x="32179" y="34207"/>
                </a:cubicBezTo>
                <a:cubicBezTo>
                  <a:pt x="32743" y="34207"/>
                  <a:pt x="33306" y="34046"/>
                  <a:pt x="33788" y="33725"/>
                </a:cubicBezTo>
                <a:lnTo>
                  <a:pt x="51873" y="22784"/>
                </a:lnTo>
                <a:cubicBezTo>
                  <a:pt x="52452" y="22462"/>
                  <a:pt x="52774" y="21883"/>
                  <a:pt x="52774" y="21239"/>
                </a:cubicBezTo>
                <a:lnTo>
                  <a:pt x="52710" y="21239"/>
                </a:lnTo>
                <a:lnTo>
                  <a:pt x="52710" y="18472"/>
                </a:lnTo>
                <a:lnTo>
                  <a:pt x="51036" y="19244"/>
                </a:lnTo>
                <a:lnTo>
                  <a:pt x="23169" y="2318"/>
                </a:lnTo>
                <a:cubicBezTo>
                  <a:pt x="23491" y="1932"/>
                  <a:pt x="23749" y="1546"/>
                  <a:pt x="23427" y="1288"/>
                </a:cubicBezTo>
                <a:cubicBezTo>
                  <a:pt x="22654" y="902"/>
                  <a:pt x="21882" y="580"/>
                  <a:pt x="21045" y="387"/>
                </a:cubicBezTo>
                <a:lnTo>
                  <a:pt x="18535" y="1"/>
                </a:lnTo>
                <a:close/>
              </a:path>
            </a:pathLst>
          </a:custGeom>
          <a:solidFill>
            <a:srgbClr val="E697C2">
              <a:alpha val="9553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1" name="Google Shape;971;p38"/>
          <p:cNvSpPr/>
          <p:nvPr/>
        </p:nvSpPr>
        <p:spPr>
          <a:xfrm>
            <a:off x="4343394" y="3158697"/>
            <a:ext cx="769498" cy="474476"/>
          </a:xfrm>
          <a:custGeom>
            <a:avLst/>
            <a:gdLst/>
            <a:ahLst/>
            <a:cxnLst/>
            <a:rect l="l" t="t" r="r" b="b"/>
            <a:pathLst>
              <a:path w="53354" h="32904" extrusionOk="0">
                <a:moveTo>
                  <a:pt x="20885" y="2574"/>
                </a:moveTo>
                <a:cubicBezTo>
                  <a:pt x="21013" y="2574"/>
                  <a:pt x="21142" y="2607"/>
                  <a:pt x="21239" y="2671"/>
                </a:cubicBezTo>
                <a:lnTo>
                  <a:pt x="49749" y="19919"/>
                </a:lnTo>
                <a:lnTo>
                  <a:pt x="47819" y="21077"/>
                </a:lnTo>
                <a:lnTo>
                  <a:pt x="22590" y="17280"/>
                </a:lnTo>
                <a:lnTo>
                  <a:pt x="19244" y="3508"/>
                </a:lnTo>
                <a:lnTo>
                  <a:pt x="20531" y="2671"/>
                </a:lnTo>
                <a:cubicBezTo>
                  <a:pt x="20627" y="2607"/>
                  <a:pt x="20756" y="2574"/>
                  <a:pt x="20885" y="2574"/>
                </a:cubicBezTo>
                <a:close/>
                <a:moveTo>
                  <a:pt x="16862" y="4859"/>
                </a:moveTo>
                <a:lnTo>
                  <a:pt x="20080" y="18374"/>
                </a:lnTo>
                <a:cubicBezTo>
                  <a:pt x="20273" y="19082"/>
                  <a:pt x="20917" y="19662"/>
                  <a:pt x="21689" y="19790"/>
                </a:cubicBezTo>
                <a:lnTo>
                  <a:pt x="44279" y="23137"/>
                </a:lnTo>
                <a:lnTo>
                  <a:pt x="32694" y="30216"/>
                </a:lnTo>
                <a:cubicBezTo>
                  <a:pt x="32630" y="30281"/>
                  <a:pt x="32550" y="30313"/>
                  <a:pt x="32461" y="30313"/>
                </a:cubicBezTo>
                <a:cubicBezTo>
                  <a:pt x="32373" y="30313"/>
                  <a:pt x="32276" y="30281"/>
                  <a:pt x="32180" y="30216"/>
                </a:cubicBezTo>
                <a:lnTo>
                  <a:pt x="3605" y="12904"/>
                </a:lnTo>
                <a:lnTo>
                  <a:pt x="16862" y="4859"/>
                </a:lnTo>
                <a:close/>
                <a:moveTo>
                  <a:pt x="20853" y="0"/>
                </a:moveTo>
                <a:cubicBezTo>
                  <a:pt x="20257" y="0"/>
                  <a:pt x="19662" y="161"/>
                  <a:pt x="19115" y="483"/>
                </a:cubicBezTo>
                <a:lnTo>
                  <a:pt x="1095" y="11359"/>
                </a:lnTo>
                <a:cubicBezTo>
                  <a:pt x="1" y="12067"/>
                  <a:pt x="1" y="13741"/>
                  <a:pt x="1095" y="14449"/>
                </a:cubicBezTo>
                <a:lnTo>
                  <a:pt x="30828" y="32469"/>
                </a:lnTo>
                <a:cubicBezTo>
                  <a:pt x="31343" y="32758"/>
                  <a:pt x="31906" y="32903"/>
                  <a:pt x="32461" y="32903"/>
                </a:cubicBezTo>
                <a:cubicBezTo>
                  <a:pt x="33016" y="32903"/>
                  <a:pt x="33563" y="32758"/>
                  <a:pt x="34046" y="32469"/>
                </a:cubicBezTo>
                <a:lnTo>
                  <a:pt x="52195" y="21464"/>
                </a:lnTo>
                <a:cubicBezTo>
                  <a:pt x="53353" y="20756"/>
                  <a:pt x="53353" y="19082"/>
                  <a:pt x="52195" y="18374"/>
                </a:cubicBezTo>
                <a:lnTo>
                  <a:pt x="22590" y="483"/>
                </a:lnTo>
                <a:cubicBezTo>
                  <a:pt x="22043" y="161"/>
                  <a:pt x="21448" y="0"/>
                  <a:pt x="20853" y="0"/>
                </a:cubicBezTo>
                <a:close/>
              </a:path>
            </a:pathLst>
          </a:custGeom>
          <a:solidFill>
            <a:srgbClr val="FFFFFF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2" name="Google Shape;972;p38"/>
          <p:cNvSpPr/>
          <p:nvPr/>
        </p:nvSpPr>
        <p:spPr>
          <a:xfrm>
            <a:off x="5204764" y="3460162"/>
            <a:ext cx="112337" cy="73614"/>
          </a:xfrm>
          <a:custGeom>
            <a:avLst/>
            <a:gdLst/>
            <a:ahLst/>
            <a:cxnLst/>
            <a:rect l="l" t="t" r="r" b="b"/>
            <a:pathLst>
              <a:path w="7789" h="5105" extrusionOk="0">
                <a:moveTo>
                  <a:pt x="3601" y="1"/>
                </a:moveTo>
                <a:cubicBezTo>
                  <a:pt x="2781" y="1"/>
                  <a:pt x="1959" y="227"/>
                  <a:pt x="1224" y="686"/>
                </a:cubicBezTo>
                <a:cubicBezTo>
                  <a:pt x="1" y="1587"/>
                  <a:pt x="130" y="3261"/>
                  <a:pt x="1545" y="4290"/>
                </a:cubicBezTo>
                <a:cubicBezTo>
                  <a:pt x="2321" y="4830"/>
                  <a:pt x="3221" y="5105"/>
                  <a:pt x="4124" y="5105"/>
                </a:cubicBezTo>
                <a:cubicBezTo>
                  <a:pt x="4944" y="5105"/>
                  <a:pt x="5766" y="4878"/>
                  <a:pt x="6501" y="4419"/>
                </a:cubicBezTo>
                <a:cubicBezTo>
                  <a:pt x="7788" y="3454"/>
                  <a:pt x="7595" y="1845"/>
                  <a:pt x="6179" y="815"/>
                </a:cubicBezTo>
                <a:cubicBezTo>
                  <a:pt x="5403" y="275"/>
                  <a:pt x="4504" y="1"/>
                  <a:pt x="3601" y="1"/>
                </a:cubicBezTo>
                <a:close/>
              </a:path>
            </a:pathLst>
          </a:custGeom>
          <a:solidFill>
            <a:srgbClr val="214096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3" name="Google Shape;973;p38"/>
          <p:cNvSpPr/>
          <p:nvPr/>
        </p:nvSpPr>
        <p:spPr>
          <a:xfrm>
            <a:off x="5210345" y="3380952"/>
            <a:ext cx="100251" cy="110140"/>
          </a:xfrm>
          <a:custGeom>
            <a:avLst/>
            <a:gdLst/>
            <a:ahLst/>
            <a:cxnLst/>
            <a:rect l="l" t="t" r="r" b="b"/>
            <a:pathLst>
              <a:path w="6951" h="7638" extrusionOk="0">
                <a:moveTo>
                  <a:pt x="0" y="1"/>
                </a:moveTo>
                <a:lnTo>
                  <a:pt x="0" y="4892"/>
                </a:lnTo>
                <a:cubicBezTo>
                  <a:pt x="64" y="5664"/>
                  <a:pt x="515" y="6372"/>
                  <a:pt x="1158" y="6823"/>
                </a:cubicBezTo>
                <a:cubicBezTo>
                  <a:pt x="1934" y="7363"/>
                  <a:pt x="2834" y="7637"/>
                  <a:pt x="3737" y="7637"/>
                </a:cubicBezTo>
                <a:cubicBezTo>
                  <a:pt x="4557" y="7637"/>
                  <a:pt x="5379" y="7411"/>
                  <a:pt x="6114" y="6952"/>
                </a:cubicBezTo>
                <a:cubicBezTo>
                  <a:pt x="6629" y="6630"/>
                  <a:pt x="6951" y="6051"/>
                  <a:pt x="6951" y="5343"/>
                </a:cubicBezTo>
                <a:lnTo>
                  <a:pt x="6951" y="580"/>
                </a:lnTo>
                <a:lnTo>
                  <a:pt x="0" y="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4" name="Google Shape;974;p38"/>
          <p:cNvSpPr/>
          <p:nvPr/>
        </p:nvSpPr>
        <p:spPr>
          <a:xfrm>
            <a:off x="5204764" y="3347873"/>
            <a:ext cx="112337" cy="73614"/>
          </a:xfrm>
          <a:custGeom>
            <a:avLst/>
            <a:gdLst/>
            <a:ahLst/>
            <a:cxnLst/>
            <a:rect l="l" t="t" r="r" b="b"/>
            <a:pathLst>
              <a:path w="7789" h="5105" extrusionOk="0">
                <a:moveTo>
                  <a:pt x="3601" y="0"/>
                </a:moveTo>
                <a:cubicBezTo>
                  <a:pt x="2781" y="0"/>
                  <a:pt x="1959" y="227"/>
                  <a:pt x="1224" y="686"/>
                </a:cubicBezTo>
                <a:cubicBezTo>
                  <a:pt x="1" y="1587"/>
                  <a:pt x="130" y="3196"/>
                  <a:pt x="1545" y="4290"/>
                </a:cubicBezTo>
                <a:cubicBezTo>
                  <a:pt x="2321" y="4830"/>
                  <a:pt x="3221" y="5104"/>
                  <a:pt x="4124" y="5104"/>
                </a:cubicBezTo>
                <a:cubicBezTo>
                  <a:pt x="4944" y="5104"/>
                  <a:pt x="5766" y="4878"/>
                  <a:pt x="6501" y="4419"/>
                </a:cubicBezTo>
                <a:cubicBezTo>
                  <a:pt x="7788" y="3518"/>
                  <a:pt x="7595" y="1844"/>
                  <a:pt x="6179" y="815"/>
                </a:cubicBezTo>
                <a:cubicBezTo>
                  <a:pt x="5403" y="275"/>
                  <a:pt x="4504" y="0"/>
                  <a:pt x="3601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5" name="Google Shape;975;p38"/>
          <p:cNvSpPr/>
          <p:nvPr/>
        </p:nvSpPr>
        <p:spPr>
          <a:xfrm>
            <a:off x="7727634" y="2787007"/>
            <a:ext cx="730514" cy="407423"/>
          </a:xfrm>
          <a:custGeom>
            <a:avLst/>
            <a:gdLst/>
            <a:ahLst/>
            <a:cxnLst/>
            <a:rect l="l" t="t" r="r" b="b"/>
            <a:pathLst>
              <a:path w="50651" h="28254" extrusionOk="0">
                <a:moveTo>
                  <a:pt x="11488" y="2302"/>
                </a:moveTo>
                <a:cubicBezTo>
                  <a:pt x="12743" y="2302"/>
                  <a:pt x="13998" y="2607"/>
                  <a:pt x="15124" y="3219"/>
                </a:cubicBezTo>
                <a:lnTo>
                  <a:pt x="18728" y="5278"/>
                </a:lnTo>
                <a:lnTo>
                  <a:pt x="10040" y="10362"/>
                </a:lnTo>
                <a:lnTo>
                  <a:pt x="6436" y="8303"/>
                </a:lnTo>
                <a:cubicBezTo>
                  <a:pt x="4377" y="7080"/>
                  <a:pt x="4377" y="5214"/>
                  <a:pt x="6372" y="4055"/>
                </a:cubicBezTo>
                <a:lnTo>
                  <a:pt x="7852" y="3219"/>
                </a:lnTo>
                <a:cubicBezTo>
                  <a:pt x="8978" y="2607"/>
                  <a:pt x="10233" y="2302"/>
                  <a:pt x="11488" y="2302"/>
                </a:cubicBezTo>
                <a:close/>
                <a:moveTo>
                  <a:pt x="29058" y="14401"/>
                </a:moveTo>
                <a:cubicBezTo>
                  <a:pt x="29862" y="14401"/>
                  <a:pt x="30667" y="14578"/>
                  <a:pt x="31407" y="14932"/>
                </a:cubicBezTo>
                <a:cubicBezTo>
                  <a:pt x="32823" y="15640"/>
                  <a:pt x="32823" y="16927"/>
                  <a:pt x="31536" y="17699"/>
                </a:cubicBezTo>
                <a:cubicBezTo>
                  <a:pt x="30763" y="18085"/>
                  <a:pt x="29927" y="18278"/>
                  <a:pt x="29098" y="18278"/>
                </a:cubicBezTo>
                <a:cubicBezTo>
                  <a:pt x="28270" y="18278"/>
                  <a:pt x="27449" y="18085"/>
                  <a:pt x="26709" y="17699"/>
                </a:cubicBezTo>
                <a:cubicBezTo>
                  <a:pt x="25357" y="16927"/>
                  <a:pt x="25357" y="15704"/>
                  <a:pt x="26709" y="14932"/>
                </a:cubicBezTo>
                <a:cubicBezTo>
                  <a:pt x="27449" y="14578"/>
                  <a:pt x="28253" y="14401"/>
                  <a:pt x="29058" y="14401"/>
                </a:cubicBezTo>
                <a:close/>
                <a:moveTo>
                  <a:pt x="27513" y="4667"/>
                </a:moveTo>
                <a:cubicBezTo>
                  <a:pt x="28768" y="4667"/>
                  <a:pt x="30023" y="4956"/>
                  <a:pt x="31150" y="5536"/>
                </a:cubicBezTo>
                <a:lnTo>
                  <a:pt x="44214" y="13130"/>
                </a:lnTo>
                <a:cubicBezTo>
                  <a:pt x="46274" y="14288"/>
                  <a:pt x="46274" y="16155"/>
                  <a:pt x="44279" y="17313"/>
                </a:cubicBezTo>
                <a:lnTo>
                  <a:pt x="44279" y="17377"/>
                </a:lnTo>
                <a:lnTo>
                  <a:pt x="39066" y="20402"/>
                </a:lnTo>
                <a:lnTo>
                  <a:pt x="35526" y="18407"/>
                </a:lnTo>
                <a:cubicBezTo>
                  <a:pt x="37071" y="16798"/>
                  <a:pt x="36684" y="14674"/>
                  <a:pt x="34239" y="13323"/>
                </a:cubicBezTo>
                <a:cubicBezTo>
                  <a:pt x="32630" y="12486"/>
                  <a:pt x="30860" y="12068"/>
                  <a:pt x="29082" y="12068"/>
                </a:cubicBezTo>
                <a:cubicBezTo>
                  <a:pt x="27304" y="12068"/>
                  <a:pt x="25518" y="12486"/>
                  <a:pt x="23877" y="13323"/>
                </a:cubicBezTo>
                <a:cubicBezTo>
                  <a:pt x="21045" y="14932"/>
                  <a:pt x="21045" y="17635"/>
                  <a:pt x="23877" y="19308"/>
                </a:cubicBezTo>
                <a:cubicBezTo>
                  <a:pt x="25556" y="20128"/>
                  <a:pt x="27402" y="20546"/>
                  <a:pt x="29240" y="20546"/>
                </a:cubicBezTo>
                <a:cubicBezTo>
                  <a:pt x="30431" y="20546"/>
                  <a:pt x="31620" y="20370"/>
                  <a:pt x="32759" y="20016"/>
                </a:cubicBezTo>
                <a:lnTo>
                  <a:pt x="36234" y="22011"/>
                </a:lnTo>
                <a:lnTo>
                  <a:pt x="30956" y="25100"/>
                </a:lnTo>
                <a:cubicBezTo>
                  <a:pt x="29798" y="25680"/>
                  <a:pt x="28543" y="25969"/>
                  <a:pt x="27296" y="25969"/>
                </a:cubicBezTo>
                <a:cubicBezTo>
                  <a:pt x="26049" y="25969"/>
                  <a:pt x="24810" y="25680"/>
                  <a:pt x="23684" y="25100"/>
                </a:cubicBezTo>
                <a:lnTo>
                  <a:pt x="10619" y="17506"/>
                </a:lnTo>
                <a:cubicBezTo>
                  <a:pt x="8624" y="16348"/>
                  <a:pt x="8560" y="14481"/>
                  <a:pt x="10555" y="13323"/>
                </a:cubicBezTo>
                <a:lnTo>
                  <a:pt x="11456" y="12744"/>
                </a:lnTo>
                <a:lnTo>
                  <a:pt x="22976" y="6050"/>
                </a:lnTo>
                <a:lnTo>
                  <a:pt x="23877" y="5536"/>
                </a:lnTo>
                <a:cubicBezTo>
                  <a:pt x="25003" y="4956"/>
                  <a:pt x="26258" y="4667"/>
                  <a:pt x="27513" y="4667"/>
                </a:cubicBezTo>
                <a:close/>
                <a:moveTo>
                  <a:pt x="11464" y="1"/>
                </a:moveTo>
                <a:cubicBezTo>
                  <a:pt x="9123" y="1"/>
                  <a:pt x="6790" y="516"/>
                  <a:pt x="5020" y="1545"/>
                </a:cubicBezTo>
                <a:lnTo>
                  <a:pt x="3540" y="2382"/>
                </a:lnTo>
                <a:cubicBezTo>
                  <a:pt x="0" y="4441"/>
                  <a:pt x="65" y="7852"/>
                  <a:pt x="3604" y="9912"/>
                </a:cubicBezTo>
                <a:lnTo>
                  <a:pt x="7273" y="11971"/>
                </a:lnTo>
                <a:cubicBezTo>
                  <a:pt x="4184" y="14095"/>
                  <a:pt x="4377" y="17184"/>
                  <a:pt x="7788" y="19179"/>
                </a:cubicBezTo>
                <a:lnTo>
                  <a:pt x="20852" y="26709"/>
                </a:lnTo>
                <a:cubicBezTo>
                  <a:pt x="22654" y="27739"/>
                  <a:pt x="25003" y="28254"/>
                  <a:pt x="27336" y="28254"/>
                </a:cubicBezTo>
                <a:cubicBezTo>
                  <a:pt x="29669" y="28254"/>
                  <a:pt x="31986" y="27739"/>
                  <a:pt x="33724" y="26709"/>
                </a:cubicBezTo>
                <a:lnTo>
                  <a:pt x="47046" y="18922"/>
                </a:lnTo>
                <a:cubicBezTo>
                  <a:pt x="50650" y="16927"/>
                  <a:pt x="50650" y="13580"/>
                  <a:pt x="47046" y="11521"/>
                </a:cubicBezTo>
                <a:lnTo>
                  <a:pt x="33981" y="3927"/>
                </a:lnTo>
                <a:cubicBezTo>
                  <a:pt x="32188" y="2911"/>
                  <a:pt x="29825" y="2394"/>
                  <a:pt x="27472" y="2394"/>
                </a:cubicBezTo>
                <a:cubicBezTo>
                  <a:pt x="25351" y="2394"/>
                  <a:pt x="23239" y="2815"/>
                  <a:pt x="21560" y="3669"/>
                </a:cubicBezTo>
                <a:lnTo>
                  <a:pt x="17956" y="1545"/>
                </a:lnTo>
                <a:cubicBezTo>
                  <a:pt x="16154" y="516"/>
                  <a:pt x="13805" y="1"/>
                  <a:pt x="1146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F9770AA3-CACE-40E7-0556-2DB4F654C3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>
                <a:hlinkClick r:id="rId3"/>
              </a:rPr>
              <a:t>https://www.youtube.com/watch?v=uQgPyp88dR0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3" grpId="0"/>
      <p:bldP spid="890" grpId="0" animBg="1"/>
      <p:bldP spid="893" grpId="0" animBg="1"/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9" name="Google Shape;659;p32"/>
          <p:cNvSpPr txBox="1">
            <a:spLocks noGrp="1"/>
          </p:cNvSpPr>
          <p:nvPr>
            <p:ph type="title"/>
          </p:nvPr>
        </p:nvSpPr>
        <p:spPr>
          <a:xfrm>
            <a:off x="713225" y="1700775"/>
            <a:ext cx="3218700" cy="1737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sz="4000" dirty="0"/>
              <a:t>Referencias bibliográficas</a:t>
            </a:r>
            <a:endParaRPr sz="4000" dirty="0"/>
          </a:p>
        </p:txBody>
      </p:sp>
      <p:sp>
        <p:nvSpPr>
          <p:cNvPr id="660" name="Google Shape;660;p32"/>
          <p:cNvSpPr txBox="1">
            <a:spLocks noGrp="1"/>
          </p:cNvSpPr>
          <p:nvPr>
            <p:ph type="subTitle" idx="1"/>
          </p:nvPr>
        </p:nvSpPr>
        <p:spPr>
          <a:xfrm>
            <a:off x="3931975" y="541800"/>
            <a:ext cx="4498800" cy="4059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>
                <a:hlinkClick r:id="rId3"/>
              </a:rPr>
              <a:t>http://ve.scielo.org/scielo.php?script=sci_arttext&amp;pid=S1011-22512016000100012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eelOff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5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6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9" grpId="0"/>
      <p:bldP spid="660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E086A-46DE-5068-8F02-F7964CA24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8841" y="1390541"/>
            <a:ext cx="5426318" cy="2511987"/>
          </a:xfrm>
        </p:spPr>
        <p:txBody>
          <a:bodyPr/>
          <a:lstStyle/>
          <a:p>
            <a:pPr algn="ctr"/>
            <a:r>
              <a:rPr lang="es-MX" sz="6600" dirty="0"/>
              <a:t>GRACIAS POR SU ATENCIÓN</a:t>
            </a:r>
          </a:p>
        </p:txBody>
      </p:sp>
    </p:spTree>
    <p:extLst>
      <p:ext uri="{BB962C8B-B14F-4D97-AF65-F5344CB8AC3E}">
        <p14:creationId xmlns:p14="http://schemas.microsoft.com/office/powerpoint/2010/main" val="258076582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crush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Internet Research Agency by Slidesgo">
  <a:themeElements>
    <a:clrScheme name="Simple Light">
      <a:dk1>
        <a:srgbClr val="FFFFFF"/>
      </a:dk1>
      <a:lt1>
        <a:srgbClr val="FFFFFF"/>
      </a:lt1>
      <a:dk2>
        <a:srgbClr val="FFFFFF"/>
      </a:dk2>
      <a:lt2>
        <a:srgbClr val="000000"/>
      </a:lt2>
      <a:accent1>
        <a:srgbClr val="009FE3"/>
      </a:accent1>
      <a:accent2>
        <a:srgbClr val="F4951B"/>
      </a:accent2>
      <a:accent3>
        <a:srgbClr val="662483"/>
      </a:accent3>
      <a:accent4>
        <a:srgbClr val="E6007E"/>
      </a:accent4>
      <a:accent5>
        <a:srgbClr val="C6EAFA"/>
      </a:accent5>
      <a:accent6>
        <a:srgbClr val="FAD6B1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</Words>
  <Application>Microsoft Office PowerPoint</Application>
  <PresentationFormat>Presentación en pantalla (16:9)</PresentationFormat>
  <Paragraphs>33</Paragraphs>
  <Slides>8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5" baseType="lpstr">
      <vt:lpstr>Arial</vt:lpstr>
      <vt:lpstr>Verdana</vt:lpstr>
      <vt:lpstr>Anton</vt:lpstr>
      <vt:lpstr>Livvic</vt:lpstr>
      <vt:lpstr>Lato</vt:lpstr>
      <vt:lpstr>Roboto Condensed Light</vt:lpstr>
      <vt:lpstr>Internet Research Agency by Slidesgo</vt:lpstr>
      <vt:lpstr>Redes sociales para el trabajo colaborativo</vt:lpstr>
      <vt:lpstr>Redes sociales como herramienta de trabajo</vt:lpstr>
      <vt:lpstr>Uso positivo de las redes sociales</vt:lpstr>
      <vt:lpstr>¿Cómo aportan al proceso formativo?</vt:lpstr>
      <vt:lpstr>Ejemplos de redes sociales</vt:lpstr>
      <vt:lpstr>Las redes sociales en la educación superior</vt:lpstr>
      <vt:lpstr>Referencias bibliográficas</vt:lpstr>
      <vt:lpstr>GRACIAS POR SU ATENCIÓN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Redes sociales para el trabajo colaborativo</dc:title>
  <cp:lastModifiedBy>ALEJANDRA CAROLINA LOPEZ BARRERA</cp:lastModifiedBy>
  <cp:revision>1</cp:revision>
  <dcterms:modified xsi:type="dcterms:W3CDTF">2022-12-06T03:43:58Z</dcterms:modified>
</cp:coreProperties>
</file>