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1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20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49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73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29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7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833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6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45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65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99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DB01-EC93-46DA-8F06-044BE2B4E4CE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1236-5B1F-451E-AE0F-6E443D951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5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3" y="332703"/>
            <a:ext cx="10944994" cy="61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3" y="461576"/>
            <a:ext cx="10880436" cy="612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7" y="404369"/>
            <a:ext cx="10726003" cy="60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7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1</cp:revision>
  <dcterms:created xsi:type="dcterms:W3CDTF">2023-01-18T13:58:13Z</dcterms:created>
  <dcterms:modified xsi:type="dcterms:W3CDTF">2023-01-18T13:58:24Z</dcterms:modified>
</cp:coreProperties>
</file>