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277C98-7F93-1B2A-FCB9-06EFC3544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24024C-27D6-0BC4-2DD4-ED467CD70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3421BD-E744-742D-7F98-535AAE6A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2CA38-1D27-556D-D306-0FB71C95D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99343D-A874-CEA9-51DE-CC503B86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18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BA4B9F-6867-1FAE-53F6-DD54EA548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55DDF7-AA98-B8EC-9B16-DEFC1C635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3696A9-524C-99E5-6BD7-B5DBB4E6C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FBC079-EE32-F13F-4CF5-FCA3512CB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4B8868-6C97-E6A0-52C8-482299A1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20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BAE834-7B6F-6B05-F89A-E278383BD4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7D79B0-FEA4-E738-81D5-035EB22ED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6FB5CB-1113-D268-FEF2-8A35E676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5426BF-ACC6-26AE-D98A-C58A77D6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AF2788-F4B1-1F94-860A-F649E1E63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95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C1111-FBBD-6540-A0EF-B1053CF11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5DED5C-4503-6055-F939-29A4585FD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ABACF4-177E-35BF-F736-451FE9C83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3B29DC-EC87-5F03-560B-DA7D3D0D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624C3E-27C2-9C87-4881-03D438614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7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D0CF8-4A4A-8D40-4E64-0E0EFCED5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BAF17E-F0DE-553A-1F91-7CBA59872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2DB4C7-76C4-4595-DAD2-E7D963C02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07A911-6EEE-01A5-3E30-701444E9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D16600-9C69-C112-1268-7345D4097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99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79D2D-D602-DE58-E6D4-772B686D5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12E567-8D01-76B6-9261-F1C0220FC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8E049C-DA94-18D9-9678-B8063E2FA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B88C38-8A3C-5554-29AA-2E14911B1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8B11FA-66C3-47DC-E3EF-6C7A99417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536C7F-FE85-C5DA-DE1A-F6D153F8B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26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DFADC-6791-EBF4-A1DE-446817171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03140A-B3C0-70C3-DEDB-536BAFCF0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D4D0DC-33B2-AEA3-4F78-B42730C46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6DFAD0D-8A92-047F-4EC3-42E606672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1CA3F2A-4B5E-6C47-55B5-7BB8D68CD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514F3B-7339-A981-E9A8-D9EEC3CBD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1EB859C-67CA-5BC1-B7E1-03ADFB1A1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223FE5-21FD-ADF4-1D5A-5A67DBFD0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80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BD32D-3601-5E74-BDDA-8B7A97580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B67905-7C21-8ED6-2C83-88316F85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DCCB06-0E62-9989-7FA3-BD020C0EF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EFB25B-08A6-D7A8-9F94-0356B78A5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819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277E281-C83C-FD9A-90B2-25DDD1DC3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5AB009-C36B-63BC-885C-2F9193BD5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E2D75A-A9A0-5BBD-F564-E0280FF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28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E5E4BC-61D9-7191-6B73-49DE5D1C1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D8253B-C9C6-233D-67EE-32D534C1C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BCAE8E-2E42-F536-2458-DB10E1D77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445863-BD2A-BE7E-C055-18F12057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E6FC09-71E4-B1DC-AF09-F3C05C7D8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BF8868-67FE-D88F-E9FB-3F34F81F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82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56717-3C35-1EED-6E63-B505B73EB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1B43B84-422F-21A2-CF53-214CC310B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8EE4CF-7269-14AE-21A6-246FC219A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10D836-14E2-8D86-B2DF-99119B90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9ACFA8-9F87-1A04-7D54-017B32E98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721211-EA50-8416-596A-95175DEC2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918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67D3EE-A5FA-1A9F-9F7A-8263A6C5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C5A993-39D0-4D76-D78D-ABD2BDB93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FBDC44-99C7-20FE-6A92-2080BC0104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7DA5A-645E-4B86-A940-9E8693D2A4A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00ACE2-07B9-794E-7DE0-67125E4F7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4FAB5E-4328-EDDC-BF90-20DDC8EB53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C5A82-6ED6-4ACA-BC8D-728265744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5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023887E-468C-C78D-BBF1-47738AC858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46" t="35137" r="6641" b="28880"/>
          <a:stretch/>
        </p:blipFill>
        <p:spPr>
          <a:xfrm>
            <a:off x="603418" y="3380083"/>
            <a:ext cx="10681854" cy="246653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3B982EF-25CF-5059-8B6D-C1E0912867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82" t="34402" r="6703" b="28050"/>
          <a:stretch/>
        </p:blipFill>
        <p:spPr>
          <a:xfrm>
            <a:off x="506435" y="254925"/>
            <a:ext cx="10895855" cy="257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483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yazmin ayala moreno</dc:creator>
  <cp:lastModifiedBy>yazmin ayala moreno</cp:lastModifiedBy>
  <cp:revision>1</cp:revision>
  <dcterms:created xsi:type="dcterms:W3CDTF">2023-01-19T02:11:46Z</dcterms:created>
  <dcterms:modified xsi:type="dcterms:W3CDTF">2023-01-19T02:13:31Z</dcterms:modified>
</cp:coreProperties>
</file>