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3F7"/>
    <a:srgbClr val="B48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27381-7B92-BB33-B306-92A10CE98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B4E111-14E3-9006-E824-EFB805E1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57A4E-8275-9CA8-5FC3-ECA70DCD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A6CF2-A844-5E8B-733F-7B4E5F12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9D141-B60C-5FDE-85EF-1E894EEA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44BB3-2582-6172-882D-19833B2E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D7B7-355C-8C22-0084-F88762128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162F4-399D-CFF7-12B7-D1244B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D9B578-ACB6-3DD2-6D5E-3D5B92D9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319AF-1431-F06A-C0B2-344A91A2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38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CDD957-6C27-F23B-355E-F74C43DD8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39E168-FA9D-660B-E23E-4237064D7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D05109-9B53-EED3-E9FC-7D737D9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5416C-A5B8-F39B-C0CA-5BF80A63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EA136-3C79-75BC-75A9-0BEA9729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21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9F77A-C1FA-BC1A-B362-ED76A0E1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AE820-3DD0-EE85-8C0A-2B6D27478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889CCD-3E2B-DC0E-7ACF-937210B7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15273-6F12-6468-8193-E3F5659B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34B52-D7CC-897D-8F1E-547E02D2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1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6DB5D-DCC1-24E3-C7CE-5FE6F97E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946E70-22D2-F680-6C6A-D2F9CA63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C27C1-BA39-7D7D-A24C-4C6CFE74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4025F-9BFE-53EA-1DAA-589FE890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3E8E3-D53F-3D21-80D0-4D89F8DB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0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D8E12-FC27-D64A-7C87-4B9CBB1B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3EA7C-4E06-9B88-5564-988E2D626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CC2579-0CBB-C5A2-B211-80C776037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37E8A6-FF3C-2EC6-F113-51E7768B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BD59C-8BBD-D4C8-6BF4-85C7832D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E8AFF3-A6A6-46E8-9B9E-16233437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00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3DE02-1966-FCF0-59DF-501D162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8FAE8B-623B-B2A8-D238-C126A9C5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E95D2-F638-6299-ECA8-14B01AA2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6B3636-239A-5481-6FFA-024F304F5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452FE-354A-75FB-2C28-1224C7E7E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23563-F60F-C119-2A93-209785E8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51889E-B423-4F2A-2C12-9DA7FB5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2A6052-CBEF-AA02-6F99-D4F9DD9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50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E102-CF00-A49A-1849-AAF823AF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23645B-AADA-DB5A-9FF9-17767083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22E07-E437-B1B7-6A3A-2C0E0A9F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C77382-8B2A-EC49-4310-BFD084BF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2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4A673-6AD5-A477-F1E9-954DD440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0E0F65-274E-8D06-C654-1742F328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B4603E-1583-96E2-9404-E9CF8698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B87E7-157F-BAB2-F27A-EF70BE55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81551E-47A0-072D-2480-EB9E78BF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47B563-11C0-BF3C-D476-4BE7A4688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47BC23-DCC2-1167-C0ED-4946DBBD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648A1E-E9AB-0CF7-BE52-0705DFA4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4399AA-7292-1042-A6F4-81F2D7C1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0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87163-3D89-138B-D355-0D468072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56DA88-E0C3-6FAE-4A86-8779E0B8B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B3C8E-21F1-E616-24DB-DE6E988C0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08DCF-30A7-CDC8-50FE-0FD7FA7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46A63-49D5-6A39-85A3-BDE1AAE2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4F9967-5105-40DE-F1C8-F9F6BFBE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40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F80675-2F57-F772-8C4E-D4EDE081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E9947-1104-217F-5187-C5C1E4C3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6E69E-9B5A-94C3-FC11-939ED9719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E983-264B-46D6-8FEA-D74527D28E30}" type="datetimeFigureOut">
              <a:rPr lang="es-MX" smtClean="0"/>
              <a:t>18/01/2023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8DD01-991F-7289-236C-72E2B360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34FE1-C9F9-D16E-B7C1-1AFF94A2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F5E8-F20A-4491-8D61-E60D361B8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63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8CFC"/>
            </a:gs>
            <a:gs pos="64000">
              <a:srgbClr val="F793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20E11-2973-9DC2-99F1-A123D826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24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793F7"/>
                </a:solidFill>
                <a:latin typeface="Jumble" panose="02000503000000020004" pitchFamily="2" charset="0"/>
              </a:rPr>
              <a:t>ELL PLATFORM PROGRESS UNITS 7,8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64F22-B8E0-6A2A-7194-02987FC7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35" y="3978639"/>
            <a:ext cx="7576930" cy="758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B48CFC"/>
                </a:solidFill>
                <a:latin typeface="Hello Avocado" panose="02000500000000000000" pitchFamily="50" charset="0"/>
              </a:rPr>
              <a:t>Guerrero García Johana Galilea #8</a:t>
            </a:r>
          </a:p>
        </p:txBody>
      </p:sp>
    </p:spTree>
    <p:extLst>
      <p:ext uri="{BB962C8B-B14F-4D97-AF65-F5344CB8AC3E}">
        <p14:creationId xmlns:p14="http://schemas.microsoft.com/office/powerpoint/2010/main" val="242006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722D7E-0690-DAB8-BA9D-97A884AFD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" t="12083" r="10923" b="6851"/>
          <a:stretch/>
        </p:blipFill>
        <p:spPr>
          <a:xfrm>
            <a:off x="451691" y="324083"/>
            <a:ext cx="5392614" cy="29380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30C018-7E6E-C59B-22D4-F055A0831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9" t="13109" r="10692" b="5928"/>
          <a:stretch/>
        </p:blipFill>
        <p:spPr>
          <a:xfrm>
            <a:off x="6347697" y="324083"/>
            <a:ext cx="5539504" cy="29651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AE1243-22FF-3BA8-C6F5-B91FDC66F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7" t="13315" r="10808" b="7056"/>
          <a:stretch/>
        </p:blipFill>
        <p:spPr>
          <a:xfrm>
            <a:off x="451691" y="3595873"/>
            <a:ext cx="5392614" cy="28780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C67969-A8B8-2A38-9840-587EC664D3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5" t="12735" r="9348" b="7225"/>
          <a:stretch/>
        </p:blipFill>
        <p:spPr>
          <a:xfrm>
            <a:off x="6421142" y="3639406"/>
            <a:ext cx="5392613" cy="27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4CC2B6-AE84-F820-2CD4-45E636441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7" t="12542" r="10978" b="6646"/>
          <a:stretch/>
        </p:blipFill>
        <p:spPr>
          <a:xfrm>
            <a:off x="384312" y="526774"/>
            <a:ext cx="5353149" cy="29022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53CCDA-7D5D-B850-F95B-3B360214E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" t="12929" r="9348" b="7661"/>
          <a:stretch/>
        </p:blipFill>
        <p:spPr>
          <a:xfrm>
            <a:off x="6096000" y="526774"/>
            <a:ext cx="5560687" cy="29022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3B26D4-3910-0C66-3AFC-223D19C48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" t="13315" r="8044" b="5872"/>
          <a:stretch/>
        </p:blipFill>
        <p:spPr>
          <a:xfrm>
            <a:off x="384312" y="3574774"/>
            <a:ext cx="5593420" cy="29022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C9E71-68A9-5617-E702-2771D84B11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8" t="13521" r="10808" b="5533"/>
          <a:stretch/>
        </p:blipFill>
        <p:spPr>
          <a:xfrm>
            <a:off x="6199768" y="3564764"/>
            <a:ext cx="5353150" cy="29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41A6A8-4517-376D-1157-F18A4B433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8" t="13110" r="11038" b="5620"/>
          <a:stretch/>
        </p:blipFill>
        <p:spPr>
          <a:xfrm>
            <a:off x="355566" y="380184"/>
            <a:ext cx="5581797" cy="30488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84A40A-9462-9C05-CA8E-4836B6ECB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" t="13315" r="9423" b="7261"/>
          <a:stretch/>
        </p:blipFill>
        <p:spPr>
          <a:xfrm>
            <a:off x="6096000" y="380184"/>
            <a:ext cx="5829777" cy="30488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B7B3B6-BEBA-ED96-CCA7-656CA091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8" t="12905" r="11500" b="7671"/>
          <a:stretch/>
        </p:blipFill>
        <p:spPr>
          <a:xfrm>
            <a:off x="466140" y="3600464"/>
            <a:ext cx="5360648" cy="2877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9E902-ACC8-B09A-EA19-50E227395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7" t="13702" r="6412" b="14572"/>
          <a:stretch/>
        </p:blipFill>
        <p:spPr>
          <a:xfrm>
            <a:off x="6194628" y="3718484"/>
            <a:ext cx="5731149" cy="26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Hello Avocado</vt:lpstr>
      <vt:lpstr>Jumble</vt:lpstr>
      <vt:lpstr>Tema de Office</vt:lpstr>
      <vt:lpstr>ELL PLATFORM PROGRESS UNITS 7,8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PLATFORM PROGRESS UNITS 7,8</dc:title>
  <dc:creator>jgalileaguerrero@outlook.com</dc:creator>
  <cp:lastModifiedBy>jgalileaguerrero@outlook.com</cp:lastModifiedBy>
  <cp:revision>1</cp:revision>
  <dcterms:created xsi:type="dcterms:W3CDTF">2023-01-19T04:47:59Z</dcterms:created>
  <dcterms:modified xsi:type="dcterms:W3CDTF">2023-01-19T05:20:46Z</dcterms:modified>
</cp:coreProperties>
</file>