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12:56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5:26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1 413 24575,'0'4'0,"1"0"0,0 0 0,1 0 0,-1-1 0,1 1 0,-1-1 0,1 1 0,3 3 0,4 11 0,-2-4 0,0 0 0,0-1 0,15 19 0,-18-27 0,-1 0 0,1-1 0,1 1 0,-1-1 0,1 1 0,0-1 0,0 0 0,0-1 0,0 0 0,1 1 0,6 1 0,-10-4 0,-1-1 0,1 0 0,0 1 0,0-1 0,0 0 0,0 0 0,0-1 0,0 1 0,0 0 0,0-1 0,0 1 0,0-1 0,-1 1 0,1-1 0,0 0 0,0 0 0,-1 0 0,1 0 0,0 0 0,-1 0 0,1 0 0,-1-1 0,0 1 0,1-1 0,-1 1 0,2-3 0,27-47 0,-26 43 0,28-58 0,-3-2 0,-3-2 0,-3 0 0,15-80 0,-21 85-1365,-9 41-5461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5:42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0 442 24575,'7'0'0,"2"7"0,7 2 0,6-1 0,7-15 0,-1-19 0,0-20 0,10-15 0,-2-4 0,-7-4 0,-2 9 0,-5 9 0,-6 6 0,-6 10-8191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5:50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1 413 24575,'1'11'0,"1"-1"0,0 0 0,1 1 0,1-1 0,-1-1 0,2 1 0,-1 0 0,1-1 0,0 0 0,1 0 0,10 11 0,19 38 0,-28-43 0,-6-11 0,1-1 0,-1 1 0,0-1 0,1 0 0,0 1 0,0-1 0,0 0 0,0 0 0,0 0 0,1 0 0,-1-1 0,1 1 0,0-1 0,4 4 0,-6-6 0,0-1 0,-1 1 0,1 0 0,0 0 0,0 0 0,0-1 0,0 1 0,0 0 0,0-1 0,0 1 0,-1-1 0,1 1 0,0-1 0,0 1 0,-1-1 0,1 0 0,0 1 0,-1-1 0,1 0 0,0 1 0,-1-1 0,1 0 0,-1 0 0,1 0 0,-1 0 0,1-1 0,16-33 0,-11 22 0,82-163 0,44-74 0,-55 109-1365,-58 109-5461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06:11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0 544 24575,'7'1'0,"0"0"0,0 1 0,0 0 0,-1 0 0,1 0 0,0 1 0,-1 0 0,0 1 0,12 7 0,-10-6 0,0 0 0,1-1 0,-1 1 0,17 4 0,-22-8 0,-1-1 0,1 0 0,0 1 0,0-1 0,0 0 0,-1 0 0,1 0 0,0-1 0,0 1 0,-1-1 0,1 1 0,0-1 0,-1 0 0,1 0 0,-1 0 0,1 0 0,-1-1 0,1 1 0,-1-1 0,4-2 0,9-11 0,0 0 0,-1-1 0,-1-1 0,0 0 0,17-32 0,2-1 0,3-3 0,144-236 0,-157 250-1365,-5 11-5461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11:53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11:17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9:13:38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www.liveworksheets.com/cg246212t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ordwall.net/es/resource/16860711/accep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7.png"/><Relationship Id="rId5" Type="http://schemas.openxmlformats.org/officeDocument/2006/relationships/image" Target="../media/image19.jpeg"/><Relationship Id="rId10" Type="http://schemas.openxmlformats.org/officeDocument/2006/relationships/customXml" Target="../ink/ink7.xm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7.png"/><Relationship Id="rId4" Type="http://schemas.openxmlformats.org/officeDocument/2006/relationships/image" Target="../media/image20.jpeg"/><Relationship Id="rId9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I’m going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new art gallery on the weekend.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Would you like to come with 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 can´t I have to study for exams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going to 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karaoke tonight. Do you want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to join 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I’d love too, it sounds like fun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Would you like to 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I’d love too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Will they have smartphones? I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need a new 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where a concert tonight at the stadium? I was wondering if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you like to 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for asking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 have to work tonight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7914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0" y="51882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4B0B57-75B3-823D-7DC9-D23E9179D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8862" r="32572" b="6932"/>
          <a:stretch/>
        </p:blipFill>
        <p:spPr>
          <a:xfrm>
            <a:off x="4796219" y="1023382"/>
            <a:ext cx="1486354" cy="1979932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8D779A0-5B9F-2398-14BA-EF892AD00B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27005" r="48571" b="29545"/>
          <a:stretch/>
        </p:blipFill>
        <p:spPr>
          <a:xfrm>
            <a:off x="4080182" y="3468123"/>
            <a:ext cx="1527752" cy="1722753"/>
          </a:xfrm>
          <a:prstGeom prst="rect">
            <a:avLst/>
          </a:prstGeom>
        </p:spPr>
      </p:pic>
      <p:pic>
        <p:nvPicPr>
          <p:cNvPr id="8" name="Imagen 7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B7E002E0-2B9D-58A6-7D37-2DE1F6DFA9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7513" r="50000" b="30816"/>
          <a:stretch/>
        </p:blipFill>
        <p:spPr>
          <a:xfrm>
            <a:off x="5954521" y="4754880"/>
            <a:ext cx="1679875" cy="19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2305CB-50C7-98E7-DE93-20FC8C6FEA9D}"/>
              </a:ext>
            </a:extLst>
          </p:cNvPr>
          <p:cNvSpPr txBox="1"/>
          <p:nvPr/>
        </p:nvSpPr>
        <p:spPr>
          <a:xfrm>
            <a:off x="5417387" y="4412585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appointment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169FF0-240A-9282-4746-4E3601475E13}"/>
              </a:ext>
            </a:extLst>
          </p:cNvPr>
          <p:cNvSpPr txBox="1"/>
          <p:nvPr/>
        </p:nvSpPr>
        <p:spPr>
          <a:xfrm>
            <a:off x="5408756" y="5118998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concert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BB7179-602E-589B-06F0-20E3CBA6EFB1}"/>
              </a:ext>
            </a:extLst>
          </p:cNvPr>
          <p:cNvSpPr txBox="1"/>
          <p:nvPr/>
        </p:nvSpPr>
        <p:spPr>
          <a:xfrm>
            <a:off x="5408756" y="3059668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race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935740-295A-3162-F9BA-27D632578CDE}"/>
              </a:ext>
            </a:extLst>
          </p:cNvPr>
          <p:cNvSpPr txBox="1"/>
          <p:nvPr/>
        </p:nvSpPr>
        <p:spPr>
          <a:xfrm>
            <a:off x="5408756" y="2479489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party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87D472-1711-2C1D-BCE2-3EF7F774189F}"/>
              </a:ext>
            </a:extLst>
          </p:cNvPr>
          <p:cNvSpPr txBox="1"/>
          <p:nvPr/>
        </p:nvSpPr>
        <p:spPr>
          <a:xfrm>
            <a:off x="5408756" y="3849332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reunion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892F8C-8451-4C07-5401-736414FD4662}"/>
              </a:ext>
            </a:extLst>
          </p:cNvPr>
          <p:cNvSpPr txBox="1"/>
          <p:nvPr/>
        </p:nvSpPr>
        <p:spPr>
          <a:xfrm>
            <a:off x="5408756" y="5689922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C7429E-6BFD-BE34-56BC-0C613BB381BB}"/>
              </a:ext>
            </a:extLst>
          </p:cNvPr>
          <p:cNvSpPr txBox="1"/>
          <p:nvPr/>
        </p:nvSpPr>
        <p:spPr>
          <a:xfrm>
            <a:off x="335533" y="3701144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soccer </a:t>
            </a:r>
            <a:r>
              <a:rPr lang="es-MX" dirty="0" err="1"/>
              <a:t>game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1923E7-DD13-06F1-C7E2-73C25FAFC843}"/>
              </a:ext>
            </a:extLst>
          </p:cNvPr>
          <p:cNvSpPr txBox="1"/>
          <p:nvPr/>
        </p:nvSpPr>
        <p:spPr>
          <a:xfrm>
            <a:off x="355129" y="5262077"/>
            <a:ext cx="207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baseball </a:t>
            </a:r>
            <a:r>
              <a:rPr lang="es-MX" dirty="0" err="1"/>
              <a:t>game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6CC2C4-B3C9-C16F-DD57-8AB28EA1144F}"/>
              </a:ext>
            </a:extLst>
          </p:cNvPr>
          <p:cNvSpPr txBox="1"/>
          <p:nvPr/>
        </p:nvSpPr>
        <p:spPr>
          <a:xfrm>
            <a:off x="5919876" y="3701144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rock </a:t>
            </a:r>
            <a:r>
              <a:rPr lang="es-MX" dirty="0" err="1"/>
              <a:t>concert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218A30-0CBE-764F-AE46-89D3B64F03F3}"/>
              </a:ext>
            </a:extLst>
          </p:cNvPr>
          <p:cNvSpPr txBox="1"/>
          <p:nvPr/>
        </p:nvSpPr>
        <p:spPr>
          <a:xfrm>
            <a:off x="3365567" y="3701144"/>
            <a:ext cx="199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birthday</a:t>
            </a:r>
            <a:r>
              <a:rPr lang="es-MX" dirty="0"/>
              <a:t> </a:t>
            </a:r>
            <a:r>
              <a:rPr lang="es-MX" dirty="0" err="1"/>
              <a:t>party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E795B9-056D-925B-9226-BF7CE8DCE968}"/>
              </a:ext>
            </a:extLst>
          </p:cNvPr>
          <p:cNvSpPr txBox="1"/>
          <p:nvPr/>
        </p:nvSpPr>
        <p:spPr>
          <a:xfrm>
            <a:off x="3365568" y="4158766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barbecue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7D0B4D-0CC9-32B2-162A-F726B3DA6AE9}"/>
              </a:ext>
            </a:extLst>
          </p:cNvPr>
          <p:cNvSpPr txBox="1"/>
          <p:nvPr/>
        </p:nvSpPr>
        <p:spPr>
          <a:xfrm>
            <a:off x="5906932" y="4301926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film festival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460BBB-E1F7-393E-B8A2-845BF267FA7A}"/>
              </a:ext>
            </a:extLst>
          </p:cNvPr>
          <p:cNvSpPr txBox="1"/>
          <p:nvPr/>
        </p:nvSpPr>
        <p:spPr>
          <a:xfrm>
            <a:off x="5906932" y="4685862"/>
            <a:ext cx="227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hip-hop dance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82DB7A-8619-AB96-E2D8-75F450E22F1E}"/>
              </a:ext>
            </a:extLst>
          </p:cNvPr>
          <p:cNvSpPr txBox="1"/>
          <p:nvPr/>
        </p:nvSpPr>
        <p:spPr>
          <a:xfrm>
            <a:off x="3365567" y="4699110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class</a:t>
            </a:r>
            <a:r>
              <a:rPr lang="es-MX" dirty="0"/>
              <a:t> </a:t>
            </a:r>
            <a:r>
              <a:rPr lang="es-MX" dirty="0" err="1"/>
              <a:t>reunion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DF5BA5B-E23A-61F5-1A43-687661323BDF}"/>
              </a:ext>
            </a:extLst>
          </p:cNvPr>
          <p:cNvSpPr txBox="1"/>
          <p:nvPr/>
        </p:nvSpPr>
        <p:spPr>
          <a:xfrm>
            <a:off x="335532" y="4159083"/>
            <a:ext cx="269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video </a:t>
            </a:r>
            <a:r>
              <a:rPr lang="es-MX" dirty="0" err="1"/>
              <a:t>game</a:t>
            </a:r>
            <a:r>
              <a:rPr lang="es-MX" dirty="0"/>
              <a:t> </a:t>
            </a:r>
            <a:r>
              <a:rPr lang="es-MX" dirty="0" err="1"/>
              <a:t>tournament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ED690E-C694-9037-DEF3-71AED90A02B3}"/>
              </a:ext>
            </a:extLst>
          </p:cNvPr>
          <p:cNvSpPr txBox="1"/>
          <p:nvPr/>
        </p:nvSpPr>
        <p:spPr>
          <a:xfrm>
            <a:off x="5919876" y="5272040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musical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31B856-A61A-AC6F-5D60-BC5B5B5D9602}"/>
              </a:ext>
            </a:extLst>
          </p:cNvPr>
          <p:cNvSpPr txBox="1"/>
          <p:nvPr/>
        </p:nvSpPr>
        <p:spPr>
          <a:xfrm>
            <a:off x="335532" y="4724713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car </a:t>
            </a:r>
            <a:r>
              <a:rPr lang="es-MX" dirty="0" err="1"/>
              <a:t>race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174C59B-454E-CF0B-25CB-5785B0E96B18}"/>
              </a:ext>
            </a:extLst>
          </p:cNvPr>
          <p:cNvSpPr txBox="1"/>
          <p:nvPr/>
        </p:nvSpPr>
        <p:spPr>
          <a:xfrm>
            <a:off x="3374773" y="5203102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</a:t>
            </a:r>
            <a:r>
              <a:rPr lang="es-MX" dirty="0" err="1"/>
              <a:t>wedding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8A7A69B-A3EF-BD89-E691-F9A7A1835206}"/>
                  </a:ext>
                </a:extLst>
              </p14:cNvPr>
              <p14:cNvContentPartPr/>
              <p14:nvPr/>
            </p14:nvContentPartPr>
            <p14:xfrm>
              <a:off x="2014110" y="5342872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8A7A69B-A3EF-BD89-E691-F9A7A18352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6470" y="532523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FBC0C7-D973-C950-058F-68F71C4EAF88}"/>
              </a:ext>
            </a:extLst>
          </p:cNvPr>
          <p:cNvSpPr txBox="1"/>
          <p:nvPr/>
        </p:nvSpPr>
        <p:spPr>
          <a:xfrm>
            <a:off x="5949307" y="5728211"/>
            <a:ext cx="3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sometimes</a:t>
            </a:r>
            <a:r>
              <a:rPr lang="es-MX" dirty="0"/>
              <a:t> </a:t>
            </a:r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necessary</a:t>
            </a:r>
            <a:r>
              <a:rPr lang="es-MX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77C7DF-3265-0C64-00B8-752C5C6722A6}"/>
              </a:ext>
            </a:extLst>
          </p:cNvPr>
          <p:cNvSpPr txBox="1"/>
          <p:nvPr/>
        </p:nvSpPr>
        <p:spPr>
          <a:xfrm>
            <a:off x="3817189" y="6446993"/>
            <a:ext cx="470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when </a:t>
            </a:r>
            <a:r>
              <a:rPr lang="en-US" dirty="0" err="1"/>
              <a:t>i</a:t>
            </a:r>
            <a:r>
              <a:rPr lang="en-US" dirty="0"/>
              <a:t> say </a:t>
            </a:r>
            <a:r>
              <a:rPr lang="en-US" dirty="0" err="1"/>
              <a:t>i</a:t>
            </a:r>
            <a:r>
              <a:rPr lang="en-US" dirty="0"/>
              <a:t> don't feel well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F335E0-DD0D-C21E-072B-4C0424706683}"/>
              </a:ext>
            </a:extLst>
          </p:cNvPr>
          <p:cNvSpPr txBox="1"/>
          <p:nvPr/>
        </p:nvSpPr>
        <p:spPr>
          <a:xfrm>
            <a:off x="6274343" y="6108347"/>
            <a:ext cx="470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have a lot of homework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F4416B52-7159-5D81-8874-5DFF79F12172}"/>
                  </a:ext>
                </a:extLst>
              </p14:cNvPr>
              <p14:cNvContentPartPr/>
              <p14:nvPr/>
            </p14:nvContentPartPr>
            <p14:xfrm>
              <a:off x="5057550" y="2922592"/>
              <a:ext cx="139320" cy="2138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F4416B52-7159-5D81-8874-5DFF79F121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9910" y="2904952"/>
                <a:ext cx="174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4D2C407C-7C45-D9D5-41C3-E3BD1711A80E}"/>
                  </a:ext>
                </a:extLst>
              </p14:cNvPr>
              <p14:cNvContentPartPr/>
              <p14:nvPr/>
            </p14:nvContentPartPr>
            <p14:xfrm>
              <a:off x="4357350" y="3884152"/>
              <a:ext cx="114120" cy="1677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4D2C407C-7C45-D9D5-41C3-E3BD1711A8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9350" y="3866512"/>
                <a:ext cx="149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8FB131D6-33D2-2887-419D-D98DD3867497}"/>
                  </a:ext>
                </a:extLst>
              </p14:cNvPr>
              <p14:cNvContentPartPr/>
              <p14:nvPr/>
            </p14:nvContentPartPr>
            <p14:xfrm>
              <a:off x="5057550" y="4479952"/>
              <a:ext cx="177480" cy="2386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8FB131D6-33D2-2887-419D-D98DD38674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9910" y="4461952"/>
                <a:ext cx="2131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2B5A6272-FA6D-827C-EDC0-C49C358BEFCB}"/>
                  </a:ext>
                </a:extLst>
              </p14:cNvPr>
              <p14:cNvContentPartPr/>
              <p14:nvPr/>
            </p14:nvContentPartPr>
            <p14:xfrm>
              <a:off x="4357350" y="5432872"/>
              <a:ext cx="209160" cy="2178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2B5A6272-FA6D-827C-EDC0-C49C358BEF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9350" y="5415232"/>
                <a:ext cx="244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5BF634B-FD20-493F-4C23-2FE3A658E94A}"/>
                  </a:ext>
                </a:extLst>
              </p14:cNvPr>
              <p14:cNvContentPartPr/>
              <p14:nvPr/>
            </p14:nvContentPartPr>
            <p14:xfrm>
              <a:off x="885510" y="3285472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5BF634B-FD20-493F-4C23-2FE3A658E9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7870" y="3267832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3326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Korean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house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Garrett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26" y="5622570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2430049" y="1490597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4585" y="28248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s-MX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551230" cy="1129226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530105" y="4386449"/>
            <a:ext cx="1711981" cy="1114322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757919"/>
            <a:ext cx="1315232" cy="999873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7" y="4255167"/>
            <a:ext cx="1315233" cy="1076745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to go shopping with me?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 rot="21056278">
            <a:off x="6529639" y="971490"/>
            <a:ext cx="1622664" cy="1362306"/>
          </a:xfrm>
          <a:prstGeom prst="wedgeEllipseCallout">
            <a:avLst>
              <a:gd name="adj1" fmla="val -65294"/>
              <a:gd name="adj2" fmla="val 669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AD90CA02-DD7D-BBD3-CBAF-3C73E382C60E}"/>
                  </a:ext>
                </a:extLst>
              </p14:cNvPr>
              <p14:cNvContentPartPr/>
              <p14:nvPr/>
            </p14:nvContentPartPr>
            <p14:xfrm>
              <a:off x="1299870" y="599580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AD90CA02-DD7D-BBD3-CBAF-3C73E382C6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1870" y="58194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7C2FAF3C-8585-71AF-B249-A93A7B7730A6}"/>
              </a:ext>
            </a:extLst>
          </p:cNvPr>
          <p:cNvSpPr txBox="1"/>
          <p:nvPr/>
        </p:nvSpPr>
        <p:spPr>
          <a:xfrm>
            <a:off x="1647913" y="1490597"/>
            <a:ext cx="15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Would</a:t>
            </a:r>
            <a:r>
              <a:rPr lang="es-MX" sz="1200" dirty="0"/>
              <a:t> </a:t>
            </a:r>
            <a:r>
              <a:rPr lang="es-MX" sz="1200" dirty="0" err="1"/>
              <a:t>you</a:t>
            </a:r>
            <a:r>
              <a:rPr lang="es-MX" sz="1200" dirty="0"/>
              <a:t> </a:t>
            </a:r>
            <a:r>
              <a:rPr lang="es-MX" sz="1200" dirty="0" err="1"/>
              <a:t>like</a:t>
            </a:r>
            <a:r>
              <a:rPr lang="es-MX" sz="1200" dirty="0"/>
              <a:t> </a:t>
            </a:r>
            <a:r>
              <a:rPr lang="es-MX" sz="1200" dirty="0" err="1"/>
              <a:t>to</a:t>
            </a:r>
            <a:r>
              <a:rPr lang="es-MX" sz="1200" dirty="0"/>
              <a:t> </a:t>
            </a:r>
            <a:r>
              <a:rPr lang="es-MX" sz="1200" dirty="0" err="1"/>
              <a:t>dinner</a:t>
            </a:r>
            <a:r>
              <a:rPr lang="es-MX" sz="1200" dirty="0"/>
              <a:t> </a:t>
            </a:r>
            <a:r>
              <a:rPr lang="es-MX" sz="1200" dirty="0" err="1"/>
              <a:t>with</a:t>
            </a:r>
            <a:r>
              <a:rPr lang="es-MX" sz="1200" dirty="0"/>
              <a:t> me, </a:t>
            </a:r>
            <a:r>
              <a:rPr lang="es-MX" sz="1200" dirty="0" err="1"/>
              <a:t>tonight</a:t>
            </a:r>
            <a:r>
              <a:rPr lang="es-MX" sz="1200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86DDBF-85D9-D40A-0B0B-F96D37C3B6CA}"/>
              </a:ext>
            </a:extLst>
          </p:cNvPr>
          <p:cNvSpPr txBox="1"/>
          <p:nvPr/>
        </p:nvSpPr>
        <p:spPr>
          <a:xfrm>
            <a:off x="6584511" y="1290182"/>
            <a:ext cx="17169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would you like to go to the cinema with me?</a:t>
            </a:r>
            <a:endParaRPr lang="es-MX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1D63873-0718-0788-4DA1-97900910C4FD}"/>
              </a:ext>
            </a:extLst>
          </p:cNvPr>
          <p:cNvSpPr txBox="1"/>
          <p:nvPr/>
        </p:nvSpPr>
        <p:spPr>
          <a:xfrm>
            <a:off x="1647913" y="4593248"/>
            <a:ext cx="16872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Would you like to have a coffee in the afternoon?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4359058" y="1503124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92733" y="3223543"/>
            <a:ext cx="1584864" cy="947301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 i have other plans</a:t>
            </a:r>
            <a:endParaRPr lang="es-MX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to go eat tomorrow?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085561"/>
            <a:ext cx="1542646" cy="772439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sorry, but I'll study for my exam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709874" y="6085561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s-MX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to go with me to the park?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to go to a party on Friday?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8B761110-1A52-1670-E785-C4CC15112303}"/>
                  </a:ext>
                </a:extLst>
              </p14:cNvPr>
              <p14:cNvContentPartPr/>
              <p14:nvPr/>
            </p14:nvContentPartPr>
            <p14:xfrm>
              <a:off x="813870" y="2828700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8B761110-1A52-1670-E785-C4CC151123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870" y="28110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769</Words>
  <Application>Microsoft Office PowerPoint</Application>
  <PresentationFormat>Carta (216 x 279 mm)</PresentationFormat>
  <Paragraphs>112</Paragraphs>
  <Slides>11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TERESA DE JESUS NORIEGA BARRON</cp:lastModifiedBy>
  <cp:revision>15</cp:revision>
  <dcterms:created xsi:type="dcterms:W3CDTF">2022-12-19T16:05:54Z</dcterms:created>
  <dcterms:modified xsi:type="dcterms:W3CDTF">2023-01-07T05:08:49Z</dcterms:modified>
</cp:coreProperties>
</file>