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6:20.068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24575,'5'0'0,"-1"1"0,1-1 0,0 1 0,-1 1 0,1-1 0,-1 1 0,0 0 0,1-1 0,4 5 0,5 1 0,71 36 0,121 84 0,69 74 0,-239-174 0,36 28 0,113 109 0,-160-137 0,-2 0 0,0 2 0,-2 0 0,-1 1 0,-1 2 0,-2 0 0,17 44 0,89 302 0,-79-230 0,-24-78 0,-4 1 0,-3 1 0,-2 0 0,-4 1 0,-3 80 0,-8 2595 0,4-2693 0,3 0 0,2-1 0,3 0 0,2 0 0,2-1 0,24 64 0,-17-64 114,2 0 0,51 88 0,-63-126-236,0 0 0,2-1 0,-1 0 0,2-1 0,0 0 0,0-1 0,2 0 0,-1-1 0,1 0 1,1-1-1,0-1 0,0 0 0,21 8 0,4-5-6704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30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0 582 24575,'0'-4'0,"8"-9"0,10-10 0,10-9 0,12-6 0,2-5 0,3-7 0,-3-2 0,-5 0 0,-5 1 0,-3 1 0,0 6 0,0 2 0,2 9 0,4 9 0,3 6 0,-5 5-8191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39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24575,'4'3'0,"5"14"0,5 11 0,11 8 0,10 7 0,6 2 0,4 3 0,-2 0 0,-4-1 0,-5 1 0,-5-2 0,-6 0 0,-8 0 0,-7-8-8191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42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0 605 24575,'0'-4'0,"4"-5"0,5-9 0,5-13 0,4-9 0,3-5 0,1-2 0,5-2 0,6 0 0,4 1 0,5 1 0,2 0 0,1 1 0,5-3 0,2 6 0,-9 11-8191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45.1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24575,'3'0'0,"10"8"0,10 10 0,9 10 0,6 7 0,5 10 0,3 5 0,1 2 0,4-1 0,1-1 0,0-1 0,-2-2 0,-1 0 0,-2 2 0,-8-6-8191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1 681 24575,'4'-7'0,"13"-11"0,11-10 0,8-8 0,6-9 0,4-4 0,-2-3 0,-6 1 0,0 1 0,-3 1 0,-8 2 0,-9 0 0,-6 1 0,-2 1 0,1 0 0,6 7 0,1 11-8191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9:09:47.54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2,'291'-2,"316"4,-379 9,55 0,1287-10,-758-3,2266 2,-3017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9:09:56.73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0,'5573'0,"-5511"0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9:11:02.653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1,'5'0,"1"1,-1 0,0 1,1-1,-1 1,0 0,0 0,8 6,4 0,136 52,-126-52,0-2,1 0,53 3,249-9,-133-3,3263 3,-3399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9:11:16.495"/>
    </inkml:context>
    <inkml:brush xml:id="br0">
      <inkml:brushProperty name="width" value="0.5" units="cm"/>
      <inkml:brushProperty name="height" value="1" units="cm"/>
      <inkml:brushProperty name="color" value="#A6F8F4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1,'15'0,"1"2,-1 0,1 1,23 8,-5-2,61 12,1-4,0-4,107 1,520-14,-312-3,6463 4,-6824-1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6:23.896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1 24575,'103'30'0,"20"5"0,118-6 0,-15-2 0,-151-13 0,-2 4 0,107 39 0,-146-43 0,0 2 0,-1 1 0,0 1 0,-1 2 0,-2 1 0,0 2 0,28 27 0,-12-3 0,-3 2 0,37 56 0,66 115 0,-73-106 0,-25-42 0,93 151 0,-108-166 0,49 123 0,-61-123 0,-3 1 0,-2 1 0,-3 1 0,-3 0 0,5 91 0,-16 310 0,-2-193 0,2-173 0,3 116 0,1-168 0,1-1 0,20 79 0,11-5 0,-16-56 0,-2 0 0,10 73 0,-10 63 0,8 56 0,-18-214 0,1 0 0,2-1 0,1 0 0,26 55 0,30 34 0,95 131 0,-63-105 0,196 304 0,-273-423-273,0-1 0,2-2 0,2 0 0,30 27 0,-14-23-6553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6:44.0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 24575,'210'-1'0,"237"3"0,-401-1 0,0 3 0,1 1 0,-1 3 0,-1 2 0,0 1 0,0 3 0,-1 1 0,-1 3 0,76 42 0,-67-28 0,51 40 0,-84-57 0,-1 2 0,0-1 0,-1 2 0,-1 0 0,22 32 0,-31-37 0,-1 0 0,0 0 0,-1 0 0,0 0 0,-1 1 0,0 0 0,-1 0 0,-1 0 0,2 20 0,-3 15 0,-7 69 0,0-29 0,4-54 0,2 0 0,2 0 0,1 0 0,1 0 0,14 51 0,44 72 0,-41-110 0,25 84 0,-37-91 0,-1 0 0,2 52 0,-5 85 0,-6-107 0,4 0 0,17 100 0,81 182 0,-8-39 0,14 96 0,-74-293 0,5 53 0,10 30 0,141 394 0,-56-220 0,-104-300 0,4-1 0,2-1 0,4-2 0,2-2 0,78 97 0,-96-138 0,1-1 0,2-2 0,0 0 0,1-2 0,44 28 0,-32-27 0,1-1 0,1-3 0,76 27 0,-93-39-341,1-2 0,0 0-1,35 2 1,-21-5-6485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6:59.86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7129 24575,'30'-14'0,"108"-49"0,-115 55 0,0 0 0,1 2 0,-1 1 0,32-4 0,34-1 0,0-4 0,-1-4 0,155-53 0,-214 61 0,0-2 0,-1-1 0,0-1 0,-1-1 0,0-2 0,-1 0 0,-2-2 0,0-1 0,0-1 0,-2-1 0,-1-1 0,-1 0 0,0-2 0,18-31 0,-15 14 0,-1-1 0,-2 0 0,-2-2 0,-2 0 0,-2-1 0,-2-1 0,-2 0 0,-2 0 0,2-77 0,-11-288 0,-3 158 0,4-2438 0,23 2268 0,-1 62 0,-22-68 0,1-30 0,1 415 0,1 1 0,3 0 0,2 0 0,1 1 0,3 0 0,1 0 0,2 2 0,2 0 0,2 0 0,2 2 0,1 0 0,2 2 0,1 0 0,2 2 0,2 1 0,52-49 0,-37 44 86,2 3-1,1 1 0,90-49 1,-103 66-330,1 2 0,1 1 0,1 2 0,0 2 1,0 1-1,62-8 0,-48 14-6582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7:11.96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7137 24575,'10'-8'0,"0"0"0,1 0 0,0 1 0,0 0 0,24-9 0,-13 5 0,227-90 0,-59 28 0,-153 57 0,-1-3 0,0-1 0,33-25 0,21-27 0,-2-4 0,-5-4 0,112-137 0,-143 153 0,55-90 0,-80 108 0,-2-1 0,-1-1 0,16-54 0,-23 48 0,-3 0 0,-2-1 0,-3-1 0,3-71 0,-12-229 0,-3 180 0,3 111 0,-7-255 0,0 233 0,-28-145 0,-72-208 0,58 244 0,-111-437 0,124 488 0,-22-92 0,42 158 0,-5-82 0,14-454 0,11 350 0,-6-68 0,4-270 0,0 574 0,1 0 0,1 1 0,2-1 0,1 1 0,1 1 0,16-38 0,-6 24 0,3 0 0,1 2 0,37-50 0,-51 77 0,2 0 0,0 1 0,0 0 0,1 0 0,0 1 0,1 0 0,0 1 0,0 1 0,1 0 0,0 0 0,1 2 0,-1-1 0,1 2 0,1 0 0,-1 0 0,25-3 0,23 1 0,1 3 0,0 3 0,72 8 0,-25-2 0,327-1-1365,-372-4-5461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7:21.6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5702 24575,'146'2'0,"163"-4"0,-297 1 0,0-1 0,0 0 0,0-1 0,0 0 0,-1 0 0,1-2 0,-1 1 0,0-1 0,0-1 0,-1 0 0,0-1 0,0 0 0,0 0 0,12-13 0,7-10 0,0-2 0,41-61 0,-64 84 0,164-253 0,-130 190 0,54-139 0,-48 81 0,32-153 0,-58 185 0,-5-1 0,5-131 0,-20-389 0,-3 299 0,3-2262 0,0 2581 0,0-44 0,7-57 0,-5 87 0,1 0 0,1 0 0,0 1 0,1-1 0,0 1 0,1 0 0,14-24 0,-7 19 0,1 1 0,1 1 0,0 0 0,1 1 0,1 1 0,1 0 0,0 1 0,1 1 0,0 1 0,0 1 0,2 0 0,-1 2 0,28-9 0,-3 3 0,1 3 0,0 2 0,1 2 0,0 2 0,67 0 0,368 10 0,-135 1 0,80-6-1365,-367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15.8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24575,'4'8'0,"12"13"0,16 20 0,10 13 0,9 10 0,4 9 0,0 4 0,-2 4 0,-1-4 0,1-7 0,-8-15-8191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17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0 518 24575,'4'0'0,"9"-8"0,10-10 0,8-9 0,8-9 0,8-5 0,4-8 0,0-3 0,1 0 0,-6 1 0,-3 1 0,-5 2 0,-4 0 0,-9 10-8191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7:28.1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24575,'7'8'0,"11"10"0,10 7 0,8 5 0,5 7 0,8 3 0,2 4 0,2 2 0,-6 4 0,-6 2 0,-7-1 0,-4-1 0,-5-1 0,-2-2 0,-5-8-8191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ordwall.net/es/resource/16860711/accept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2.xml"/><Relationship Id="rId18" Type="http://schemas.openxmlformats.org/officeDocument/2006/relationships/image" Target="../media/image2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9.png"/><Relationship Id="rId17" Type="http://schemas.openxmlformats.org/officeDocument/2006/relationships/customXml" Target="../ink/ink14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0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8.xml"/><Relationship Id="rId3" Type="http://schemas.microsoft.com/office/2007/relationships/media" Target="../media/media2.mp3"/><Relationship Id="rId7" Type="http://schemas.openxmlformats.org/officeDocument/2006/relationships/customXml" Target="../ink/ink15.xml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customXml" Target="../ink/ink17.xm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customXml" Target="../ink/ink16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________________the new art gallery on the weekend.          	 ________________________with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:Sorry,_____________________________on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___________karaoke tonight. 	__________________________________________________?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________________________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______________. Will they have smartphones? I 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____________a concert tonight at the stadium? I was wondering     	if 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____________. But 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10CF15-9ADE-EE4D-788B-86EBD92BFED5}"/>
              </a:ext>
            </a:extLst>
          </p:cNvPr>
          <p:cNvSpPr txBox="1"/>
          <p:nvPr/>
        </p:nvSpPr>
        <p:spPr>
          <a:xfrm>
            <a:off x="2356755" y="1789915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I’m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going</a:t>
            </a:r>
            <a:r>
              <a:rPr lang="es-MX" b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E951CE-1654-2D0B-204A-9FDFCEAF3ED9}"/>
              </a:ext>
            </a:extLst>
          </p:cNvPr>
          <p:cNvSpPr txBox="1"/>
          <p:nvPr/>
        </p:nvSpPr>
        <p:spPr>
          <a:xfrm>
            <a:off x="1056524" y="2045518"/>
            <a:ext cx="32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Would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you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like</a:t>
            </a:r>
            <a:r>
              <a:rPr lang="es-MX" b="1" dirty="0">
                <a:solidFill>
                  <a:srgbClr val="FF0000"/>
                </a:solidFill>
              </a:rPr>
              <a:t> to come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D47160-2A5E-97C7-7AEE-B90BCB89B3FD}"/>
              </a:ext>
            </a:extLst>
          </p:cNvPr>
          <p:cNvSpPr txBox="1"/>
          <p:nvPr/>
        </p:nvSpPr>
        <p:spPr>
          <a:xfrm>
            <a:off x="1621971" y="2336764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I </a:t>
            </a:r>
            <a:r>
              <a:rPr lang="es-MX" b="1" dirty="0" err="1">
                <a:solidFill>
                  <a:srgbClr val="FF0000"/>
                </a:solidFill>
              </a:rPr>
              <a:t>can’t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743B92-DBAE-5EC2-C1DA-2F414F010BB5}"/>
              </a:ext>
            </a:extLst>
          </p:cNvPr>
          <p:cNvSpPr txBox="1"/>
          <p:nvPr/>
        </p:nvSpPr>
        <p:spPr>
          <a:xfrm>
            <a:off x="3625375" y="3157130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going</a:t>
            </a:r>
            <a:r>
              <a:rPr lang="es-MX" b="1" dirty="0">
                <a:solidFill>
                  <a:srgbClr val="FF0000"/>
                </a:solidFill>
              </a:rPr>
              <a:t> to </a:t>
            </a:r>
            <a:r>
              <a:rPr lang="es-MX" b="1" dirty="0" err="1">
                <a:solidFill>
                  <a:srgbClr val="FF0000"/>
                </a:solidFill>
              </a:rPr>
              <a:t>seen</a:t>
            </a:r>
            <a:r>
              <a:rPr lang="es-MX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DD452D-4086-5795-D2FD-939126B40513}"/>
              </a:ext>
            </a:extLst>
          </p:cNvPr>
          <p:cNvSpPr txBox="1"/>
          <p:nvPr/>
        </p:nvSpPr>
        <p:spPr>
          <a:xfrm>
            <a:off x="858329" y="3417643"/>
            <a:ext cx="304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Do </a:t>
            </a:r>
            <a:r>
              <a:rPr lang="es-MX" b="1" dirty="0" err="1">
                <a:solidFill>
                  <a:srgbClr val="FF0000"/>
                </a:solidFill>
              </a:rPr>
              <a:t>you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want</a:t>
            </a:r>
            <a:r>
              <a:rPr lang="es-MX" b="1" dirty="0">
                <a:solidFill>
                  <a:srgbClr val="FF0000"/>
                </a:solidFill>
              </a:rPr>
              <a:t> to </a:t>
            </a:r>
            <a:r>
              <a:rPr lang="es-MX" b="1" dirty="0" err="1">
                <a:solidFill>
                  <a:srgbClr val="FF0000"/>
                </a:solidFill>
              </a:rPr>
              <a:t>join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us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D0EC8A-EEB1-DF84-6A8F-AE14B0C5C3AC}"/>
              </a:ext>
            </a:extLst>
          </p:cNvPr>
          <p:cNvSpPr txBox="1"/>
          <p:nvPr/>
        </p:nvSpPr>
        <p:spPr>
          <a:xfrm>
            <a:off x="1981199" y="3699025"/>
            <a:ext cx="304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I’d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want</a:t>
            </a:r>
            <a:r>
              <a:rPr lang="es-MX" b="1" dirty="0">
                <a:solidFill>
                  <a:srgbClr val="FF0000"/>
                </a:solidFill>
              </a:rPr>
              <a:t> to, </a:t>
            </a:r>
            <a:r>
              <a:rPr lang="es-MX" b="1" dirty="0" err="1">
                <a:solidFill>
                  <a:srgbClr val="FF0000"/>
                </a:solidFill>
              </a:rPr>
              <a:t>sounds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like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fun</a:t>
            </a:r>
            <a:r>
              <a:rPr lang="es-MX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6F4CA8-7B6B-9B59-5EC6-7B88371526AC}"/>
              </a:ext>
            </a:extLst>
          </p:cNvPr>
          <p:cNvSpPr txBox="1"/>
          <p:nvPr/>
        </p:nvSpPr>
        <p:spPr>
          <a:xfrm>
            <a:off x="866925" y="4514695"/>
            <a:ext cx="310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Would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you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like</a:t>
            </a:r>
            <a:r>
              <a:rPr lang="es-MX" b="1" dirty="0">
                <a:solidFill>
                  <a:srgbClr val="FF0000"/>
                </a:solidFill>
              </a:rPr>
              <a:t> to </a:t>
            </a:r>
            <a:r>
              <a:rPr lang="es-MX" b="1" dirty="0" err="1">
                <a:solidFill>
                  <a:srgbClr val="FF0000"/>
                </a:solidFill>
              </a:rPr>
              <a:t>go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C9A764-B379-628C-0DA8-119375BB20D0}"/>
              </a:ext>
            </a:extLst>
          </p:cNvPr>
          <p:cNvSpPr txBox="1"/>
          <p:nvPr/>
        </p:nvSpPr>
        <p:spPr>
          <a:xfrm>
            <a:off x="1621971" y="4803206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I </a:t>
            </a:r>
            <a:r>
              <a:rPr lang="es-MX" b="1" dirty="0" err="1">
                <a:solidFill>
                  <a:srgbClr val="FF0000"/>
                </a:solidFill>
              </a:rPr>
              <a:t>love</a:t>
            </a:r>
            <a:r>
              <a:rPr lang="es-MX" b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E80B1E-DAFF-C8CC-1D73-90CE88AB47E2}"/>
              </a:ext>
            </a:extLst>
          </p:cNvPr>
          <p:cNvSpPr txBox="1"/>
          <p:nvPr/>
        </p:nvSpPr>
        <p:spPr>
          <a:xfrm>
            <a:off x="6577693" y="4803206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need</a:t>
            </a:r>
            <a:r>
              <a:rPr lang="es-MX" b="1" dirty="0">
                <a:solidFill>
                  <a:srgbClr val="FF0000"/>
                </a:solidFill>
              </a:rPr>
              <a:t> a new </a:t>
            </a:r>
            <a:r>
              <a:rPr lang="es-MX" b="1" dirty="0" err="1">
                <a:solidFill>
                  <a:srgbClr val="FF0000"/>
                </a:solidFill>
              </a:rPr>
              <a:t>one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9A6A94-C1B0-69E2-9744-8F4C550CBEBC}"/>
              </a:ext>
            </a:extLst>
          </p:cNvPr>
          <p:cNvSpPr txBox="1"/>
          <p:nvPr/>
        </p:nvSpPr>
        <p:spPr>
          <a:xfrm>
            <a:off x="1903097" y="5377090"/>
            <a:ext cx="207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Will </a:t>
            </a:r>
            <a:r>
              <a:rPr lang="es-MX" sz="1600" b="1" dirty="0" err="1">
                <a:solidFill>
                  <a:srgbClr val="FF0000"/>
                </a:solidFill>
              </a:rPr>
              <a:t>going</a:t>
            </a:r>
            <a:r>
              <a:rPr lang="es-MX" sz="1600" b="1" dirty="0">
                <a:solidFill>
                  <a:srgbClr val="FF0000"/>
                </a:solidFill>
              </a:rPr>
              <a:t> to </a:t>
            </a:r>
            <a:r>
              <a:rPr lang="es-MX" sz="1600" b="1" dirty="0" err="1">
                <a:solidFill>
                  <a:srgbClr val="FF0000"/>
                </a:solidFill>
              </a:rPr>
              <a:t>see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3DC48E9-0735-0028-12B0-2015CB10EE2A}"/>
              </a:ext>
            </a:extLst>
          </p:cNvPr>
          <p:cNvSpPr txBox="1"/>
          <p:nvPr/>
        </p:nvSpPr>
        <p:spPr>
          <a:xfrm>
            <a:off x="1164771" y="5635058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you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like</a:t>
            </a:r>
            <a:r>
              <a:rPr lang="es-MX" b="1" dirty="0">
                <a:solidFill>
                  <a:srgbClr val="FF0000"/>
                </a:solidFill>
              </a:rPr>
              <a:t> to </a:t>
            </a:r>
            <a:r>
              <a:rPr lang="es-MX" b="1" dirty="0" err="1">
                <a:solidFill>
                  <a:srgbClr val="FF0000"/>
                </a:solidFill>
              </a:rPr>
              <a:t>go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E9A9461-4B8C-FF86-A660-29BF5BC1C796}"/>
              </a:ext>
            </a:extLst>
          </p:cNvPr>
          <p:cNvSpPr txBox="1"/>
          <p:nvPr/>
        </p:nvSpPr>
        <p:spPr>
          <a:xfrm>
            <a:off x="1989361" y="5919845"/>
            <a:ext cx="207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for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asking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7934270-503F-8991-0763-9C7DCC101164}"/>
              </a:ext>
            </a:extLst>
          </p:cNvPr>
          <p:cNvSpPr txBox="1"/>
          <p:nvPr/>
        </p:nvSpPr>
        <p:spPr>
          <a:xfrm>
            <a:off x="3828727" y="5895352"/>
            <a:ext cx="260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I </a:t>
            </a:r>
            <a:r>
              <a:rPr lang="es-MX" b="1" dirty="0" err="1">
                <a:solidFill>
                  <a:srgbClr val="FF0000"/>
                </a:solidFill>
              </a:rPr>
              <a:t>have</a:t>
            </a:r>
            <a:r>
              <a:rPr lang="es-MX" b="1" dirty="0">
                <a:solidFill>
                  <a:srgbClr val="FF0000"/>
                </a:solidFill>
              </a:rPr>
              <a:t> to </a:t>
            </a:r>
            <a:r>
              <a:rPr lang="es-MX" b="1" dirty="0" err="1">
                <a:solidFill>
                  <a:srgbClr val="FF0000"/>
                </a:solidFill>
              </a:rPr>
              <a:t>work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tonight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171450" y="4982406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6EF645-D320-196A-3649-16367C1A95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52" t="21777" r="14644" b="52540"/>
          <a:stretch/>
        </p:blipFill>
        <p:spPr>
          <a:xfrm>
            <a:off x="1415944" y="1700947"/>
            <a:ext cx="6312111" cy="12013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00E9A7-17C9-FBB0-B5E6-D46C97C1D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90" t="31426" r="51249" b="30317"/>
          <a:stretch/>
        </p:blipFill>
        <p:spPr>
          <a:xfrm>
            <a:off x="3773052" y="3443345"/>
            <a:ext cx="1513405" cy="15390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BDFB18-3466-D3EF-3E6C-3D43F45829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10" t="28413" r="51339" b="29524"/>
          <a:stretch/>
        </p:blipFill>
        <p:spPr>
          <a:xfrm>
            <a:off x="5807640" y="5157053"/>
            <a:ext cx="1371600" cy="15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DE95345-7BF0-4B45-4EF9-16B83E2B605C}"/>
                  </a:ext>
                </a:extLst>
              </p14:cNvPr>
              <p14:cNvContentPartPr/>
              <p14:nvPr/>
            </p14:nvContentPartPr>
            <p14:xfrm>
              <a:off x="1975590" y="2701851"/>
              <a:ext cx="634680" cy="20106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DE95345-7BF0-4B45-4EF9-16B83E2B60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9590" y="2666211"/>
                <a:ext cx="706320" cy="20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4DF4E99-3434-595E-5B32-E3C7F2EF8B44}"/>
                  </a:ext>
                </a:extLst>
              </p14:cNvPr>
              <p14:cNvContentPartPr/>
              <p14:nvPr/>
            </p14:nvContentPartPr>
            <p14:xfrm>
              <a:off x="1477350" y="3298011"/>
              <a:ext cx="1132920" cy="19472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4DF4E99-3434-595E-5B32-E3C7F2EF8B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1710" y="3262371"/>
                <a:ext cx="120456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7EE949E-8E0C-23C1-1F06-E65162A99B68}"/>
                  </a:ext>
                </a:extLst>
              </p14:cNvPr>
              <p14:cNvContentPartPr/>
              <p14:nvPr/>
            </p14:nvContentPartPr>
            <p14:xfrm>
              <a:off x="1493550" y="3975171"/>
              <a:ext cx="1207080" cy="1953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7EE949E-8E0C-23C1-1F06-E65162A99B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7910" y="3939531"/>
                <a:ext cx="1278720" cy="20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E10DDCF7-FC14-937F-A1F5-23E95D021DB0}"/>
                  </a:ext>
                </a:extLst>
              </p14:cNvPr>
              <p14:cNvContentPartPr/>
              <p14:nvPr/>
            </p14:nvContentPartPr>
            <p14:xfrm>
              <a:off x="1893870" y="2103171"/>
              <a:ext cx="856800" cy="25664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E10DDCF7-FC14-937F-A1F5-23E95D021D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58230" y="2067531"/>
                <a:ext cx="928440" cy="26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DAA550F5-A6E9-587C-2C11-95474D8E6C89}"/>
                  </a:ext>
                </a:extLst>
              </p14:cNvPr>
              <p14:cNvContentPartPr/>
              <p14:nvPr/>
            </p14:nvContentPartPr>
            <p14:xfrm>
              <a:off x="1739070" y="2745411"/>
              <a:ext cx="849960" cy="25696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DAA550F5-A6E9-587C-2C11-95474D8E6C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03070" y="2709411"/>
                <a:ext cx="921600" cy="26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607716D-1438-2082-B1D4-D0E2B73ADA4A}"/>
                  </a:ext>
                </a:extLst>
              </p14:cNvPr>
              <p14:cNvContentPartPr/>
              <p14:nvPr/>
            </p14:nvContentPartPr>
            <p14:xfrm>
              <a:off x="1755270" y="3874371"/>
              <a:ext cx="1165320" cy="20534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607716D-1438-2082-B1D4-D0E2B73ADA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9270" y="3838731"/>
                <a:ext cx="1236960" cy="2125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817C82E2-C018-98C7-A47D-AF669D781F24}"/>
              </a:ext>
            </a:extLst>
          </p:cNvPr>
          <p:cNvSpPr txBox="1"/>
          <p:nvPr/>
        </p:nvSpPr>
        <p:spPr>
          <a:xfrm>
            <a:off x="5429250" y="2481943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Birthday</a:t>
            </a:r>
            <a:r>
              <a:rPr lang="es-MX" dirty="0"/>
              <a:t> </a:t>
            </a:r>
            <a:r>
              <a:rPr lang="es-MX" dirty="0" err="1"/>
              <a:t>party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4F1FB2-D30D-1C60-6AA8-BD68EDEC6A4C}"/>
              </a:ext>
            </a:extLst>
          </p:cNvPr>
          <p:cNvSpPr txBox="1"/>
          <p:nvPr/>
        </p:nvSpPr>
        <p:spPr>
          <a:xfrm>
            <a:off x="5461177" y="3113345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 </a:t>
            </a:r>
            <a:r>
              <a:rPr lang="es-MX" dirty="0" err="1"/>
              <a:t>race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E36B5D-7A86-0C4A-7753-598A629F9F7C}"/>
              </a:ext>
            </a:extLst>
          </p:cNvPr>
          <p:cNvSpPr txBox="1"/>
          <p:nvPr/>
        </p:nvSpPr>
        <p:spPr>
          <a:xfrm>
            <a:off x="5462349" y="3790844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Class</a:t>
            </a:r>
            <a:r>
              <a:rPr lang="es-MX" dirty="0"/>
              <a:t> </a:t>
            </a:r>
            <a:r>
              <a:rPr lang="es-MX" dirty="0" err="1"/>
              <a:t>reunion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930415-C1C1-6A5C-4159-525467434B3F}"/>
              </a:ext>
            </a:extLst>
          </p:cNvPr>
          <p:cNvSpPr txBox="1"/>
          <p:nvPr/>
        </p:nvSpPr>
        <p:spPr>
          <a:xfrm>
            <a:off x="5468611" y="4468343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Medical </a:t>
            </a:r>
            <a:r>
              <a:rPr lang="es-MX" dirty="0" err="1"/>
              <a:t>appointment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469542-C0F7-FD90-26E3-5787895EEDA2}"/>
              </a:ext>
            </a:extLst>
          </p:cNvPr>
          <p:cNvSpPr txBox="1"/>
          <p:nvPr/>
        </p:nvSpPr>
        <p:spPr>
          <a:xfrm>
            <a:off x="5468610" y="5130425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Rock </a:t>
            </a:r>
            <a:r>
              <a:rPr lang="es-MX" dirty="0" err="1"/>
              <a:t>concert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5B8BB8-4597-1CB4-A118-944AA96C0FFD}"/>
              </a:ext>
            </a:extLst>
          </p:cNvPr>
          <p:cNvSpPr txBox="1"/>
          <p:nvPr/>
        </p:nvSpPr>
        <p:spPr>
          <a:xfrm>
            <a:off x="5429249" y="5788812"/>
            <a:ext cx="289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Tennis</a:t>
            </a:r>
            <a:r>
              <a:rPr lang="es-MX" dirty="0"/>
              <a:t> match</a:t>
            </a:r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4A545D-0337-C678-432A-9AE2EB397F85}"/>
              </a:ext>
            </a:extLst>
          </p:cNvPr>
          <p:cNvSpPr txBox="1"/>
          <p:nvPr/>
        </p:nvSpPr>
        <p:spPr>
          <a:xfrm>
            <a:off x="383721" y="3616779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baseball </a:t>
            </a:r>
            <a:r>
              <a:rPr lang="es-MX" dirty="0" err="1"/>
              <a:t>game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82D589-E199-AA69-4436-0558F6758D38}"/>
              </a:ext>
            </a:extLst>
          </p:cNvPr>
          <p:cNvSpPr txBox="1"/>
          <p:nvPr/>
        </p:nvSpPr>
        <p:spPr>
          <a:xfrm>
            <a:off x="5973535" y="3701144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rock </a:t>
            </a:r>
            <a:r>
              <a:rPr lang="es-MX" dirty="0" err="1"/>
              <a:t>concert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560543-AF4D-F014-AC74-AA7527965CE6}"/>
              </a:ext>
            </a:extLst>
          </p:cNvPr>
          <p:cNvSpPr txBox="1"/>
          <p:nvPr/>
        </p:nvSpPr>
        <p:spPr>
          <a:xfrm>
            <a:off x="383720" y="4259067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soccer </a:t>
            </a:r>
            <a:r>
              <a:rPr lang="es-MX" dirty="0" err="1"/>
              <a:t>game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E14DC7-654D-E9DA-72B5-DACD694B41F9}"/>
              </a:ext>
            </a:extLst>
          </p:cNvPr>
          <p:cNvSpPr txBox="1"/>
          <p:nvPr/>
        </p:nvSpPr>
        <p:spPr>
          <a:xfrm>
            <a:off x="3272886" y="3701144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barbecue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4AFDAF-09C1-9E36-F036-EB047C83FFBA}"/>
              </a:ext>
            </a:extLst>
          </p:cNvPr>
          <p:cNvSpPr txBox="1"/>
          <p:nvPr/>
        </p:nvSpPr>
        <p:spPr>
          <a:xfrm>
            <a:off x="3272886" y="4259067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birthday</a:t>
            </a:r>
            <a:r>
              <a:rPr lang="es-MX" dirty="0"/>
              <a:t> </a:t>
            </a:r>
            <a:r>
              <a:rPr lang="es-MX" dirty="0" err="1"/>
              <a:t>party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04FCE1-C003-FB66-6C2C-2ADAEBC8DEF1}"/>
              </a:ext>
            </a:extLst>
          </p:cNvPr>
          <p:cNvSpPr txBox="1"/>
          <p:nvPr/>
        </p:nvSpPr>
        <p:spPr>
          <a:xfrm>
            <a:off x="5973535" y="4232242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film festival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101A4F-3CAD-4C67-60BF-C587672633A9}"/>
              </a:ext>
            </a:extLst>
          </p:cNvPr>
          <p:cNvSpPr txBox="1"/>
          <p:nvPr/>
        </p:nvSpPr>
        <p:spPr>
          <a:xfrm>
            <a:off x="5973534" y="4775876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musical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19B83A-A51D-35A8-B20E-C1AA4689C90B}"/>
              </a:ext>
            </a:extLst>
          </p:cNvPr>
          <p:cNvSpPr txBox="1"/>
          <p:nvPr/>
        </p:nvSpPr>
        <p:spPr>
          <a:xfrm>
            <a:off x="383720" y="4793644"/>
            <a:ext cx="259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 video </a:t>
            </a:r>
            <a:r>
              <a:rPr lang="es-MX" sz="1600" dirty="0" err="1"/>
              <a:t>game</a:t>
            </a:r>
            <a:r>
              <a:rPr lang="es-MX" sz="1600" dirty="0"/>
              <a:t> </a:t>
            </a:r>
            <a:r>
              <a:rPr lang="es-MX" sz="1600" dirty="0" err="1"/>
              <a:t>tournamente</a:t>
            </a:r>
            <a:endParaRPr lang="es-MX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C7F055-E322-E9D8-0CB5-F68962A0FA75}"/>
              </a:ext>
            </a:extLst>
          </p:cNvPr>
          <p:cNvSpPr txBox="1"/>
          <p:nvPr/>
        </p:nvSpPr>
        <p:spPr>
          <a:xfrm>
            <a:off x="3272885" y="4793644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class</a:t>
            </a:r>
            <a:r>
              <a:rPr lang="es-MX" dirty="0"/>
              <a:t> </a:t>
            </a:r>
            <a:r>
              <a:rPr lang="es-MX" dirty="0" err="1"/>
              <a:t>reunion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016A74-65D4-8333-8C9F-5DE853681355}"/>
              </a:ext>
            </a:extLst>
          </p:cNvPr>
          <p:cNvSpPr txBox="1"/>
          <p:nvPr/>
        </p:nvSpPr>
        <p:spPr>
          <a:xfrm>
            <a:off x="383719" y="5307547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car </a:t>
            </a:r>
            <a:r>
              <a:rPr lang="es-MX" dirty="0" err="1"/>
              <a:t>game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FCE12A-7CA7-044D-45A8-5FB416B36A4D}"/>
              </a:ext>
            </a:extLst>
          </p:cNvPr>
          <p:cNvSpPr txBox="1"/>
          <p:nvPr/>
        </p:nvSpPr>
        <p:spPr>
          <a:xfrm>
            <a:off x="5987139" y="5299311"/>
            <a:ext cx="2854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 hip hop dance performance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46103D-4EF5-6284-FC31-806CD22D7E41}"/>
              </a:ext>
            </a:extLst>
          </p:cNvPr>
          <p:cNvSpPr txBox="1"/>
          <p:nvPr/>
        </p:nvSpPr>
        <p:spPr>
          <a:xfrm>
            <a:off x="3272884" y="5328221"/>
            <a:ext cx="25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wedding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D837740-0C70-AC5F-B09B-B0D655F392D0}"/>
              </a:ext>
            </a:extLst>
          </p:cNvPr>
          <p:cNvGrpSpPr/>
          <p:nvPr/>
        </p:nvGrpSpPr>
        <p:grpSpPr>
          <a:xfrm>
            <a:off x="5012910" y="2914239"/>
            <a:ext cx="195480" cy="245520"/>
            <a:chOff x="5012910" y="2914239"/>
            <a:chExt cx="1954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4B4BE50E-5A76-CF24-FF1E-20DFB916783A}"/>
                    </a:ext>
                  </a:extLst>
                </p14:cNvPr>
                <p14:cNvContentPartPr/>
                <p14:nvPr/>
              </p14:nvContentPartPr>
              <p14:xfrm>
                <a:off x="5012910" y="2914239"/>
                <a:ext cx="165240" cy="22392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4B4BE50E-5A76-CF24-FF1E-20DFB91678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94910" y="2896599"/>
                  <a:ext cx="200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1BA1539-61B6-48FF-571E-B09E3AF7EFBE}"/>
                    </a:ext>
                  </a:extLst>
                </p14:cNvPr>
                <p14:cNvContentPartPr/>
                <p14:nvPr/>
              </p14:nvContentPartPr>
              <p14:xfrm>
                <a:off x="5029110" y="2972919"/>
                <a:ext cx="179280" cy="1868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1BA1539-61B6-48FF-571E-B09E3AF7EF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11110" y="2954919"/>
                  <a:ext cx="2149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9028347-C60D-31BE-AEDE-BAB5DA7F5149}"/>
              </a:ext>
            </a:extLst>
          </p:cNvPr>
          <p:cNvGrpSpPr/>
          <p:nvPr/>
        </p:nvGrpSpPr>
        <p:grpSpPr>
          <a:xfrm>
            <a:off x="4318470" y="3893799"/>
            <a:ext cx="213840" cy="221400"/>
            <a:chOff x="4318470" y="3893799"/>
            <a:chExt cx="2138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8C6898D-5084-A3AA-1987-2B28F272267B}"/>
                    </a:ext>
                  </a:extLst>
                </p14:cNvPr>
                <p14:cNvContentPartPr/>
                <p14:nvPr/>
              </p14:nvContentPartPr>
              <p14:xfrm>
                <a:off x="4351230" y="3893799"/>
                <a:ext cx="181080" cy="2113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8C6898D-5084-A3AA-1987-2B28F27226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3590" y="3875799"/>
                  <a:ext cx="21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04AE2AFC-04CF-3A2B-6763-4765EB527089}"/>
                    </a:ext>
                  </a:extLst>
                </p14:cNvPr>
                <p14:cNvContentPartPr/>
                <p14:nvPr/>
              </p14:nvContentPartPr>
              <p14:xfrm>
                <a:off x="4318470" y="3905319"/>
                <a:ext cx="186120" cy="2098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04AE2AFC-04CF-3A2B-6763-4765EB5270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00470" y="3887319"/>
                  <a:ext cx="22176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49269D8-0C2B-4FBA-1756-5BC9B27BEACF}"/>
              </a:ext>
            </a:extLst>
          </p:cNvPr>
          <p:cNvGrpSpPr/>
          <p:nvPr/>
        </p:nvGrpSpPr>
        <p:grpSpPr>
          <a:xfrm>
            <a:off x="5045310" y="4498239"/>
            <a:ext cx="166320" cy="220680"/>
            <a:chOff x="5045310" y="4498239"/>
            <a:chExt cx="1663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56E96D7-C71C-6EA0-E505-6EA5B295B2D7}"/>
                    </a:ext>
                  </a:extLst>
                </p14:cNvPr>
                <p14:cNvContentPartPr/>
                <p14:nvPr/>
              </p14:nvContentPartPr>
              <p14:xfrm>
                <a:off x="5061870" y="4498239"/>
                <a:ext cx="131400" cy="19440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56E96D7-C71C-6EA0-E505-6EA5B295B2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43870" y="4480599"/>
                  <a:ext cx="167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0EB84554-57B2-F649-D4E6-09564F28E097}"/>
                    </a:ext>
                  </a:extLst>
                </p14:cNvPr>
                <p14:cNvContentPartPr/>
                <p14:nvPr/>
              </p14:nvContentPartPr>
              <p14:xfrm>
                <a:off x="5045310" y="4501119"/>
                <a:ext cx="166320" cy="2178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0EB84554-57B2-F649-D4E6-09564F28E0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7310" y="4483479"/>
                  <a:ext cx="2019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CEE2F17-263B-91D8-C285-6818F1AF6064}"/>
              </a:ext>
            </a:extLst>
          </p:cNvPr>
          <p:cNvGrpSpPr/>
          <p:nvPr/>
        </p:nvGrpSpPr>
        <p:grpSpPr>
          <a:xfrm>
            <a:off x="4310550" y="5461239"/>
            <a:ext cx="210960" cy="245160"/>
            <a:chOff x="4310550" y="5461239"/>
            <a:chExt cx="2109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9021F92-5AEF-3C90-9BFC-1C1BFEBABB53}"/>
                    </a:ext>
                  </a:extLst>
                </p14:cNvPr>
                <p14:cNvContentPartPr/>
                <p14:nvPr/>
              </p14:nvContentPartPr>
              <p14:xfrm>
                <a:off x="4310550" y="5461599"/>
                <a:ext cx="210960" cy="2062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9021F92-5AEF-3C90-9BFC-1C1BFEBABB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92910" y="5443599"/>
                  <a:ext cx="246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23FF240B-4E42-89E5-BBE5-33F308320B61}"/>
                    </a:ext>
                  </a:extLst>
                </p14:cNvPr>
                <p14:cNvContentPartPr/>
                <p14:nvPr/>
              </p14:nvContentPartPr>
              <p14:xfrm>
                <a:off x="4351230" y="5461239"/>
                <a:ext cx="159120" cy="2451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23FF240B-4E42-89E5-BBE5-33F308320B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33590" y="5443599"/>
                  <a:ext cx="194760" cy="28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71615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4632135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BA40D2CC-E83D-9221-7862-027B7F76D7C3}"/>
                  </a:ext>
                </a:extLst>
              </p14:cNvPr>
              <p14:cNvContentPartPr/>
              <p14:nvPr/>
            </p14:nvContentPartPr>
            <p14:xfrm>
              <a:off x="897750" y="3264994"/>
              <a:ext cx="2495160" cy="9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BA40D2CC-E83D-9221-7862-027B7F76D7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110" y="3084994"/>
                <a:ext cx="26748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D717736-4443-FA79-C909-1BA60F3B531C}"/>
                  </a:ext>
                </a:extLst>
              </p14:cNvPr>
              <p14:cNvContentPartPr/>
              <p14:nvPr/>
            </p14:nvContentPartPr>
            <p14:xfrm>
              <a:off x="1722150" y="1526554"/>
              <a:ext cx="202932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D717736-4443-FA79-C909-1BA60F3B5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32510" y="1346554"/>
                <a:ext cx="2208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E4994D36-DA27-0419-F39E-091F4EFBF11C}"/>
                  </a:ext>
                </a:extLst>
              </p14:cNvPr>
              <p14:cNvContentPartPr/>
              <p14:nvPr/>
            </p14:nvContentPartPr>
            <p14:xfrm>
              <a:off x="873270" y="3934594"/>
              <a:ext cx="1597320" cy="421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E4994D36-DA27-0419-F39E-091F4EFBF1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630" y="3754954"/>
                <a:ext cx="1776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F2B5361A-F10C-7A41-5D62-1D5B0A1B1F52}"/>
                  </a:ext>
                </a:extLst>
              </p14:cNvPr>
              <p14:cNvContentPartPr/>
              <p14:nvPr/>
            </p14:nvContentPartPr>
            <p14:xfrm>
              <a:off x="857070" y="2228554"/>
              <a:ext cx="3126240" cy="334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2B5361A-F10C-7A41-5D62-1D5B0A1B1F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7430" y="2048914"/>
                <a:ext cx="330588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327632"/>
            <a:ext cx="1220914" cy="1004280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6F92B6-F7BC-FD17-4EFD-0EBF5287A09B}"/>
              </a:ext>
            </a:extLst>
          </p:cNvPr>
          <p:cNvSpPr txBox="1"/>
          <p:nvPr/>
        </p:nvSpPr>
        <p:spPr>
          <a:xfrm>
            <a:off x="1600074" y="1316873"/>
            <a:ext cx="129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Would</a:t>
            </a:r>
            <a:r>
              <a:rPr lang="es-MX" sz="1200" dirty="0"/>
              <a:t>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like</a:t>
            </a:r>
            <a:r>
              <a:rPr lang="es-MX" sz="1200" dirty="0"/>
              <a:t> to </a:t>
            </a:r>
            <a:r>
              <a:rPr lang="es-MX" sz="1200" dirty="0" err="1"/>
              <a:t>go</a:t>
            </a:r>
            <a:r>
              <a:rPr lang="es-MX" sz="1200" dirty="0"/>
              <a:t> to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park</a:t>
            </a:r>
            <a:r>
              <a:rPr lang="es-MX" sz="1200" dirty="0"/>
              <a:t> </a:t>
            </a:r>
            <a:r>
              <a:rPr lang="es-MX" sz="1200" dirty="0" err="1"/>
              <a:t>with</a:t>
            </a:r>
            <a:r>
              <a:rPr lang="es-MX" sz="1200" dirty="0"/>
              <a:t> me?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F0B5CC-7655-7A87-AC11-6973D7883A4E}"/>
              </a:ext>
            </a:extLst>
          </p:cNvPr>
          <p:cNvSpPr txBox="1"/>
          <p:nvPr/>
        </p:nvSpPr>
        <p:spPr>
          <a:xfrm>
            <a:off x="6616200" y="1736354"/>
            <a:ext cx="1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Do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want</a:t>
            </a:r>
            <a:r>
              <a:rPr lang="es-MX" sz="1200" dirty="0"/>
              <a:t> to </a:t>
            </a:r>
            <a:r>
              <a:rPr lang="es-MX" sz="1200" dirty="0" err="1"/>
              <a:t>go</a:t>
            </a:r>
            <a:r>
              <a:rPr lang="es-MX" sz="1200" dirty="0"/>
              <a:t> </a:t>
            </a:r>
            <a:r>
              <a:rPr lang="es-MX" sz="1200" dirty="0" err="1"/>
              <a:t>out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Friday?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1707DF-C6DE-D2F1-80E4-C75077768EBE}"/>
              </a:ext>
            </a:extLst>
          </p:cNvPr>
          <p:cNvSpPr txBox="1"/>
          <p:nvPr/>
        </p:nvSpPr>
        <p:spPr>
          <a:xfrm>
            <a:off x="1526684" y="4801097"/>
            <a:ext cx="129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How</a:t>
            </a:r>
            <a:r>
              <a:rPr lang="es-MX" sz="1200" dirty="0"/>
              <a:t> </a:t>
            </a:r>
            <a:r>
              <a:rPr lang="es-MX" sz="1200" dirty="0" err="1"/>
              <a:t>about</a:t>
            </a:r>
            <a:r>
              <a:rPr lang="es-MX" sz="1200" dirty="0"/>
              <a:t> </a:t>
            </a:r>
            <a:r>
              <a:rPr lang="es-MX" sz="1200" dirty="0" err="1"/>
              <a:t>going</a:t>
            </a:r>
            <a:r>
              <a:rPr lang="es-MX" sz="1200" dirty="0"/>
              <a:t> to a </a:t>
            </a:r>
            <a:r>
              <a:rPr lang="es-MX" sz="1200" dirty="0" err="1"/>
              <a:t>party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Friday?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6B453A-9169-49A1-0E9A-2D8CC7CB9204}"/>
              </a:ext>
            </a:extLst>
          </p:cNvPr>
          <p:cNvSpPr txBox="1"/>
          <p:nvPr/>
        </p:nvSpPr>
        <p:spPr>
          <a:xfrm>
            <a:off x="6672058" y="4508518"/>
            <a:ext cx="129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Would</a:t>
            </a:r>
            <a:r>
              <a:rPr lang="es-MX" sz="1200" dirty="0"/>
              <a:t>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like</a:t>
            </a:r>
            <a:r>
              <a:rPr lang="es-MX" sz="1200" dirty="0"/>
              <a:t> to </a:t>
            </a:r>
            <a:r>
              <a:rPr lang="es-MX" sz="1200" dirty="0" err="1"/>
              <a:t>go</a:t>
            </a:r>
            <a:r>
              <a:rPr lang="es-MX" sz="1200" dirty="0"/>
              <a:t> to </a:t>
            </a:r>
            <a:r>
              <a:rPr lang="es-MX" sz="1200" dirty="0" err="1"/>
              <a:t>see</a:t>
            </a:r>
            <a:r>
              <a:rPr lang="es-MX" sz="1200" dirty="0"/>
              <a:t> a baseball </a:t>
            </a:r>
            <a:r>
              <a:rPr lang="es-MX" sz="1200" dirty="0" err="1"/>
              <a:t>game</a:t>
            </a:r>
            <a:r>
              <a:rPr lang="es-MX" sz="120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E89898-3395-47E0-3527-5A80D64F0C09}"/>
              </a:ext>
            </a:extLst>
          </p:cNvPr>
          <p:cNvSpPr txBox="1"/>
          <p:nvPr/>
        </p:nvSpPr>
        <p:spPr>
          <a:xfrm>
            <a:off x="2012477" y="3050892"/>
            <a:ext cx="12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Sure</a:t>
            </a:r>
            <a:r>
              <a:rPr lang="es-MX" sz="1200" dirty="0"/>
              <a:t>, </a:t>
            </a:r>
            <a:r>
              <a:rPr lang="es-MX" sz="1200" dirty="0" err="1"/>
              <a:t>what</a:t>
            </a:r>
            <a:r>
              <a:rPr lang="es-MX" sz="1200" dirty="0"/>
              <a:t> time?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2BE65B-5813-9AAB-CACF-5CCCB6FCF8E4}"/>
              </a:ext>
            </a:extLst>
          </p:cNvPr>
          <p:cNvSpPr txBox="1"/>
          <p:nvPr/>
        </p:nvSpPr>
        <p:spPr>
          <a:xfrm>
            <a:off x="7142735" y="3215204"/>
            <a:ext cx="12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Sure</a:t>
            </a:r>
            <a:r>
              <a:rPr lang="es-MX" sz="1200" dirty="0"/>
              <a:t>, </a:t>
            </a:r>
            <a:r>
              <a:rPr lang="es-MX" sz="1200" dirty="0" err="1"/>
              <a:t>what</a:t>
            </a:r>
            <a:r>
              <a:rPr lang="es-MX" sz="1200" dirty="0"/>
              <a:t> time?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0E844D-124C-5FD4-4001-3DA45DF04629}"/>
              </a:ext>
            </a:extLst>
          </p:cNvPr>
          <p:cNvSpPr txBox="1"/>
          <p:nvPr/>
        </p:nvSpPr>
        <p:spPr>
          <a:xfrm>
            <a:off x="6951744" y="6117197"/>
            <a:ext cx="1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That</a:t>
            </a:r>
            <a:r>
              <a:rPr lang="es-MX" sz="1200" dirty="0"/>
              <a:t> </a:t>
            </a:r>
            <a:r>
              <a:rPr lang="es-MX" sz="1200" dirty="0" err="1"/>
              <a:t>sounds</a:t>
            </a:r>
            <a:r>
              <a:rPr lang="es-MX" sz="1200" dirty="0"/>
              <a:t> </a:t>
            </a:r>
            <a:r>
              <a:rPr lang="es-MX" sz="1200" dirty="0" err="1"/>
              <a:t>great</a:t>
            </a:r>
            <a:r>
              <a:rPr lang="es-MX" sz="1200" dirty="0"/>
              <a:t>!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1553F8-96EF-5948-1124-1542455508FD}"/>
              </a:ext>
            </a:extLst>
          </p:cNvPr>
          <p:cNvSpPr txBox="1"/>
          <p:nvPr/>
        </p:nvSpPr>
        <p:spPr>
          <a:xfrm>
            <a:off x="1682738" y="6301863"/>
            <a:ext cx="129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Yes, </a:t>
            </a:r>
            <a:r>
              <a:rPr lang="es-MX" sz="1200" dirty="0" err="1"/>
              <a:t>I’d</a:t>
            </a:r>
            <a:r>
              <a:rPr lang="es-MX" sz="1200" dirty="0"/>
              <a:t> </a:t>
            </a:r>
            <a:r>
              <a:rPr lang="es-MX" sz="1200" dirty="0" err="1"/>
              <a:t>love</a:t>
            </a:r>
            <a:r>
              <a:rPr lang="es-MX" sz="1200" dirty="0"/>
              <a:t> to.</a:t>
            </a: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698989" y="4331896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1"/>
            <a:ext cx="1440419" cy="64717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F3013B-8686-E127-F855-BA71C8D5FB73}"/>
              </a:ext>
            </a:extLst>
          </p:cNvPr>
          <p:cNvSpPr txBox="1"/>
          <p:nvPr/>
        </p:nvSpPr>
        <p:spPr>
          <a:xfrm>
            <a:off x="1593458" y="4411925"/>
            <a:ext cx="1297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/>
              <a:t>Would</a:t>
            </a:r>
            <a:r>
              <a:rPr lang="es-MX" sz="1100" dirty="0"/>
              <a:t> </a:t>
            </a:r>
            <a:r>
              <a:rPr lang="es-MX" sz="1100" dirty="0" err="1"/>
              <a:t>you</a:t>
            </a:r>
            <a:r>
              <a:rPr lang="es-MX" sz="1100" dirty="0"/>
              <a:t> </a:t>
            </a:r>
            <a:r>
              <a:rPr lang="es-MX" sz="1100" dirty="0" err="1"/>
              <a:t>like</a:t>
            </a:r>
            <a:r>
              <a:rPr lang="es-MX" sz="1100" dirty="0"/>
              <a:t> to </a:t>
            </a:r>
            <a:r>
              <a:rPr lang="es-MX" sz="1100" dirty="0" err="1"/>
              <a:t>go</a:t>
            </a:r>
            <a:r>
              <a:rPr lang="es-MX" sz="1100" dirty="0"/>
              <a:t> to </a:t>
            </a:r>
            <a:r>
              <a:rPr lang="es-MX" sz="1100" dirty="0" err="1"/>
              <a:t>the</a:t>
            </a:r>
            <a:r>
              <a:rPr lang="es-MX" sz="1100" dirty="0"/>
              <a:t> </a:t>
            </a:r>
            <a:r>
              <a:rPr lang="es-MX" sz="1100" dirty="0" err="1"/>
              <a:t>park</a:t>
            </a:r>
            <a:r>
              <a:rPr lang="es-MX" sz="1100" dirty="0"/>
              <a:t> </a:t>
            </a:r>
            <a:r>
              <a:rPr lang="es-MX" sz="1100" dirty="0" err="1"/>
              <a:t>with</a:t>
            </a:r>
            <a:r>
              <a:rPr lang="es-MX" sz="1100" dirty="0"/>
              <a:t> me?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E68EF3-7215-FC20-7FD9-D4F6855AA63D}"/>
              </a:ext>
            </a:extLst>
          </p:cNvPr>
          <p:cNvSpPr txBox="1"/>
          <p:nvPr/>
        </p:nvSpPr>
        <p:spPr>
          <a:xfrm>
            <a:off x="2493972" y="3136526"/>
            <a:ext cx="1382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I </a:t>
            </a:r>
            <a:r>
              <a:rPr lang="es-MX" sz="1100" dirty="0" err="1"/>
              <a:t>appreciate</a:t>
            </a:r>
            <a:r>
              <a:rPr lang="es-MX" sz="1100" dirty="0"/>
              <a:t> </a:t>
            </a:r>
            <a:r>
              <a:rPr lang="es-MX" sz="1100" dirty="0" err="1"/>
              <a:t>the</a:t>
            </a:r>
            <a:r>
              <a:rPr lang="es-MX" sz="1100" dirty="0"/>
              <a:t> invite, </a:t>
            </a:r>
            <a:r>
              <a:rPr lang="es-MX" sz="1100" dirty="0" err="1"/>
              <a:t>unfuntunately</a:t>
            </a:r>
            <a:r>
              <a:rPr lang="es-MX" sz="1100" dirty="0"/>
              <a:t> I </a:t>
            </a:r>
            <a:r>
              <a:rPr lang="es-MX" sz="1100" dirty="0" err="1"/>
              <a:t>can´t</a:t>
            </a:r>
            <a:r>
              <a:rPr lang="es-MX" sz="1100" dirty="0"/>
              <a:t> </a:t>
            </a:r>
            <a:r>
              <a:rPr lang="es-MX" sz="1100" dirty="0" err="1"/>
              <a:t>go</a:t>
            </a:r>
            <a:r>
              <a:rPr lang="es-MX" sz="1100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4C4AC9-F6C4-104A-4ADA-92A228AD5056}"/>
              </a:ext>
            </a:extLst>
          </p:cNvPr>
          <p:cNvSpPr txBox="1"/>
          <p:nvPr/>
        </p:nvSpPr>
        <p:spPr>
          <a:xfrm>
            <a:off x="1781187" y="6135961"/>
            <a:ext cx="1297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/>
              <a:t>Maybe</a:t>
            </a:r>
            <a:r>
              <a:rPr lang="es-MX" sz="1100" dirty="0"/>
              <a:t> </a:t>
            </a:r>
            <a:r>
              <a:rPr lang="es-MX" sz="1100" dirty="0" err="1"/>
              <a:t>another</a:t>
            </a:r>
            <a:r>
              <a:rPr lang="es-MX" sz="1100" dirty="0"/>
              <a:t> </a:t>
            </a:r>
            <a:r>
              <a:rPr lang="es-MX" sz="1100" dirty="0" err="1"/>
              <a:t>day</a:t>
            </a:r>
            <a:r>
              <a:rPr lang="es-MX" sz="1100" dirty="0"/>
              <a:t>, </a:t>
            </a:r>
            <a:r>
              <a:rPr lang="es-MX" sz="1100" dirty="0" err="1"/>
              <a:t>I’m</a:t>
            </a:r>
            <a:r>
              <a:rPr lang="es-MX" sz="1100" dirty="0"/>
              <a:t> </a:t>
            </a:r>
            <a:r>
              <a:rPr lang="es-MX" sz="1100" dirty="0" err="1"/>
              <a:t>busy</a:t>
            </a:r>
            <a:r>
              <a:rPr lang="es-MX" sz="1100" dirty="0"/>
              <a:t> </a:t>
            </a:r>
            <a:r>
              <a:rPr lang="es-MX" sz="1100" dirty="0" err="1"/>
              <a:t>these</a:t>
            </a:r>
            <a:r>
              <a:rPr lang="es-MX" sz="1100" dirty="0"/>
              <a:t> </a:t>
            </a:r>
            <a:r>
              <a:rPr lang="es-MX" sz="1100" dirty="0" err="1"/>
              <a:t>days</a:t>
            </a:r>
            <a:r>
              <a:rPr lang="es-MX" sz="1100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C52AC9-5F10-E986-C88F-C53AAB296D9D}"/>
              </a:ext>
            </a:extLst>
          </p:cNvPr>
          <p:cNvSpPr txBox="1"/>
          <p:nvPr/>
        </p:nvSpPr>
        <p:spPr>
          <a:xfrm>
            <a:off x="5910133" y="1103304"/>
            <a:ext cx="1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Do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want</a:t>
            </a:r>
            <a:r>
              <a:rPr lang="es-MX" sz="1200" dirty="0"/>
              <a:t> to </a:t>
            </a:r>
            <a:r>
              <a:rPr lang="es-MX" sz="1200" dirty="0" err="1"/>
              <a:t>go</a:t>
            </a:r>
            <a:r>
              <a:rPr lang="es-MX" sz="1200" dirty="0"/>
              <a:t> to </a:t>
            </a:r>
            <a:r>
              <a:rPr lang="es-MX" sz="1200" dirty="0" err="1"/>
              <a:t>the</a:t>
            </a:r>
            <a:r>
              <a:rPr lang="es-MX" sz="1200" dirty="0"/>
              <a:t> cinema?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9DE8C2-DCB0-FD26-0E1D-8CA1A2C1F863}"/>
              </a:ext>
            </a:extLst>
          </p:cNvPr>
          <p:cNvSpPr txBox="1"/>
          <p:nvPr/>
        </p:nvSpPr>
        <p:spPr>
          <a:xfrm>
            <a:off x="6325078" y="3392428"/>
            <a:ext cx="1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I´’m</a:t>
            </a:r>
            <a:r>
              <a:rPr lang="es-MX" sz="1200" dirty="0"/>
              <a:t> </a:t>
            </a:r>
            <a:r>
              <a:rPr lang="es-MX" sz="1200" dirty="0" err="1"/>
              <a:t>sorry</a:t>
            </a:r>
            <a:r>
              <a:rPr lang="es-MX" sz="1200" dirty="0"/>
              <a:t>, </a:t>
            </a:r>
            <a:r>
              <a:rPr lang="es-MX" sz="1200" dirty="0" err="1"/>
              <a:t>but</a:t>
            </a:r>
            <a:r>
              <a:rPr lang="es-MX" sz="1200" dirty="0"/>
              <a:t> I </a:t>
            </a:r>
            <a:r>
              <a:rPr lang="es-MX" sz="1200" dirty="0" err="1"/>
              <a:t>have</a:t>
            </a:r>
            <a:r>
              <a:rPr lang="es-MX" sz="1200" dirty="0"/>
              <a:t> </a:t>
            </a:r>
            <a:r>
              <a:rPr lang="es-MX" sz="1200" dirty="0" err="1"/>
              <a:t>plans</a:t>
            </a:r>
            <a:r>
              <a:rPr lang="es-MX" sz="1200" dirty="0"/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5B95C2-62AC-DF35-308F-26C45EB09292}"/>
              </a:ext>
            </a:extLst>
          </p:cNvPr>
          <p:cNvSpPr txBox="1"/>
          <p:nvPr/>
        </p:nvSpPr>
        <p:spPr>
          <a:xfrm>
            <a:off x="5962793" y="4516283"/>
            <a:ext cx="1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How</a:t>
            </a:r>
            <a:r>
              <a:rPr lang="es-MX" sz="1200" dirty="0"/>
              <a:t> </a:t>
            </a:r>
            <a:r>
              <a:rPr lang="es-MX" sz="1200" dirty="0" err="1"/>
              <a:t>about</a:t>
            </a:r>
            <a:r>
              <a:rPr lang="es-MX" sz="1200" dirty="0"/>
              <a:t> </a:t>
            </a:r>
            <a:r>
              <a:rPr lang="es-MX" sz="1200" dirty="0" err="1"/>
              <a:t>going</a:t>
            </a:r>
            <a:r>
              <a:rPr lang="es-MX" sz="1200" dirty="0"/>
              <a:t> </a:t>
            </a:r>
            <a:r>
              <a:rPr lang="es-MX" sz="1200" dirty="0" err="1"/>
              <a:t>out</a:t>
            </a:r>
            <a:r>
              <a:rPr lang="es-MX" sz="1200" dirty="0"/>
              <a:t> </a:t>
            </a:r>
            <a:r>
              <a:rPr lang="es-MX" sz="1200" dirty="0" err="1"/>
              <a:t>on</a:t>
            </a:r>
            <a:r>
              <a:rPr lang="es-MX" sz="1200" dirty="0"/>
              <a:t> Friday?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8501F-EA82-3968-D788-3DAEC0C2B2D8}"/>
              </a:ext>
            </a:extLst>
          </p:cNvPr>
          <p:cNvSpPr txBox="1"/>
          <p:nvPr/>
        </p:nvSpPr>
        <p:spPr>
          <a:xfrm>
            <a:off x="6001921" y="6302605"/>
            <a:ext cx="125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I’m</a:t>
            </a:r>
            <a:r>
              <a:rPr lang="es-MX" sz="1200" dirty="0"/>
              <a:t> </a:t>
            </a:r>
            <a:r>
              <a:rPr lang="es-MX" sz="1200" dirty="0" err="1"/>
              <a:t>sorry</a:t>
            </a:r>
            <a:r>
              <a:rPr lang="es-MX" sz="1200" dirty="0"/>
              <a:t>, </a:t>
            </a:r>
            <a:r>
              <a:rPr lang="es-MX" sz="1200" dirty="0" err="1"/>
              <a:t>but</a:t>
            </a:r>
            <a:r>
              <a:rPr lang="es-MX" sz="1200" dirty="0"/>
              <a:t> I </a:t>
            </a:r>
            <a:r>
              <a:rPr lang="es-MX" sz="1200" dirty="0" err="1"/>
              <a:t>have</a:t>
            </a:r>
            <a:r>
              <a:rPr lang="es-MX" sz="1200" dirty="0"/>
              <a:t> </a:t>
            </a:r>
            <a:r>
              <a:rPr lang="es-MX" sz="1200" dirty="0" err="1"/>
              <a:t>plans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775</Words>
  <Application>Microsoft Office PowerPoint</Application>
  <PresentationFormat>Carta (216 x 279 mm)</PresentationFormat>
  <Paragraphs>119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Keren González</cp:lastModifiedBy>
  <cp:revision>17</cp:revision>
  <dcterms:created xsi:type="dcterms:W3CDTF">2022-12-19T16:05:54Z</dcterms:created>
  <dcterms:modified xsi:type="dcterms:W3CDTF">2023-01-06T23:36:34Z</dcterms:modified>
</cp:coreProperties>
</file>