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5" r:id="rId3"/>
    <p:sldId id="287" r:id="rId4"/>
    <p:sldId id="297" r:id="rId5"/>
    <p:sldId id="257" r:id="rId6"/>
    <p:sldId id="300" r:id="rId7"/>
    <p:sldId id="258" r:id="rId8"/>
    <p:sldId id="301" r:id="rId9"/>
    <p:sldId id="298" r:id="rId10"/>
    <p:sldId id="305" r:id="rId11"/>
    <p:sldId id="304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4660"/>
  </p:normalViewPr>
  <p:slideViewPr>
    <p:cSldViewPr snapToGrid="0">
      <p:cViewPr>
        <p:scale>
          <a:sx n="57" d="100"/>
          <a:sy n="57" d="100"/>
        </p:scale>
        <p:origin x="181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8:47:1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79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5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6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4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66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6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6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70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23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1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1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96724/friendship/8-s%c4%b1n%c4%b1f-ingilizce-1-%c3%bcnite-friendship-invitation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liveworksheets.com/cg246212t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ordwall.net/es/resource/16860711/accept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4481457" y="864162"/>
            <a:ext cx="28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3" name="Picture 6" descr="3,695 Woman Beckoning Stock Photos, Pictures &amp; Royalty-Free Images - iStock">
            <a:extLst>
              <a:ext uri="{FF2B5EF4-FFF2-40B4-BE49-F238E27FC236}">
                <a16:creationId xmlns:a16="http://schemas.microsoft.com/office/drawing/2014/main" id="{7FE9B29A-C5F7-C582-F563-5D6D2E514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r="624" b="13709"/>
          <a:stretch/>
        </p:blipFill>
        <p:spPr bwMode="auto">
          <a:xfrm>
            <a:off x="97536" y="1569403"/>
            <a:ext cx="3986784" cy="43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1755648" y="2546342"/>
            <a:ext cx="7546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Invitations: accepting and refusing worksheet">
            <a:extLst>
              <a:ext uri="{FF2B5EF4-FFF2-40B4-BE49-F238E27FC236}">
                <a16:creationId xmlns:a16="http://schemas.microsoft.com/office/drawing/2014/main" id="{A3B1011B-CDDC-D15F-C3D0-327024D25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5" descr="Invitations: accepting and refusing worksheet">
            <a:extLst>
              <a:ext uri="{FF2B5EF4-FFF2-40B4-BE49-F238E27FC236}">
                <a16:creationId xmlns:a16="http://schemas.microsoft.com/office/drawing/2014/main" id="{5AAC9914-8029-CA90-940E-B63B969C3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1110C0-5087-5E22-4A21-71806E61A1F8}"/>
              </a:ext>
            </a:extLst>
          </p:cNvPr>
          <p:cNvSpPr txBox="1"/>
          <p:nvPr/>
        </p:nvSpPr>
        <p:spPr>
          <a:xfrm>
            <a:off x="369518" y="1495651"/>
            <a:ext cx="84049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Lisa, _I’m going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to_the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new art gallery on the weekend. would you like to come with me 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:Sorry,___i can`t _I have ______________on the weekend.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Some of my friends and I  going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sing_karaoke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tonight. 	__do you want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Thanks, __I’d love to, sounds like fun___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There’s a technology show at the International Convention Centre. 	_what do you like to go_________?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Yes. _I’d love to_____. Will they have smartphones? I need one__.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Jim, _will going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see__________a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concert tonight at the stadium? I was wondering     	if _you like to go 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 _for asking___. But _I have to work to night________.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vitations-2021">
            <a:hlinkClick r:id="" action="ppaction://media"/>
            <a:extLst>
              <a:ext uri="{FF2B5EF4-FFF2-40B4-BE49-F238E27FC236}">
                <a16:creationId xmlns:a16="http://schemas.microsoft.com/office/drawing/2014/main" id="{7B76ADBE-FFEF-32C1-F69F-183F4059B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987.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231" y="455330"/>
            <a:ext cx="609600" cy="6096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65E1663-3C34-C09A-CC58-430A5A971D65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5DB6F7-32DF-B5FF-5717-35BDC6D4C0BA}"/>
              </a:ext>
            </a:extLst>
          </p:cNvPr>
          <p:cNvSpPr txBox="1"/>
          <p:nvPr/>
        </p:nvSpPr>
        <p:spPr>
          <a:xfrm>
            <a:off x="1" y="-112547"/>
            <a:ext cx="466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Listening</a:t>
            </a:r>
            <a:r>
              <a:rPr lang="es-MX" sz="3200" dirty="0"/>
              <a:t>/</a:t>
            </a:r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D5997D-9A2E-1420-0898-19179FA81453}"/>
              </a:ext>
            </a:extLst>
          </p:cNvPr>
          <p:cNvSpPr txBox="1"/>
          <p:nvPr/>
        </p:nvSpPr>
        <p:spPr>
          <a:xfrm>
            <a:off x="901874" y="526093"/>
            <a:ext cx="4983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Listen, complete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conversations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3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BBDEEE-F0F7-CA08-CB88-894230BD3C73}"/>
              </a:ext>
            </a:extLst>
          </p:cNvPr>
          <p:cNvSpPr txBox="1"/>
          <p:nvPr/>
        </p:nvSpPr>
        <p:spPr>
          <a:xfrm>
            <a:off x="0" y="9802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https://www.liveworksheets.com/cg246212to</a:t>
            </a:r>
            <a:endParaRPr lang="es-MX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9ABE90-6F0A-05E6-22AE-807CB8E119A2}"/>
              </a:ext>
            </a:extLst>
          </p:cNvPr>
          <p:cNvSpPr txBox="1"/>
          <p:nvPr/>
        </p:nvSpPr>
        <p:spPr>
          <a:xfrm>
            <a:off x="0" y="3070675"/>
            <a:ext cx="8561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https://wordwall.net/es/resource/5496724/friendship/8-s%c4%b1n%c4%b1f-ingilizce-1-%c3%bcnite-friendship-invitation</a:t>
            </a:r>
            <a:endParaRPr lang="es-MX" dirty="0"/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F02B8B-1A9A-0330-DAE3-A93ED259C3CE}"/>
              </a:ext>
            </a:extLst>
          </p:cNvPr>
          <p:cNvSpPr txBox="1"/>
          <p:nvPr/>
        </p:nvSpPr>
        <p:spPr>
          <a:xfrm>
            <a:off x="51735" y="5231415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https://wordwall.net/es/resource/16860711/accepting</a:t>
            </a:r>
            <a:endParaRPr lang="es-MX" dirty="0"/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D02206-6218-1013-8F3C-552B6B01D2E8}"/>
              </a:ext>
            </a:extLst>
          </p:cNvPr>
          <p:cNvSpPr txBox="1"/>
          <p:nvPr/>
        </p:nvSpPr>
        <p:spPr>
          <a:xfrm>
            <a:off x="3505200" y="92319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B2643F-11C4-B25B-90A3-5FF9B8E1B1DF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3C60E4C-9935-AAA2-3D48-703528EB2C0A}"/>
              </a:ext>
            </a:extLst>
          </p:cNvPr>
          <p:cNvCxnSpPr/>
          <p:nvPr/>
        </p:nvCxnSpPr>
        <p:spPr>
          <a:xfrm>
            <a:off x="0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B16F83-E812-CE6D-D3DE-1A5F4756A3D7}"/>
              </a:ext>
            </a:extLst>
          </p:cNvPr>
          <p:cNvSpPr txBox="1"/>
          <p:nvPr/>
        </p:nvSpPr>
        <p:spPr>
          <a:xfrm>
            <a:off x="0" y="473840"/>
            <a:ext cx="893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links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2777C9A-4AEC-374D-3F38-2C6F68605BBB}"/>
              </a:ext>
            </a:extLst>
          </p:cNvPr>
          <p:cNvSpPr/>
          <p:nvPr/>
        </p:nvSpPr>
        <p:spPr>
          <a:xfrm>
            <a:off x="44624" y="129801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8438514-E953-8E03-FBE9-93D0BE62AFD5}"/>
              </a:ext>
            </a:extLst>
          </p:cNvPr>
          <p:cNvSpPr txBox="1"/>
          <p:nvPr/>
        </p:nvSpPr>
        <p:spPr>
          <a:xfrm>
            <a:off x="925100" y="131412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313EDDC6-E197-E5A6-3540-89B476AD90F8}"/>
              </a:ext>
            </a:extLst>
          </p:cNvPr>
          <p:cNvSpPr/>
          <p:nvPr/>
        </p:nvSpPr>
        <p:spPr>
          <a:xfrm>
            <a:off x="32098" y="3627846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1EF047-3A58-616F-E0E6-93550BD81090}"/>
              </a:ext>
            </a:extLst>
          </p:cNvPr>
          <p:cNvSpPr txBox="1"/>
          <p:nvPr/>
        </p:nvSpPr>
        <p:spPr>
          <a:xfrm>
            <a:off x="912574" y="3643965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253C0D-2042-44E2-9ACA-868B84B68023}"/>
              </a:ext>
            </a:extLst>
          </p:cNvPr>
          <p:cNvSpPr/>
          <p:nvPr/>
        </p:nvSpPr>
        <p:spPr>
          <a:xfrm>
            <a:off x="21660" y="545873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A66B21-40AE-3006-29D2-8B82DCCAA8EF}"/>
              </a:ext>
            </a:extLst>
          </p:cNvPr>
          <p:cNvSpPr txBox="1"/>
          <p:nvPr/>
        </p:nvSpPr>
        <p:spPr>
          <a:xfrm>
            <a:off x="902136" y="547484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EA18B3-4AD6-90A4-3D95-AB9B99623E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30" t="33036" r="31888" b="20851"/>
          <a:stretch/>
        </p:blipFill>
        <p:spPr>
          <a:xfrm>
            <a:off x="4616624" y="1161674"/>
            <a:ext cx="2293111" cy="16708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D31681-676D-85DE-E7F8-F2A0FB788D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89" t="29413" r="47592" b="34004"/>
          <a:stretch/>
        </p:blipFill>
        <p:spPr>
          <a:xfrm>
            <a:off x="3616827" y="3492294"/>
            <a:ext cx="1700795" cy="17047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2FD5CE-EF19-3F8F-9BF8-58A84A468E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627" t="27109" r="47963" b="32707"/>
          <a:stretch/>
        </p:blipFill>
        <p:spPr>
          <a:xfrm>
            <a:off x="5869418" y="4749590"/>
            <a:ext cx="1700795" cy="1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1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B5B756-F1A5-89F6-BDE4-EF374777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94" t="34726" r="21566" b="32306"/>
          <a:stretch/>
        </p:blipFill>
        <p:spPr>
          <a:xfrm>
            <a:off x="284670" y="944380"/>
            <a:ext cx="8738257" cy="552543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Workbook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25 ex1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585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Match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in </a:t>
            </a:r>
            <a:r>
              <a:rPr lang="es-MX" sz="1600" dirty="0" err="1"/>
              <a:t>columns</a:t>
            </a:r>
            <a:r>
              <a:rPr lang="es-MX" sz="1600" dirty="0"/>
              <a:t> A and B. </a:t>
            </a:r>
            <a:r>
              <a:rPr lang="es-MX" sz="1600" dirty="0" err="1"/>
              <a:t>Write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names</a:t>
            </a:r>
            <a:r>
              <a:rPr lang="es-MX" sz="1600" dirty="0"/>
              <a:t> </a:t>
            </a:r>
            <a:r>
              <a:rPr lang="es-MX" sz="1600" dirty="0" err="1"/>
              <a:t>of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events</a:t>
            </a:r>
            <a:endParaRPr lang="es-MX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D96A0A-A76C-7821-6542-73E451A1D79B}"/>
              </a:ext>
            </a:extLst>
          </p:cNvPr>
          <p:cNvSpPr txBox="1"/>
          <p:nvPr/>
        </p:nvSpPr>
        <p:spPr>
          <a:xfrm>
            <a:off x="5420139" y="2493094"/>
            <a:ext cx="294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962FC6-F3F6-007F-B93B-F4437EE45563}"/>
              </a:ext>
            </a:extLst>
          </p:cNvPr>
          <p:cNvSpPr txBox="1"/>
          <p:nvPr/>
        </p:nvSpPr>
        <p:spPr>
          <a:xfrm>
            <a:off x="5420139" y="3155494"/>
            <a:ext cx="21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Car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3C3165-525D-CF9E-CD56-FABE99EA32B7}"/>
              </a:ext>
            </a:extLst>
          </p:cNvPr>
          <p:cNvSpPr txBox="1"/>
          <p:nvPr/>
        </p:nvSpPr>
        <p:spPr>
          <a:xfrm>
            <a:off x="5420139" y="3817894"/>
            <a:ext cx="227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reunión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2AEBAC-C125-5741-D74F-352B1E462656}"/>
              </a:ext>
            </a:extLst>
          </p:cNvPr>
          <p:cNvSpPr txBox="1"/>
          <p:nvPr/>
        </p:nvSpPr>
        <p:spPr>
          <a:xfrm>
            <a:off x="5420139" y="4435654"/>
            <a:ext cx="245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appointment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9F0A46-2AA6-4D05-DDC1-6D64ABEE333E}"/>
              </a:ext>
            </a:extLst>
          </p:cNvPr>
          <p:cNvSpPr txBox="1"/>
          <p:nvPr/>
        </p:nvSpPr>
        <p:spPr>
          <a:xfrm>
            <a:off x="5420139" y="4998907"/>
            <a:ext cx="245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concert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2C0BA40-42D4-24A3-E5D7-7E7799CCABB0}"/>
              </a:ext>
            </a:extLst>
          </p:cNvPr>
          <p:cNvSpPr txBox="1"/>
          <p:nvPr/>
        </p:nvSpPr>
        <p:spPr>
          <a:xfrm>
            <a:off x="5386378" y="5760454"/>
            <a:ext cx="227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58BFC979-6264-43BB-A75A-D29D8D10AFF4}"/>
                  </a:ext>
                </a:extLst>
              </p14:cNvPr>
              <p14:cNvContentPartPr/>
              <p14:nvPr/>
            </p14:nvContentPartPr>
            <p14:xfrm>
              <a:off x="-119896" y="3551494"/>
              <a:ext cx="360" cy="36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58BFC979-6264-43BB-A75A-D29D8D10AF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28536" y="354249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B07F6D8-97D0-CC38-05A9-3FFAF11C2838}"/>
              </a:ext>
            </a:extLst>
          </p:cNvPr>
          <p:cNvCxnSpPr>
            <a:cxnSpLocks/>
          </p:cNvCxnSpPr>
          <p:nvPr/>
        </p:nvCxnSpPr>
        <p:spPr>
          <a:xfrm>
            <a:off x="1993692" y="2862426"/>
            <a:ext cx="970328" cy="17578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FB10117-4093-07F4-8C42-CBC6C065A348}"/>
              </a:ext>
            </a:extLst>
          </p:cNvPr>
          <p:cNvCxnSpPr>
            <a:cxnSpLocks/>
          </p:cNvCxnSpPr>
          <p:nvPr/>
        </p:nvCxnSpPr>
        <p:spPr>
          <a:xfrm>
            <a:off x="1366255" y="3308279"/>
            <a:ext cx="1597765" cy="2059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7C40975-AF87-82DF-5366-9CDFA33945B3}"/>
              </a:ext>
            </a:extLst>
          </p:cNvPr>
          <p:cNvCxnSpPr>
            <a:cxnSpLocks/>
          </p:cNvCxnSpPr>
          <p:nvPr/>
        </p:nvCxnSpPr>
        <p:spPr>
          <a:xfrm>
            <a:off x="1478248" y="4002560"/>
            <a:ext cx="1485772" cy="2127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0A434C8B-0ACA-6E41-A91F-29100A6E748C}"/>
              </a:ext>
            </a:extLst>
          </p:cNvPr>
          <p:cNvCxnSpPr>
            <a:cxnSpLocks/>
          </p:cNvCxnSpPr>
          <p:nvPr/>
        </p:nvCxnSpPr>
        <p:spPr>
          <a:xfrm flipV="1">
            <a:off x="1993692" y="2114507"/>
            <a:ext cx="824459" cy="2505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D9F27974-93B8-9389-DFCA-A19DDC0B50A6}"/>
              </a:ext>
            </a:extLst>
          </p:cNvPr>
          <p:cNvCxnSpPr>
            <a:cxnSpLocks/>
          </p:cNvCxnSpPr>
          <p:nvPr/>
        </p:nvCxnSpPr>
        <p:spPr>
          <a:xfrm flipV="1">
            <a:off x="1616765" y="2707537"/>
            <a:ext cx="1347255" cy="2607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AB5540A-CC68-5922-E32E-1C9CE0A7C4C9}"/>
              </a:ext>
            </a:extLst>
          </p:cNvPr>
          <p:cNvCxnSpPr>
            <a:cxnSpLocks/>
          </p:cNvCxnSpPr>
          <p:nvPr/>
        </p:nvCxnSpPr>
        <p:spPr>
          <a:xfrm flipV="1">
            <a:off x="1847823" y="4002560"/>
            <a:ext cx="1057467" cy="2006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31 ex4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493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Complete </a:t>
            </a:r>
            <a:r>
              <a:rPr lang="es-MX" sz="1600" dirty="0" err="1"/>
              <a:t>the</a:t>
            </a:r>
            <a:r>
              <a:rPr lang="es-MX" sz="1600" dirty="0"/>
              <a:t> chart </a:t>
            </a:r>
            <a:r>
              <a:rPr lang="es-MX" sz="1600" dirty="0" err="1"/>
              <a:t>with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and </a:t>
            </a:r>
            <a:r>
              <a:rPr lang="es-MX" sz="1600" dirty="0" err="1"/>
              <a:t>phrases</a:t>
            </a:r>
            <a:r>
              <a:rPr lang="es-MX" sz="1600" dirty="0"/>
              <a:t> </a:t>
            </a:r>
            <a:r>
              <a:rPr lang="es-MX" sz="1600" dirty="0" err="1"/>
              <a:t>from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list</a:t>
            </a:r>
            <a:r>
              <a:rPr lang="es-MX" sz="160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03CFA1-9611-D99D-1281-2FAA40BD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5" t="53272" r="7562" b="23033"/>
          <a:stretch/>
        </p:blipFill>
        <p:spPr>
          <a:xfrm>
            <a:off x="206945" y="1062447"/>
            <a:ext cx="8728127" cy="52773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87CAC0-DEA4-1481-128E-0CE9ED0843D3}"/>
              </a:ext>
            </a:extLst>
          </p:cNvPr>
          <p:cNvSpPr txBox="1"/>
          <p:nvPr/>
        </p:nvSpPr>
        <p:spPr>
          <a:xfrm>
            <a:off x="410817" y="3644347"/>
            <a:ext cx="235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soccer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1676E4-E722-61C2-AE4F-66D7F883E248}"/>
              </a:ext>
            </a:extLst>
          </p:cNvPr>
          <p:cNvSpPr txBox="1"/>
          <p:nvPr/>
        </p:nvSpPr>
        <p:spPr>
          <a:xfrm>
            <a:off x="6082746" y="3696812"/>
            <a:ext cx="214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rock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concert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8111B5-318A-EC46-A687-0BFFC61E1935}"/>
              </a:ext>
            </a:extLst>
          </p:cNvPr>
          <p:cNvSpPr txBox="1"/>
          <p:nvPr/>
        </p:nvSpPr>
        <p:spPr>
          <a:xfrm>
            <a:off x="3352799" y="3663102"/>
            <a:ext cx="214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7B3BED-4E80-55E7-4043-D4D9E730BFEA}"/>
              </a:ext>
            </a:extLst>
          </p:cNvPr>
          <p:cNvSpPr txBox="1"/>
          <p:nvPr/>
        </p:nvSpPr>
        <p:spPr>
          <a:xfrm>
            <a:off x="3352799" y="4286635"/>
            <a:ext cx="200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barbecue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BA41910-CC84-F42B-B2AE-9506D66CDDED}"/>
              </a:ext>
            </a:extLst>
          </p:cNvPr>
          <p:cNvSpPr txBox="1"/>
          <p:nvPr/>
        </p:nvSpPr>
        <p:spPr>
          <a:xfrm>
            <a:off x="5936973" y="4286635"/>
            <a:ext cx="338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hip-hop dance performance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B1B046-4112-65BF-3815-3B7AF276D95F}"/>
              </a:ext>
            </a:extLst>
          </p:cNvPr>
          <p:cNvSpPr txBox="1"/>
          <p:nvPr/>
        </p:nvSpPr>
        <p:spPr>
          <a:xfrm>
            <a:off x="6048926" y="4798135"/>
            <a:ext cx="176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musical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589B39-89BF-080E-7CDA-1EFFADCCFCE3}"/>
              </a:ext>
            </a:extLst>
          </p:cNvPr>
          <p:cNvSpPr txBox="1"/>
          <p:nvPr/>
        </p:nvSpPr>
        <p:spPr>
          <a:xfrm>
            <a:off x="6078846" y="5283192"/>
            <a:ext cx="215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film festival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4A78EB-E14E-5B0C-33E5-2365586E0D00}"/>
              </a:ext>
            </a:extLst>
          </p:cNvPr>
          <p:cNvSpPr txBox="1"/>
          <p:nvPr/>
        </p:nvSpPr>
        <p:spPr>
          <a:xfrm>
            <a:off x="3352799" y="4876458"/>
            <a:ext cx="176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reunión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88071F-8414-4291-A643-0D7537707C8F}"/>
              </a:ext>
            </a:extLst>
          </p:cNvPr>
          <p:cNvSpPr txBox="1"/>
          <p:nvPr/>
        </p:nvSpPr>
        <p:spPr>
          <a:xfrm>
            <a:off x="3326671" y="5353878"/>
            <a:ext cx="214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wedding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8B6953A-FF20-ACE9-4482-1F28B979B2BD}"/>
              </a:ext>
            </a:extLst>
          </p:cNvPr>
          <p:cNvSpPr txBox="1"/>
          <p:nvPr/>
        </p:nvSpPr>
        <p:spPr>
          <a:xfrm>
            <a:off x="6078846" y="5840448"/>
            <a:ext cx="234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car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AE992D5-C363-93D3-FDBE-EC1B116EA1B9}"/>
              </a:ext>
            </a:extLst>
          </p:cNvPr>
          <p:cNvSpPr txBox="1"/>
          <p:nvPr/>
        </p:nvSpPr>
        <p:spPr>
          <a:xfrm>
            <a:off x="410816" y="4263315"/>
            <a:ext cx="277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video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tournament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B8339A8-8ACF-3860-F102-E179C595B439}"/>
              </a:ext>
            </a:extLst>
          </p:cNvPr>
          <p:cNvSpPr txBox="1"/>
          <p:nvPr/>
        </p:nvSpPr>
        <p:spPr>
          <a:xfrm>
            <a:off x="410817" y="4876458"/>
            <a:ext cx="255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baseball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35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65293"/>
            <a:ext cx="40911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640145" y="3112786"/>
            <a:ext cx="975845" cy="979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B2FD82-B19E-E5B1-8EC2-CDF318820F5C}"/>
              </a:ext>
            </a:extLst>
          </p:cNvPr>
          <p:cNvSpPr txBox="1"/>
          <p:nvPr/>
        </p:nvSpPr>
        <p:spPr>
          <a:xfrm>
            <a:off x="0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FEFDD-BF80-89D9-91A1-2D00EFF88E20}"/>
              </a:ext>
            </a:extLst>
          </p:cNvPr>
          <p:cNvSpPr txBox="1"/>
          <p:nvPr/>
        </p:nvSpPr>
        <p:spPr>
          <a:xfrm>
            <a:off x="2668551" y="687944"/>
            <a:ext cx="6287559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endParaRPr lang="es-MX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endParaRPr lang="es-MX" sz="24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7905BB-D83A-99B0-F79E-E00D9408F0F4}"/>
              </a:ext>
            </a:extLst>
          </p:cNvPr>
          <p:cNvSpPr txBox="1"/>
          <p:nvPr/>
        </p:nvSpPr>
        <p:spPr>
          <a:xfrm>
            <a:off x="90283" y="3157654"/>
            <a:ext cx="7011975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time?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69665B-2039-E54E-7EC9-E4EDDCCD1269}"/>
              </a:ext>
            </a:extLst>
          </p:cNvPr>
          <p:cNvSpPr txBox="1"/>
          <p:nvPr/>
        </p:nvSpPr>
        <p:spPr>
          <a:xfrm>
            <a:off x="64718" y="2847529"/>
            <a:ext cx="4187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66717A-D0A0-4885-B836-8B91528B6B48}"/>
              </a:ext>
            </a:extLst>
          </p:cNvPr>
          <p:cNvSpPr txBox="1"/>
          <p:nvPr/>
        </p:nvSpPr>
        <p:spPr>
          <a:xfrm>
            <a:off x="54280" y="4878829"/>
            <a:ext cx="4232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decline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A164AD-50AE-4CBC-8846-F3B7E427B263}"/>
              </a:ext>
            </a:extLst>
          </p:cNvPr>
          <p:cNvSpPr txBox="1"/>
          <p:nvPr/>
        </p:nvSpPr>
        <p:spPr>
          <a:xfrm>
            <a:off x="92372" y="5226532"/>
            <a:ext cx="697230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invite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unfuntunately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busy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C7BFB1DD-6716-366F-EB58-BDC76345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363" y="563671"/>
            <a:ext cx="2801492" cy="2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EAD661B0-2044-5FAA-D6BE-4CA9FA38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 flipH="1">
            <a:off x="6731120" y="2555310"/>
            <a:ext cx="2312671" cy="23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154122A-236F-65A0-5DD2-B7FB88EA761E}"/>
              </a:ext>
            </a:extLst>
          </p:cNvPr>
          <p:cNvSpPr txBox="1"/>
          <p:nvPr/>
        </p:nvSpPr>
        <p:spPr>
          <a:xfrm>
            <a:off x="5461347" y="5672344"/>
            <a:ext cx="1440494" cy="577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apologize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excuse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justify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16,764 Two Things Images, Stock Photos &amp; Vectors | Shutterstock">
            <a:extLst>
              <a:ext uri="{FF2B5EF4-FFF2-40B4-BE49-F238E27FC236}">
                <a16:creationId xmlns:a16="http://schemas.microsoft.com/office/drawing/2014/main" id="{8BE1F84B-15C4-D925-3D1D-141EEA0D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" b="9961"/>
          <a:stretch/>
        </p:blipFill>
        <p:spPr bwMode="auto">
          <a:xfrm>
            <a:off x="6688899" y="5004995"/>
            <a:ext cx="2455101" cy="18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4AB63F-13B8-EE73-A0B8-C255804F5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" t="16541" r="35755" b="19560"/>
          <a:stretch/>
        </p:blipFill>
        <p:spPr>
          <a:xfrm>
            <a:off x="112143" y="767749"/>
            <a:ext cx="8619354" cy="59608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3AF922-6AD7-61D6-F941-A8438A0B5F00}"/>
              </a:ext>
            </a:extLst>
          </p:cNvPr>
          <p:cNvSpPr txBox="1"/>
          <p:nvPr/>
        </p:nvSpPr>
        <p:spPr>
          <a:xfrm>
            <a:off x="676495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0B62BF0-F59E-5307-BEFB-3A0F979060F2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21874-06D5-AEF8-32A1-117A6317F4AF}"/>
              </a:ext>
            </a:extLst>
          </p:cNvPr>
          <p:cNvSpPr txBox="1"/>
          <p:nvPr/>
        </p:nvSpPr>
        <p:spPr>
          <a:xfrm>
            <a:off x="1" y="-112547"/>
            <a:ext cx="484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Language</a:t>
            </a:r>
            <a:r>
              <a:rPr lang="es-MX" sz="3200" dirty="0"/>
              <a:t> </a:t>
            </a:r>
            <a:r>
              <a:rPr lang="es-MX" sz="3200" dirty="0" err="1"/>
              <a:t>functions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D2202F-D972-8603-85C2-117D5EBE33E0}"/>
              </a:ext>
            </a:extLst>
          </p:cNvPr>
          <p:cNvSpPr txBox="1"/>
          <p:nvPr/>
        </p:nvSpPr>
        <p:spPr>
          <a:xfrm>
            <a:off x="37578" y="450937"/>
            <a:ext cx="726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Read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article</a:t>
            </a:r>
            <a:r>
              <a:rPr lang="es-MX" sz="1600" dirty="0"/>
              <a:t>,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some</a:t>
            </a:r>
            <a:r>
              <a:rPr lang="es-MX" sz="1600" dirty="0"/>
              <a:t> </a:t>
            </a:r>
            <a:r>
              <a:rPr lang="es-MX" sz="1600" dirty="0" err="1"/>
              <a:t>expressions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decline </a:t>
            </a:r>
            <a:r>
              <a:rPr lang="es-MX" sz="1600" dirty="0" err="1"/>
              <a:t>an</a:t>
            </a:r>
            <a:r>
              <a:rPr lang="es-MX" sz="1600" dirty="0"/>
              <a:t> </a:t>
            </a:r>
            <a:r>
              <a:rPr lang="es-MX" sz="1600" dirty="0" err="1"/>
              <a:t>invitation</a:t>
            </a:r>
            <a:r>
              <a:rPr lang="es-MX" sz="1600" dirty="0"/>
              <a:t> </a:t>
            </a:r>
            <a:r>
              <a:rPr lang="es-MX" sz="1600" dirty="0" err="1"/>
              <a:t>politely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33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952" t="31362" r="6752" b="36803"/>
          <a:stretch/>
        </p:blipFill>
        <p:spPr>
          <a:xfrm>
            <a:off x="175365" y="609026"/>
            <a:ext cx="8680536" cy="5766721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CF5564F-BF5B-EF1A-3457-E0BE7EEAC3E1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D152AB9-A336-D87A-1EA6-3DFA02BA1514}"/>
              </a:ext>
            </a:extLst>
          </p:cNvPr>
          <p:cNvSpPr txBox="1"/>
          <p:nvPr/>
        </p:nvSpPr>
        <p:spPr>
          <a:xfrm>
            <a:off x="1" y="-24865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Decline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14F525D2-452D-712E-7F19-E136296D9900}"/>
              </a:ext>
            </a:extLst>
          </p:cNvPr>
          <p:cNvSpPr/>
          <p:nvPr/>
        </p:nvSpPr>
        <p:spPr>
          <a:xfrm>
            <a:off x="5011977" y="2940941"/>
            <a:ext cx="209862" cy="209863"/>
          </a:xfrm>
          <a:prstGeom prst="star5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5FB351C8-0EF1-862B-EB88-17DA555B36A7}"/>
              </a:ext>
            </a:extLst>
          </p:cNvPr>
          <p:cNvSpPr/>
          <p:nvPr/>
        </p:nvSpPr>
        <p:spPr>
          <a:xfrm>
            <a:off x="4305771" y="3891009"/>
            <a:ext cx="209862" cy="209863"/>
          </a:xfrm>
          <a:prstGeom prst="star5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688BEC4A-BBAD-E36E-BD25-DFEEAA573A05}"/>
              </a:ext>
            </a:extLst>
          </p:cNvPr>
          <p:cNvSpPr/>
          <p:nvPr/>
        </p:nvSpPr>
        <p:spPr>
          <a:xfrm>
            <a:off x="5011977" y="4468895"/>
            <a:ext cx="209862" cy="209863"/>
          </a:xfrm>
          <a:prstGeom prst="star5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: 5 puntas 12">
            <a:extLst>
              <a:ext uri="{FF2B5EF4-FFF2-40B4-BE49-F238E27FC236}">
                <a16:creationId xmlns:a16="http://schemas.microsoft.com/office/drawing/2014/main" id="{54089F96-370C-190C-2BBB-551B86CC8A0F}"/>
              </a:ext>
            </a:extLst>
          </p:cNvPr>
          <p:cNvSpPr/>
          <p:nvPr/>
        </p:nvSpPr>
        <p:spPr>
          <a:xfrm>
            <a:off x="4331041" y="5447435"/>
            <a:ext cx="209862" cy="209863"/>
          </a:xfrm>
          <a:prstGeom prst="star5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0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A2D593-CA83-F770-4167-D977398FDB0F}"/>
              </a:ext>
            </a:extLst>
          </p:cNvPr>
          <p:cNvSpPr txBox="1"/>
          <p:nvPr/>
        </p:nvSpPr>
        <p:spPr>
          <a:xfrm>
            <a:off x="675449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2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28945FB-D79C-D0A7-FCB4-18AEF7377563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D95232D-4A5C-B7B0-795B-7E23690E64FE}"/>
              </a:ext>
            </a:extLst>
          </p:cNvPr>
          <p:cNvSpPr txBox="1"/>
          <p:nvPr/>
        </p:nvSpPr>
        <p:spPr>
          <a:xfrm>
            <a:off x="1" y="-112547"/>
            <a:ext cx="300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D62FE8-5CEA-BC81-C282-58409E3BCCEE}"/>
              </a:ext>
            </a:extLst>
          </p:cNvPr>
          <p:cNvSpPr txBox="1"/>
          <p:nvPr/>
        </p:nvSpPr>
        <p:spPr>
          <a:xfrm>
            <a:off x="37578" y="450937"/>
            <a:ext cx="6177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. “Are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doing</a:t>
            </a:r>
            <a:r>
              <a:rPr lang="es-MX" sz="1600" dirty="0"/>
              <a:t> </a:t>
            </a:r>
            <a:r>
              <a:rPr lang="es-MX" sz="1600" dirty="0" err="1"/>
              <a:t>anything</a:t>
            </a:r>
            <a:r>
              <a:rPr lang="es-MX" sz="1600" dirty="0"/>
              <a:t> </a:t>
            </a:r>
            <a:r>
              <a:rPr lang="es-MX" sz="1600" dirty="0" err="1"/>
              <a:t>tomorrow</a:t>
            </a:r>
            <a:r>
              <a:rPr lang="es-MX" sz="1600" dirty="0"/>
              <a:t>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498CA5-7296-C1B2-5D28-3A721595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4320" r="82130" b="62598"/>
          <a:stretch/>
        </p:blipFill>
        <p:spPr>
          <a:xfrm>
            <a:off x="146137" y="702157"/>
            <a:ext cx="1708542" cy="22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075181-8C6E-4360-C288-FD3998D47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8833" r="30660" b="24976"/>
          <a:stretch/>
        </p:blipFill>
        <p:spPr>
          <a:xfrm>
            <a:off x="37577" y="1388799"/>
            <a:ext cx="8700979" cy="4172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EFFCD9-5CA3-7C2E-DB17-0E95CCB782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74633" r="72180" b="22273"/>
          <a:stretch/>
        </p:blipFill>
        <p:spPr>
          <a:xfrm>
            <a:off x="128352" y="5364326"/>
            <a:ext cx="2887445" cy="221170"/>
          </a:xfrm>
          <a:prstGeom prst="rect">
            <a:avLst/>
          </a:prstGeom>
        </p:spPr>
      </p:pic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3BE997A5-FF95-B366-37EA-F29B1F24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52553"/>
              </p:ext>
            </p:extLst>
          </p:nvPr>
        </p:nvGraphicFramePr>
        <p:xfrm>
          <a:off x="146136" y="6035663"/>
          <a:ext cx="859242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796">
                  <a:extLst>
                    <a:ext uri="{9D8B030D-6E8A-4147-A177-3AD203B41FA5}">
                      <a16:colId xmlns:a16="http://schemas.microsoft.com/office/drawing/2014/main" val="3891238331"/>
                    </a:ext>
                  </a:extLst>
                </a:gridCol>
                <a:gridCol w="4580625">
                  <a:extLst>
                    <a:ext uri="{9D8B030D-6E8A-4147-A177-3AD203B41FA5}">
                      <a16:colId xmlns:a16="http://schemas.microsoft.com/office/drawing/2014/main" val="391906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Alicia and Mike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78821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are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42703"/>
                  </a:ext>
                </a:extLst>
              </a:tr>
            </a:tbl>
          </a:graphicData>
        </a:graphic>
      </p:graphicFrame>
      <p:pic>
        <p:nvPicPr>
          <p:cNvPr id="16" name="0732C570">
            <a:hlinkClick r:id="" action="ppaction://media"/>
            <a:extLst>
              <a:ext uri="{FF2B5EF4-FFF2-40B4-BE49-F238E27FC236}">
                <a16:creationId xmlns:a16="http://schemas.microsoft.com/office/drawing/2014/main" id="{8FE4A2C3-5604-B345-EC43-5355D1B3B9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1059" y="1216014"/>
            <a:ext cx="345570" cy="345570"/>
          </a:xfrm>
          <a:prstGeom prst="rect">
            <a:avLst/>
          </a:prstGeom>
        </p:spPr>
      </p:pic>
      <p:pic>
        <p:nvPicPr>
          <p:cNvPr id="17" name="1042D136">
            <a:hlinkClick r:id="" action="ppaction://media"/>
            <a:extLst>
              <a:ext uri="{FF2B5EF4-FFF2-40B4-BE49-F238E27FC236}">
                <a16:creationId xmlns:a16="http://schemas.microsoft.com/office/drawing/2014/main" id="{4C50CBA2-5457-0928-BD58-2E1F6B9FC6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2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136" y="920354"/>
            <a:ext cx="345570" cy="345570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F3C1AAD7-2E5E-6642-12CA-057B1B972BA6}"/>
              </a:ext>
            </a:extLst>
          </p:cNvPr>
          <p:cNvSpPr/>
          <p:nvPr/>
        </p:nvSpPr>
        <p:spPr>
          <a:xfrm>
            <a:off x="711200" y="2116667"/>
            <a:ext cx="3488267" cy="728133"/>
          </a:xfrm>
          <a:prstGeom prst="ellipse">
            <a:avLst/>
          </a:prstGeom>
          <a:noFill/>
          <a:ln w="285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DB9E685-C719-0955-5203-07352E42D9F5}"/>
              </a:ext>
            </a:extLst>
          </p:cNvPr>
          <p:cNvSpPr/>
          <p:nvPr/>
        </p:nvSpPr>
        <p:spPr>
          <a:xfrm>
            <a:off x="146136" y="4908084"/>
            <a:ext cx="1885864" cy="294327"/>
          </a:xfrm>
          <a:prstGeom prst="ellipse">
            <a:avLst/>
          </a:prstGeom>
          <a:noFill/>
          <a:ln w="285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79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 Man Call me Gesture by Stockland | VideoHiv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0752"/>
          <a:stretch/>
        </p:blipFill>
        <p:spPr bwMode="auto">
          <a:xfrm flipH="1">
            <a:off x="2430049" y="1490597"/>
            <a:ext cx="2317315" cy="22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eerful Young Beautiful Girl Smiling, : Video de stock (totalmente libre  de regalías) 19096372 | Shutter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24" y="4799151"/>
            <a:ext cx="2401192" cy="20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sombrosa mujer mirando a la izquierda | Foto Premiu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6"/>
          <a:stretch/>
        </p:blipFill>
        <p:spPr bwMode="auto">
          <a:xfrm>
            <a:off x="7376688" y="4477945"/>
            <a:ext cx="1767312" cy="23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y Feliz Y Sorprendida Atractiva Pareja Mmature Mirando A Cámara Aislada  En Blanco Fotos, Retratos, Imágenes Y Fotografía De Archivo Libres De  Derecho. Image 17642906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5"/>
          <a:stretch/>
        </p:blipFill>
        <p:spPr bwMode="auto">
          <a:xfrm>
            <a:off x="7317386" y="1851356"/>
            <a:ext cx="1826614" cy="20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ovalada 11"/>
          <p:cNvSpPr/>
          <p:nvPr/>
        </p:nvSpPr>
        <p:spPr>
          <a:xfrm>
            <a:off x="1901351" y="2791420"/>
            <a:ext cx="1430572" cy="853655"/>
          </a:xfrm>
          <a:prstGeom prst="wedgeEllipseCallout">
            <a:avLst>
              <a:gd name="adj1" fmla="val 62455"/>
              <a:gd name="adj2" fmla="val -6413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Great,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time? </a:t>
            </a:r>
          </a:p>
        </p:txBody>
      </p:sp>
      <p:sp>
        <p:nvSpPr>
          <p:cNvPr id="13" name="Llamada ovalada 12"/>
          <p:cNvSpPr/>
          <p:nvPr/>
        </p:nvSpPr>
        <p:spPr>
          <a:xfrm>
            <a:off x="7114784" y="3006347"/>
            <a:ext cx="1315233" cy="738935"/>
          </a:xfrm>
          <a:prstGeom prst="wedgeEllipseCallout">
            <a:avLst>
              <a:gd name="adj1" fmla="val 34634"/>
              <a:gd name="adj2" fmla="val -8839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Llamada ovalada 7"/>
          <p:cNvSpPr/>
          <p:nvPr/>
        </p:nvSpPr>
        <p:spPr>
          <a:xfrm>
            <a:off x="1647913" y="6051775"/>
            <a:ext cx="1358334" cy="806225"/>
          </a:xfrm>
          <a:prstGeom prst="wedgeEllipseCallout">
            <a:avLst>
              <a:gd name="adj1" fmla="val 65183"/>
              <a:gd name="adj2" fmla="val -7448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D4A7CD-E2D6-B3FD-C126-C54E1E370B4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484304-0A47-D1CC-0ED7-F7A2FE0FB628}"/>
              </a:ext>
            </a:extLst>
          </p:cNvPr>
          <p:cNvSpPr txBox="1"/>
          <p:nvPr/>
        </p:nvSpPr>
        <p:spPr>
          <a:xfrm>
            <a:off x="0" y="394501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acceptances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CF22DAC7-5E28-9CC2-3667-676BC799A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-87683" y="1290182"/>
            <a:ext cx="2602670" cy="2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11">
            <a:extLst>
              <a:ext uri="{FF2B5EF4-FFF2-40B4-BE49-F238E27FC236}">
                <a16:creationId xmlns:a16="http://schemas.microsoft.com/office/drawing/2014/main" id="{F85E9CA8-E80E-4890-BE1D-47322C5967D2}"/>
              </a:ext>
            </a:extLst>
          </p:cNvPr>
          <p:cNvSpPr/>
          <p:nvPr/>
        </p:nvSpPr>
        <p:spPr>
          <a:xfrm>
            <a:off x="1520248" y="1240077"/>
            <a:ext cx="1528552" cy="981589"/>
          </a:xfrm>
          <a:prstGeom prst="wedgeEllipseCallout">
            <a:avLst>
              <a:gd name="adj1" fmla="val -67133"/>
              <a:gd name="adj2" fmla="val 45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D12E9B3D-82DB-63ED-D18C-9C3547F7A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7">
            <a:extLst>
              <a:ext uri="{FF2B5EF4-FFF2-40B4-BE49-F238E27FC236}">
                <a16:creationId xmlns:a16="http://schemas.microsoft.com/office/drawing/2014/main" id="{F6705399-715E-6C89-1FB7-F18D51147829}"/>
              </a:ext>
            </a:extLst>
          </p:cNvPr>
          <p:cNvSpPr/>
          <p:nvPr/>
        </p:nvSpPr>
        <p:spPr>
          <a:xfrm>
            <a:off x="1487162" y="4734838"/>
            <a:ext cx="1358334" cy="709808"/>
          </a:xfrm>
          <a:prstGeom prst="wedgeEllipseCallout">
            <a:avLst>
              <a:gd name="adj1" fmla="val -81441"/>
              <a:gd name="adj2" fmla="val 2984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restaurant? </a:t>
            </a:r>
          </a:p>
        </p:txBody>
      </p:sp>
      <p:pic>
        <p:nvPicPr>
          <p:cNvPr id="9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3DC9AA51-0669-B9ED-05D7-4EC9E780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884" y="4446739"/>
            <a:ext cx="2755726" cy="21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13"/>
          <p:cNvSpPr/>
          <p:nvPr/>
        </p:nvSpPr>
        <p:spPr>
          <a:xfrm>
            <a:off x="7016667" y="5984118"/>
            <a:ext cx="1179204" cy="773674"/>
          </a:xfrm>
          <a:prstGeom prst="wedgeEllipseCallout">
            <a:avLst>
              <a:gd name="adj1" fmla="val 51743"/>
              <a:gd name="adj2" fmla="val -1283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Yeah,sound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Llamada ovalada 13">
            <a:extLst>
              <a:ext uri="{FF2B5EF4-FFF2-40B4-BE49-F238E27FC236}">
                <a16:creationId xmlns:a16="http://schemas.microsoft.com/office/drawing/2014/main" id="{23CFBD91-C5C3-4833-DC28-84248510AEF1}"/>
              </a:ext>
            </a:extLst>
          </p:cNvPr>
          <p:cNvSpPr/>
          <p:nvPr/>
        </p:nvSpPr>
        <p:spPr>
          <a:xfrm>
            <a:off x="6693078" y="4558238"/>
            <a:ext cx="1179204" cy="773674"/>
          </a:xfrm>
          <a:prstGeom prst="wedgeEllipseCallout">
            <a:avLst>
              <a:gd name="adj1" fmla="val -87411"/>
              <a:gd name="adj2" fmla="val 4808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85,979 Man Agreeing Images, Stock Photos &amp; Vectors | Shutterstock">
            <a:extLst>
              <a:ext uri="{FF2B5EF4-FFF2-40B4-BE49-F238E27FC236}">
                <a16:creationId xmlns:a16="http://schemas.microsoft.com/office/drawing/2014/main" id="{5A1A9EE9-EA09-A5AE-9DFE-533DC452D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1742" r="6839" b="5264"/>
          <a:stretch/>
        </p:blipFill>
        <p:spPr bwMode="auto">
          <a:xfrm>
            <a:off x="5164936" y="1240077"/>
            <a:ext cx="1844964" cy="24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lamada ovalada 12">
            <a:extLst>
              <a:ext uri="{FF2B5EF4-FFF2-40B4-BE49-F238E27FC236}">
                <a16:creationId xmlns:a16="http://schemas.microsoft.com/office/drawing/2014/main" id="{BD368479-B10F-EB71-FBD7-909E522E27C9}"/>
              </a:ext>
            </a:extLst>
          </p:cNvPr>
          <p:cNvSpPr/>
          <p:nvPr/>
        </p:nvSpPr>
        <p:spPr>
          <a:xfrm>
            <a:off x="6553200" y="1592993"/>
            <a:ext cx="1517374" cy="738935"/>
          </a:xfrm>
          <a:prstGeom prst="wedgeEllipseCallout">
            <a:avLst>
              <a:gd name="adj1" fmla="val -78699"/>
              <a:gd name="adj2" fmla="val -1381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alameda?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3198414-49AF-157D-F316-47889039D488}"/>
              </a:ext>
            </a:extLst>
          </p:cNvPr>
          <p:cNvSpPr txBox="1"/>
          <p:nvPr/>
        </p:nvSpPr>
        <p:spPr>
          <a:xfrm>
            <a:off x="1547133" y="1421091"/>
            <a:ext cx="152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Do </a:t>
            </a:r>
            <a:r>
              <a:rPr lang="es-MX" sz="1200" dirty="0" err="1"/>
              <a:t>you</a:t>
            </a:r>
            <a:r>
              <a:rPr lang="es-MX" sz="1200" dirty="0"/>
              <a:t> </a:t>
            </a:r>
            <a:r>
              <a:rPr lang="es-MX" sz="1200" dirty="0" err="1"/>
              <a:t>want</a:t>
            </a:r>
            <a:r>
              <a:rPr lang="es-MX" sz="1200" dirty="0"/>
              <a:t> </a:t>
            </a:r>
            <a:r>
              <a:rPr lang="es-MX" sz="1200" dirty="0" err="1"/>
              <a:t>to</a:t>
            </a:r>
            <a:r>
              <a:rPr lang="es-MX" sz="1200" dirty="0"/>
              <a:t> </a:t>
            </a:r>
            <a:r>
              <a:rPr lang="es-MX" sz="1200" dirty="0" err="1"/>
              <a:t>go</a:t>
            </a:r>
            <a:r>
              <a:rPr lang="es-MX" sz="1200" dirty="0"/>
              <a:t> </a:t>
            </a:r>
            <a:r>
              <a:rPr lang="es-MX" sz="1200" dirty="0" err="1"/>
              <a:t>to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cinema </a:t>
            </a:r>
            <a:r>
              <a:rPr lang="es-MX" sz="1200" dirty="0" err="1"/>
              <a:t>on</a:t>
            </a:r>
            <a:r>
              <a:rPr lang="es-MX" sz="1200" dirty="0"/>
              <a:t> </a:t>
            </a:r>
            <a:r>
              <a:rPr lang="es-MX" sz="1200" dirty="0" err="1"/>
              <a:t>Saturday</a:t>
            </a:r>
            <a:r>
              <a:rPr lang="es-MX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27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Chica guapa en camisa de cuadros cansada de demasiado ruido | Foto Gratis">
            <a:extLst>
              <a:ext uri="{FF2B5EF4-FFF2-40B4-BE49-F238E27FC236}">
                <a16:creationId xmlns:a16="http://schemas.microsoft.com/office/drawing/2014/main" id="{F109D807-EAA0-B905-9524-34955FC9F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8EB"/>
              </a:clrFrom>
              <a:clrTo>
                <a:srgbClr val="EA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/>
          <a:stretch/>
        </p:blipFill>
        <p:spPr bwMode="auto">
          <a:xfrm flipH="1">
            <a:off x="1703539" y="4325361"/>
            <a:ext cx="2342367" cy="25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122" name="Picture 2" descr="A1-A2 Level. Accepting &amp; Declining an invitation in Spanish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296" r="58434" b="80450"/>
          <a:stretch/>
        </p:blipFill>
        <p:spPr bwMode="auto">
          <a:xfrm>
            <a:off x="0" y="778161"/>
            <a:ext cx="3181611" cy="33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lamada ovalada 32"/>
          <p:cNvSpPr/>
          <p:nvPr/>
        </p:nvSpPr>
        <p:spPr>
          <a:xfrm>
            <a:off x="2455176" y="2933178"/>
            <a:ext cx="1440419" cy="1037696"/>
          </a:xfrm>
          <a:prstGeom prst="wedgeEllipseCallout">
            <a:avLst>
              <a:gd name="adj1" fmla="val -59874"/>
              <a:gd name="adj2" fmla="val -7346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038474" y="1918030"/>
            <a:ext cx="665107" cy="780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6" name="Llamada ovalada 35"/>
          <p:cNvSpPr/>
          <p:nvPr/>
        </p:nvSpPr>
        <p:spPr>
          <a:xfrm>
            <a:off x="1018718" y="782234"/>
            <a:ext cx="1511539" cy="733416"/>
          </a:xfrm>
          <a:prstGeom prst="wedgeEllipseCallout">
            <a:avLst>
              <a:gd name="adj1" fmla="val -51542"/>
              <a:gd name="adj2" fmla="val 125009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mother´s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9766B7FE-A190-CCB2-0605-2EE213F9C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4359058" y="1503124"/>
            <a:ext cx="2655516" cy="25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1,877 imágenes de Man watching clock - Imágenes, fotos y vectores de stock  | Shutterstock">
            <a:extLst>
              <a:ext uri="{FF2B5EF4-FFF2-40B4-BE49-F238E27FC236}">
                <a16:creationId xmlns:a16="http://schemas.microsoft.com/office/drawing/2014/main" id="{90D6A228-30D5-8324-AA15-514A0A785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 b="8082"/>
          <a:stretch/>
        </p:blipFill>
        <p:spPr bwMode="auto">
          <a:xfrm>
            <a:off x="7337775" y="1556881"/>
            <a:ext cx="1806225" cy="2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2">
            <a:extLst>
              <a:ext uri="{FF2B5EF4-FFF2-40B4-BE49-F238E27FC236}">
                <a16:creationId xmlns:a16="http://schemas.microsoft.com/office/drawing/2014/main" id="{4CB25313-AFAF-18E2-5222-FB3CE8CDFA01}"/>
              </a:ext>
            </a:extLst>
          </p:cNvPr>
          <p:cNvSpPr/>
          <p:nvPr/>
        </p:nvSpPr>
        <p:spPr>
          <a:xfrm>
            <a:off x="6265174" y="3298519"/>
            <a:ext cx="1440419" cy="647179"/>
          </a:xfrm>
          <a:prstGeom prst="wedgeEllipseCallout">
            <a:avLst>
              <a:gd name="adj1" fmla="val 84482"/>
              <a:gd name="adj2" fmla="val -193134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Hanks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ovalada 35">
            <a:extLst>
              <a:ext uri="{FF2B5EF4-FFF2-40B4-BE49-F238E27FC236}">
                <a16:creationId xmlns:a16="http://schemas.microsoft.com/office/drawing/2014/main" id="{24F1D8CB-B0C3-1F1E-00BF-9B7A0CE194F9}"/>
              </a:ext>
            </a:extLst>
          </p:cNvPr>
          <p:cNvSpPr/>
          <p:nvPr/>
        </p:nvSpPr>
        <p:spPr>
          <a:xfrm>
            <a:off x="5805750" y="947161"/>
            <a:ext cx="1461434" cy="831536"/>
          </a:xfrm>
          <a:prstGeom prst="wedgeEllipseCallout">
            <a:avLst>
              <a:gd name="adj1" fmla="val -59227"/>
              <a:gd name="adj2" fmla="val 111218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alameda?</a:t>
            </a:r>
          </a:p>
        </p:txBody>
      </p:sp>
      <p:pic>
        <p:nvPicPr>
          <p:cNvPr id="6" name="Picture 4" descr="158,788 Looking Scared Images, Stock Photos &amp; Vectors | Shutterstock">
            <a:extLst>
              <a:ext uri="{FF2B5EF4-FFF2-40B4-BE49-F238E27FC236}">
                <a16:creationId xmlns:a16="http://schemas.microsoft.com/office/drawing/2014/main" id="{D8E71F5C-27BA-0021-85CB-4B9FF2B21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8" t="11605" r="770" b="8552"/>
          <a:stretch/>
        </p:blipFill>
        <p:spPr bwMode="auto">
          <a:xfrm flipH="1">
            <a:off x="6982134" y="4592903"/>
            <a:ext cx="2287125" cy="22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32">
            <a:extLst>
              <a:ext uri="{FF2B5EF4-FFF2-40B4-BE49-F238E27FC236}">
                <a16:creationId xmlns:a16="http://schemas.microsoft.com/office/drawing/2014/main" id="{C4BCCAE1-97A8-5EED-C670-D10EDD7A0129}"/>
              </a:ext>
            </a:extLst>
          </p:cNvPr>
          <p:cNvSpPr/>
          <p:nvPr/>
        </p:nvSpPr>
        <p:spPr>
          <a:xfrm>
            <a:off x="5891480" y="6210821"/>
            <a:ext cx="1440419" cy="647179"/>
          </a:xfrm>
          <a:prstGeom prst="wedgeEllipseCallout">
            <a:avLst>
              <a:gd name="adj1" fmla="val 99265"/>
              <a:gd name="adj2" fmla="val -14087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Llamada ovalada 32">
            <a:extLst>
              <a:ext uri="{FF2B5EF4-FFF2-40B4-BE49-F238E27FC236}">
                <a16:creationId xmlns:a16="http://schemas.microsoft.com/office/drawing/2014/main" id="{D3EF75FA-0776-3578-96E9-D68B141037B0}"/>
              </a:ext>
            </a:extLst>
          </p:cNvPr>
          <p:cNvSpPr/>
          <p:nvPr/>
        </p:nvSpPr>
        <p:spPr>
          <a:xfrm>
            <a:off x="1709874" y="6085561"/>
            <a:ext cx="1440419" cy="647179"/>
          </a:xfrm>
          <a:prstGeom prst="wedgeEllipseCallout">
            <a:avLst>
              <a:gd name="adj1" fmla="val 49698"/>
              <a:gd name="adj2" fmla="val -181521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47F32880-A1BD-CC52-246F-2073B43FC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lamada ovalada 35">
            <a:extLst>
              <a:ext uri="{FF2B5EF4-FFF2-40B4-BE49-F238E27FC236}">
                <a16:creationId xmlns:a16="http://schemas.microsoft.com/office/drawing/2014/main" id="{E640267A-DE4E-1CA4-5527-BA036A7AF992}"/>
              </a:ext>
            </a:extLst>
          </p:cNvPr>
          <p:cNvSpPr/>
          <p:nvPr/>
        </p:nvSpPr>
        <p:spPr>
          <a:xfrm>
            <a:off x="1548988" y="4243592"/>
            <a:ext cx="1382102" cy="841975"/>
          </a:xfrm>
          <a:prstGeom prst="wedgeEllipseCallout">
            <a:avLst>
              <a:gd name="adj1" fmla="val -83440"/>
              <a:gd name="adj2" fmla="val 7177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Woud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doctor?</a:t>
            </a:r>
          </a:p>
        </p:txBody>
      </p:sp>
      <p:pic>
        <p:nvPicPr>
          <p:cNvPr id="15" name="Picture 4" descr="Premium Photo | Afro black adult woman feeling proud, arrogant and  confident, looking satisfied and successful, pointing to self">
            <a:extLst>
              <a:ext uri="{FF2B5EF4-FFF2-40B4-BE49-F238E27FC236}">
                <a16:creationId xmlns:a16="http://schemas.microsoft.com/office/drawing/2014/main" id="{41DBDBB4-9BDF-B024-534E-025FD8066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9738" b="14247"/>
          <a:stretch/>
        </p:blipFill>
        <p:spPr bwMode="auto">
          <a:xfrm>
            <a:off x="4081196" y="4572001"/>
            <a:ext cx="25450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35">
            <a:extLst>
              <a:ext uri="{FF2B5EF4-FFF2-40B4-BE49-F238E27FC236}">
                <a16:creationId xmlns:a16="http://schemas.microsoft.com/office/drawing/2014/main" id="{A8A3252D-174D-8B9C-65C8-FA35A4DC1A8A}"/>
              </a:ext>
            </a:extLst>
          </p:cNvPr>
          <p:cNvSpPr/>
          <p:nvPr/>
        </p:nvSpPr>
        <p:spPr>
          <a:xfrm>
            <a:off x="5910133" y="4320835"/>
            <a:ext cx="1382102" cy="841975"/>
          </a:xfrm>
          <a:prstGeom prst="wedgeEllipseCallout">
            <a:avLst>
              <a:gd name="adj1" fmla="val -80721"/>
              <a:gd name="adj2" fmla="val 95580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Woould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BEB03F-62C6-5801-AE37-F7BFAC4426AD}"/>
              </a:ext>
            </a:extLst>
          </p:cNvPr>
          <p:cNvSpPr txBox="1"/>
          <p:nvPr/>
        </p:nvSpPr>
        <p:spPr>
          <a:xfrm>
            <a:off x="0" y="409115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refusements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23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763</Words>
  <Application>Microsoft Office PowerPoint</Application>
  <PresentationFormat>Carta (216 x 279 mm)</PresentationFormat>
  <Paragraphs>108</Paragraphs>
  <Slides>11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Iliana Gonzalez</cp:lastModifiedBy>
  <cp:revision>13</cp:revision>
  <dcterms:created xsi:type="dcterms:W3CDTF">2022-12-19T16:05:54Z</dcterms:created>
  <dcterms:modified xsi:type="dcterms:W3CDTF">2023-01-07T04:50:41Z</dcterms:modified>
</cp:coreProperties>
</file>