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2:43.30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0 360,'0'0,"0"0,0 0,0 0,0 0,46 43,-42-40,11 8,30 18,-26-15,40 29,31 0,-67-32,44 35,4-17,-60-25,17 7,30-11,-43 0,22 0,8-15,-31 11,24-6,7 10,-31-4,24-7,13-3,-40 6,17-13,11 7,-33 12,33-25,0-1,-29 20,6-13,9-8,-20 19,10-23,4 5,-19 24,0-7,7-17,-7 20,0-13,6 7,-8 10,-2-7,4-3,-2 3,-3-21,-14 3,17 22,-3-15,-21-6,23 24,-6-7,-17-17,19 24,-12-7,-20-17,31 24,-16-7,4 11,12-4,-16-6,-8 10,20 0,-21 0,-6 0,27 0,-21 0,-6 14,30-10,-14 7,-16 3,34-10,-9 6,-19 19,26-22,-18 15,12 21,12-32,-4 21,-2 11,6-24,-4 34,-15 4,20-49,0 13,0 36,2-49,3 13,-5 22,3-40,7 8,-4 18,-2-18,5 21,11-18,-14-7,13 15,1-8,-12-6,16 13,21-7,-38-11,19 9,12-12,-27 3,17 8,24 3,-39-14,25 0,7-14,-33 10,28-6,5-5,-30 8,28-14,22-8,-36 9,45-32,81-77,-155 129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4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0,'0'0,"0"0,0 0,0 0,0 0,0 0,0 0,0 0,0 0,0 0,0 0,58 58,26 14,-58-50,45 42,26 7,-76-64,48 15,-4 21,-51-43,30 0,-5 14,-26-14,25 0,20 15,-44-12,30 8,-44-11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4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2282,'0'0,"0"0,0 0,0 0,0 0,0 0,0 0,0 0,7-15,-5 3,2-19,28-26,-20 36,15-30,51-121,-42 99,57-112,88-145,-126 237,103-173,55-49,-167 247,95-137,14 47,-123 123,65-73,13 22,-110 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4:5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1,'0'0,"0"0,0 0,0 0,0 0,0 0,0 0,0 0,0 0,0 0,0 0,0 0,0 0,0 0,0 0,0 0,0 0,33 43,5 43,-28-69,19 38,-9-12,-17-36,6 14,-9 8,4-21,5 13,-9-7,0-6,0 13,-13 7,13-28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4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87,'0'0,"0"0,0 0,0 0,0 0,0 0,0 0,0 0,13 0,12 0,-22 0,7 0,16 0,-19 0,12 0,7-15,-15 12,23-8,76-3,-77 10,82-7,47-17,-126 28,76 0,11 0,-98 3,53 8,25 3,-74-6,52 13,22 8,-75-26,54 8,15 18,-70-22,49 14,15-6,-69-8,40 14,22-6,-64-11,37 6,27-10,-61 0,-46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2:45.87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194 675,'0'0,"0"0,0 0,0 0,0 0,0 0,0 0,0 0,-19-14,6 14,7 0,-8 0,1-15,8 12,-9-8,8 11,3 0,-7 0,-3-14,9 14,-5 0,-4 0,11 0,-3 0,-1 0,4 0,-2-15,-9 15,11 0,-3 0,-1 0,4 0,-3 0,102-14,-56 7,80-15,85 8,-154 10,96-6,33-5,-151 12,63-8,3 11,-66 0,50 0,11-14,-70 14,42 0,27 0,-68-4,46-7,23-3,-70 10,42-6,14 10,-58-4,40-7,-14-3,-39 11,20-8,-7-4,-10 15,15 0,1-14,-21 10,5-6,4-5,-13 11,0-6,-13-4,10 10,-7-7,-9-3,16 10,-7-7,-22-3,25 11,-12-8,-20-18,28 22,-23-15,-11 8,30 7,-28-15,-22 8,51 7,-30-15,-33 8,60 6,-31-13,-16 7,47 10,-31-6,-16-5,46 15,-35 0,-25-14,63 14,-41 0,-15 0,52 0,-39 0,-20 14,58-14,-37 0,-34 15,72-8,-39 14,-26 8,65-18,-33 21,-26 11,61-31,-30 19,-11 26,47-42,-24 28,-10 0,37-29,-16 29,5-14,9-18,-19 21,22 11,6-39,-4 6,5 19,0-22,0 15,6 21,-1-40,10 8,-2 32,-10-30,20-11,2 12,-17-10,17 6,7 5,-23-15,21 0,21 14,-43-14,17 0,13-14,-24 14,24 0,7-15,-32 12,26-8,45-18,-56 14,53-27,107-73,-188 115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10.49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0 918,'0'0,"0"0,0 0,0 0,0 0,0 0,0 0,20 0,-17 0,6 0,17 0,-22 0,5 0,17 0,-20-3,14-8,-1 11,-14 0,10 0,49 0,-38-7,51-15,20 8,-87 10,19-6,23-19,-46 26,20-8,-13-32,-10 35,7-13,-10 7,-4 2,-5-19,9 16,0 8,0-14,-7-8,7 21,0-13,-6-8,3 18,-7-21,-3 18,11 6,-2-13,4 21,-6-7,-8-14,-2 2,6 9,4-4,3 14,-7 0,-22-15,25 15,-12 0,-13-14,25 14,-12 0,-13 0,23 0,-15 0,-8 14,23-14,-14 0,3 0,19 0,-4 0,-2 0,3 0,-11 0,9 0,1 4,-10 7,-17-11,23 7,-14 14,10-6,10-15,-7 0,10 14,-2-14,-3 0,5 14,0-10,0 7,-6 17,8-24,2 7,3 17,-4-28,7 0,-4 15,-3-8,7 14,10 8,-10-25,18 7,17 17,-34-28,17 0,11 0,-27-4,21-6,12-4,-30 14,22 0,8-15,-33 7,21-13,13-7,-33 20,25-13,7-8,-33 19,22-23,-9 5,-12 16,20-19,-8-27,-21 51,5-14,-9-37,-1 47,-4-21,-8-11,6 28,-12-27,-13 27,20 4,-21-21,0 18,23 10,-18-6,-24-5,47 15,-9 0,-38 15,45-15,-12 0,-20 14,31-7,-16 15,-15 6,31-20,-16 13,-8 22,25-35,-12 13,-7 7,18-17,-16 22,-8 10,25-36,-12 14,25 22,-6-43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12.693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426 403,'0'0,"0"0,0 0,0 0,0 0,58 28,-36-14,47 30,-30-30,-19-7,43 15,28 6,-66-24,47 7,-14-11,-39 0,33 0,-13-15,-32 15,18 0,-6 0,-12-3,12-8,-7 11,-5 0,39-14,-43 6,6-13,17 7,-21 10,10-7,-9-17,-6 21,0-15,-19-21,15 36,-5-15,-11-6,16 17,-11-21,-24 3,30 18,-20-21,-4 17,19 8,-30-14,-14-8,48 26,-25-8,-23 11,44-4,-30-7,-14-3,48 14,-19 0,-3 0,24 0,-17 0,-26 14,37-10,-30 7,5 3,31-10,-16 6,-2 5,19-12,-12 8,6 3,9-11,-11 9,8 16,6-24,-4 7,5 3,0-10,0 7,1-8,4 8,-1-2,-1-4,10 10,-12-15,4 0,21 28,-26-24,0 7,32 3,-30-14,3 0,27 29,-25-26,12 8,26 18,-27-22,35 14,-8-6,-30-12,28 8,15-11,-42-3,33-8,3 11,-42 0,18 0,11-15,-32 15,12 0,20-28,-33 24,13-7,14-3,-25 7,16-15,-5-6,-15 20,5-13,11-22,-19 35,4-13,1 7,-7 2,-4-19,5 2,-3 22,-7-15,-16-21,19 32,-12-6,-6 2,15 8,-19-14,-10 21,22-4,-37-7,3-3,31 14,-38 0,-19 0,55 4,-40 6,-22-10,61 4,-45 7,-22 17,77-24,-26 7,-45 3,70-10,-30 6,-1 5,33-11,-21 6,1 4,25-10,-12 7,-13 17,29-24,-7 7,-10 3,20-10,0 6,0 5,5-8,10 15,23 6,-38-28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32.890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1 0,'0'0,"0"0,0 0,0 0,0 0,0 0,0 0,0 0,0 0,0 0,0 0,0 0,0 0,0 0,0 0,0 0,19 15,0-1,-5-3,24 21,46 40,-75-61,21 21,-18-32,-1 8,17 13,37 36,-46-42,33 27,19 16,-61-51,19 14,16-6,-39-15,14 0,25 14,-37-17,16-8,8 11,-27-4,10-7,30-17,-42 24,7-7,9-3,-16 14,7 0,9-29,-12 22,12-14,-6-8,-11 25,3-6,8-33,-13 39,0-7,0-3,-4 7,-5-15,2 8,1 7,-14-15,-12-7,27 26,-9-8,-32-18,39 26,-18-8,-14-3,31 14,-16 0,-21-15,35 15,-19 0,-29 15,46-15,-21 0,1 14,18-7,-24 15,6 6,25-20,-12 13,-13 22,23-32,-15 21,-1 26,20-44,-10 29,2 0,13-35,0 13,0 22,0-32,0 21,13-18,-13-10,0 6,4-10,-1 0,3 15,-4-11,3 6,7-10,-8 0,5 0,11-14,-14 5,7-11,32-52,-45 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41.588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1048 288,'0'0,"0"0,0 0,0 0,0 0,0 0,0 0,0 0,0 0,0 0,0 0,0 0,0 0,-19-15,2 15,-31 0,-42-28,63 28,-43 0,25 0,26 0,-33 0,0 28,44-20,-16 13,4-7,13-6,-12 13,-6 22,21-36,-5 15,9-8,-2-6,-3 13,5 7,0-21,0 15,7 7,-5-25,2 6,16 4,-19-14,4 0,21 15,-20-12,14 8,12 4,-27-15,9 0,6 0,-12 3,16 8,-11-25,-1 14,21 0,12-15,-29 15,26 0,4-14,-37 6,14-13,9-8,-27 26,9-8,12-18,-21 22,10-14,-2-8,-8 21,9-13,-8-22,-4 40,3-8,-12-32,6 39,-4-6,-21-33,17 35,-14-13,-29-22,41 35,-23-13,-24-8,41 18,-31-21,-29 18,55 6,-34-13,-28 7,64 10,-31-6,-26 10,59 0,-29 0,-17 14,52-14,-21 0,-25 29,45-25,-20 6,1 19,27-25,-9 6,-12 33,20-39,-7 6,6 19,5-21,4-2,0-1,3 5,7 8,-5-7,19 17,-26-28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47.72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1 316,'0'0,"0"0,0 0,0 0,19 0,-6-15,-6 15,12 0,0 0,-15 0,5 0,11-14,-17 14,7 0,9 0,-16 0,7 0,3 0,-10-4,7-6,35 10,-42 0,7 0,22-15,-30 12,3-8,20 11,-15-4,19-6,16-19,-37 25,17-6,-12-5,-8 12,9-8,-1 11,-10 0,7 0,-4-14,-4 10,3 8,-5-4,6-29,-3 25,7-6,-4 10,-6-4,0-7,0-17,0 19,0 9,0 0,0-6,-6-8,3 10,-7-6,4-5,-1 19,-12 7,6 3,6-10,-12 6,-7 19,23-21,-7 13,-16 22,21-36,-9 14,-5 37,12-43,-12 27,-7 16,19-42,-12 25,-13 16,29-45,-7 19,-22 12,28-32,-5 21,9 26,3-51,7 14,-10 8,2-25,2 7,3 3,-6-7,4 15,8-8,-10-7,7 15,16-8,6 0,-6 1,-19-19,12-7,0 11,-15-3,11-8,11 11,-18-4,17-6,-12-19,-10 21,13 2,10-9,-23 7,7-12,-4 5,-2 11,5-6,-3-19,-6 25,0-6,7-19,-9 17,-3-19,5 2,-1 25,-4-6,-14-33,13 31,5 10,-18-27,15 21,-5-13,2 7,0 10,-11-6,-2 10,11-4,-14-7,10 11,4 4,-14 7,-10-11,33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3:56.31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1 402,'0'0,"0"0,0 0,0 0,0 0,0 0,0 0,0 0,0 0,0 0,0 0,0 0,0 0,0 0,0 0,0 0,0 0,0 0,0 0,0 0,32 57,-30-53,2 7,29 32,-24-32,20 21,29 39,-35-55,38 26,-15 1,-34-31,40-10,32 12,-59-10,40 7,0-26,-51 12,30-8,1-18,-33 22,21-14,13-8,-34 22,21-15,-7-6,-18 20,16-13,-5-8,-13 21,8-12,-1-9,-10 21,7-13,-4-7,-4 20,2-13,-4 6,-1 12,-4-8,5-32,-2 36,-2-15,4 8,-6 10,-8-6,8-5,6 12,0-8,-7-3,2 6,-9-13,-12-8,24 22,-2-14,-22-8,17 21,-15-13,-1 7,16 6,-15-13,-14 7,30 10,-17-7,-26-3,43 14,-17 0,6 14,7-14,-28 0,15 15,13-15,-22 0,9 14,16-6,-15 13,-21-7,37-10,-16 7,-8 32,28-40,-5 8,-17 18,19-22,-12 14,19 8,-2-25,-2 6,4 5,-2-11,-3 6,5-10,2 0,3 0,-5 29,1-22,4 14,-5-6,5-8,9 14,-7-6,-5-11,2 6,22 19,-17-21,14 13,16 7,-30-24,14 7,3 17,-14-24,21 7,6 3,-30-6,14 13,29-21,-35 0,31 0,61-43,-109 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7T05:54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298 330,'0'0,"0"0,0 0,0 0,0 0,0 0,0 0,0 0,0 0,0 0,19 58,-11-37,16 44,-4 7,-16-54,4 7,-1-11,-6-4,4 23,-5 24,2-49,3 13,-5-7,3-14,7 0,-4 43,-2-31,5 20,17 25,-18-43,16 29,28 0,-37-32,28 21,22 11,-48-27,30 26,37 1,-57-31,43 19,33 12,-103-43</inkml:trace>
  <inkml:trace contextRef="#ctx0" brushRef="#br0" timeOffset="579">1 804,'0'0,"0"0,0 0,19 0,7-15,-19 15,12 0,0-14,-12 10,12-6,45-19,-49 19,28-23,22 4,-50 18,28-21,80-39,-108 60,28-21,28 3,-40 6,54-40,44-23,-101 67,54-34,-11-19,-53 53,29-33,62-35,-109 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microsoft.com/office/2007/relationships/media" Target="../media/media3.mp3" /><Relationship Id="rId1" Type="http://schemas.openxmlformats.org/officeDocument/2006/relationships/audio" Target="NULL" TargetMode="External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 /><Relationship Id="rId7" Type="http://schemas.openxmlformats.org/officeDocument/2006/relationships/image" Target="../media/image37.jpeg" /><Relationship Id="rId2" Type="http://schemas.openxmlformats.org/officeDocument/2006/relationships/hyperlink" Target="https://www.liveworksheets.com/cg246212to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6.jpeg" /><Relationship Id="rId5" Type="http://schemas.openxmlformats.org/officeDocument/2006/relationships/image" Target="../media/image35.jpeg" /><Relationship Id="rId4" Type="http://schemas.openxmlformats.org/officeDocument/2006/relationships/hyperlink" Target="https://wordwall.net/es/resource/16860711/accepting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customXml" Target="../ink/ink6.xml" /><Relationship Id="rId18" Type="http://schemas.openxmlformats.org/officeDocument/2006/relationships/image" Target="../media/image10.png" /><Relationship Id="rId26" Type="http://schemas.openxmlformats.org/officeDocument/2006/relationships/image" Target="../media/image14.png" /><Relationship Id="rId3" Type="http://schemas.openxmlformats.org/officeDocument/2006/relationships/customXml" Target="../ink/ink1.xml" /><Relationship Id="rId21" Type="http://schemas.openxmlformats.org/officeDocument/2006/relationships/customXml" Target="../ink/ink10.xml" /><Relationship Id="rId7" Type="http://schemas.openxmlformats.org/officeDocument/2006/relationships/customXml" Target="../ink/ink3.xml" /><Relationship Id="rId12" Type="http://schemas.openxmlformats.org/officeDocument/2006/relationships/image" Target="../media/image7.png" /><Relationship Id="rId17" Type="http://schemas.openxmlformats.org/officeDocument/2006/relationships/customXml" Target="../ink/ink8.xml" /><Relationship Id="rId25" Type="http://schemas.openxmlformats.org/officeDocument/2006/relationships/customXml" Target="../ink/ink12.xml" /><Relationship Id="rId2" Type="http://schemas.openxmlformats.org/officeDocument/2006/relationships/image" Target="../media/image2.png" /><Relationship Id="rId16" Type="http://schemas.openxmlformats.org/officeDocument/2006/relationships/image" Target="../media/image9.png" /><Relationship Id="rId20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11" Type="http://schemas.openxmlformats.org/officeDocument/2006/relationships/customXml" Target="../ink/ink5.xml" /><Relationship Id="rId24" Type="http://schemas.openxmlformats.org/officeDocument/2006/relationships/image" Target="../media/image13.png" /><Relationship Id="rId5" Type="http://schemas.openxmlformats.org/officeDocument/2006/relationships/customXml" Target="../ink/ink2.xml" /><Relationship Id="rId15" Type="http://schemas.openxmlformats.org/officeDocument/2006/relationships/customXml" Target="../ink/ink7.xml" /><Relationship Id="rId23" Type="http://schemas.openxmlformats.org/officeDocument/2006/relationships/customXml" Target="../ink/ink11.xml" /><Relationship Id="rId28" Type="http://schemas.openxmlformats.org/officeDocument/2006/relationships/image" Target="../media/image15.png" /><Relationship Id="rId10" Type="http://schemas.openxmlformats.org/officeDocument/2006/relationships/image" Target="../media/image6.png" /><Relationship Id="rId19" Type="http://schemas.openxmlformats.org/officeDocument/2006/relationships/customXml" Target="../ink/ink9.xml" /><Relationship Id="rId4" Type="http://schemas.openxmlformats.org/officeDocument/2006/relationships/image" Target="../media/image3.png" /><Relationship Id="rId9" Type="http://schemas.openxmlformats.org/officeDocument/2006/relationships/customXml" Target="../ink/ink4.xml" /><Relationship Id="rId14" Type="http://schemas.openxmlformats.org/officeDocument/2006/relationships/image" Target="../media/image8.png" /><Relationship Id="rId22" Type="http://schemas.openxmlformats.org/officeDocument/2006/relationships/image" Target="../media/image12.png" /><Relationship Id="rId27" Type="http://schemas.openxmlformats.org/officeDocument/2006/relationships/customXml" Target="../ink/ink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25.jpeg" /><Relationship Id="rId7" Type="http://schemas.openxmlformats.org/officeDocument/2006/relationships/image" Target="../media/image18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Relationship Id="rId9" Type="http://schemas.openxmlformats.org/officeDocument/2006/relationships/image" Target="../media/image29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 /><Relationship Id="rId3" Type="http://schemas.openxmlformats.org/officeDocument/2006/relationships/image" Target="../media/image31.png" /><Relationship Id="rId7" Type="http://schemas.openxmlformats.org/officeDocument/2006/relationships/image" Target="../media/image18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jpeg" /><Relationship Id="rId5" Type="http://schemas.openxmlformats.org/officeDocument/2006/relationships/image" Target="../media/image32.jpeg" /><Relationship Id="rId4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________________the new art gallery on the weekend.         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_karaoke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fine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International Conventio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Centre.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__. Will they have smartphones? 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_a concert tonight at the stadium? I was wondering     	if 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But ____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 hace to a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6543DB-24D5-6DCC-38A5-AC2D0337BFF0}"/>
              </a:ext>
            </a:extLst>
          </p:cNvPr>
          <p:cNvSpPr txBox="1"/>
          <p:nvPr/>
        </p:nvSpPr>
        <p:spPr>
          <a:xfrm>
            <a:off x="2331120" y="1703404"/>
            <a:ext cx="190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am </a:t>
            </a:r>
            <a:r>
              <a:rPr lang="es-US" dirty="0" err="1"/>
              <a:t>going</a:t>
            </a:r>
            <a:r>
              <a:rPr lang="es-US" dirty="0"/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882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A5073F39-E1F0-F140-4FA9-F94F21034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76" y="1484182"/>
            <a:ext cx="1213711" cy="1577824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7B10EDEB-FD23-44F7-2B1D-5A56BFA07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18" y="3660450"/>
            <a:ext cx="1679428" cy="1527837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D6C25B25-5DC1-68D3-B88B-4ED51C67A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93" y="5151816"/>
            <a:ext cx="1615393" cy="1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0631798-ABAF-E2A6-59D3-27FB97A2CA6A}"/>
                  </a:ext>
                </a:extLst>
              </p14:cNvPr>
              <p14:cNvContentPartPr/>
              <p14:nvPr/>
            </p14:nvContentPartPr>
            <p14:xfrm>
              <a:off x="551459" y="2603546"/>
              <a:ext cx="488520" cy="2739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0631798-ABAF-E2A6-59D3-27FB97A2C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459" y="2513906"/>
                <a:ext cx="5781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1DBEA64-6053-59FC-DE43-82A3D2A48E03}"/>
                  </a:ext>
                </a:extLst>
              </p14:cNvPr>
              <p14:cNvContentPartPr/>
              <p14:nvPr/>
            </p14:nvContentPartPr>
            <p14:xfrm>
              <a:off x="2798939" y="4586786"/>
              <a:ext cx="734760" cy="28440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1DBEA64-6053-59FC-DE43-82A3D2A48E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3939" y="4497146"/>
                <a:ext cx="8244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F1340D05-5E1D-1C0A-044F-066DB5DFB003}"/>
                  </a:ext>
                </a:extLst>
              </p14:cNvPr>
              <p14:cNvContentPartPr/>
              <p14:nvPr/>
            </p14:nvContentPartPr>
            <p14:xfrm>
              <a:off x="621299" y="3280346"/>
              <a:ext cx="281520" cy="33084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1340D05-5E1D-1C0A-044F-066DB5DFB0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299" y="3190346"/>
                <a:ext cx="37116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9749B0E4-D2E0-4679-FD73-37CA04F5F3FC}"/>
                  </a:ext>
                </a:extLst>
              </p14:cNvPr>
              <p14:cNvContentPartPr/>
              <p14:nvPr/>
            </p14:nvContentPartPr>
            <p14:xfrm>
              <a:off x="2615339" y="5273666"/>
              <a:ext cx="453600" cy="20700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9749B0E4-D2E0-4679-FD73-37CA04F5F3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0339" y="5184026"/>
                <a:ext cx="5432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BD55FAFB-F538-40DF-4BC6-470A9E508DEC}"/>
                  </a:ext>
                </a:extLst>
              </p14:cNvPr>
              <p14:cNvContentPartPr/>
              <p14:nvPr/>
            </p14:nvContentPartPr>
            <p14:xfrm>
              <a:off x="602579" y="3967226"/>
              <a:ext cx="316440" cy="19152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BD55FAFB-F538-40DF-4BC6-470A9E508D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939" y="3877226"/>
                <a:ext cx="4060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5C8218A2-2C34-136E-AAD8-4E50013FB695}"/>
                  </a:ext>
                </a:extLst>
              </p14:cNvPr>
              <p14:cNvContentPartPr/>
              <p14:nvPr/>
            </p14:nvContentPartPr>
            <p14:xfrm>
              <a:off x="2623979" y="5940026"/>
              <a:ext cx="382320" cy="22752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5C8218A2-2C34-136E-AAD8-4E50013FB6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8979" y="5850386"/>
                <a:ext cx="4719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0D0B1923-7EDF-6069-9A43-156B0061DF39}"/>
                  </a:ext>
                </a:extLst>
              </p14:cNvPr>
              <p14:cNvContentPartPr/>
              <p14:nvPr/>
            </p14:nvContentPartPr>
            <p14:xfrm>
              <a:off x="579179" y="4576706"/>
              <a:ext cx="188640" cy="30492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0D0B1923-7EDF-6069-9A43-156B0061DF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539" y="4486706"/>
                <a:ext cx="27828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98F7E5D1-A4B2-E53C-7E8D-499BB38C577A}"/>
                  </a:ext>
                </a:extLst>
              </p14:cNvPr>
              <p14:cNvContentPartPr/>
              <p14:nvPr/>
            </p14:nvContentPartPr>
            <p14:xfrm>
              <a:off x="2887139" y="1891106"/>
              <a:ext cx="351360" cy="27936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98F7E5D1-A4B2-E53C-7E8D-499BB38C57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42499" y="1801106"/>
                <a:ext cx="4410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Entrada de lápiz 25">
                <a:extLst>
                  <a:ext uri="{FF2B5EF4-FFF2-40B4-BE49-F238E27FC236}">
                    <a16:creationId xmlns:a16="http://schemas.microsoft.com/office/drawing/2014/main" id="{BD6D2735-09FF-8408-0586-92247AC0A621}"/>
                  </a:ext>
                </a:extLst>
              </p14:cNvPr>
              <p14:cNvContentPartPr/>
              <p14:nvPr/>
            </p14:nvContentPartPr>
            <p14:xfrm>
              <a:off x="546779" y="5206706"/>
              <a:ext cx="437400" cy="455040"/>
            </p14:xfrm>
          </p:contentPart>
        </mc:Choice>
        <mc:Fallback>
          <p:pic>
            <p:nvPicPr>
              <p:cNvPr id="25" name="Entrada de lápiz 25">
                <a:extLst>
                  <a:ext uri="{FF2B5EF4-FFF2-40B4-BE49-F238E27FC236}">
                    <a16:creationId xmlns:a16="http://schemas.microsoft.com/office/drawing/2014/main" id="{BD6D2735-09FF-8408-0586-92247AC0A6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8139" y="5197699"/>
                <a:ext cx="455040" cy="472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6FFEED94-2691-B036-AA20-B90D6747E8C4}"/>
                  </a:ext>
                </a:extLst>
              </p14:cNvPr>
              <p14:cNvContentPartPr/>
              <p14:nvPr/>
            </p14:nvContentPartPr>
            <p14:xfrm>
              <a:off x="2782739" y="2670866"/>
              <a:ext cx="272160" cy="14508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6FFEED94-2691-B036-AA20-B90D6747E8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73739" y="2661866"/>
                <a:ext cx="289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68A78D29-7FB4-C4FA-44D6-AA1B08BA3923}"/>
                  </a:ext>
                </a:extLst>
              </p14:cNvPr>
              <p14:cNvContentPartPr/>
              <p14:nvPr/>
            </p14:nvContentPartPr>
            <p14:xfrm>
              <a:off x="2589779" y="2495186"/>
              <a:ext cx="532440" cy="82152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68A78D29-7FB4-C4FA-44D6-AA1B08BA3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80779" y="2486546"/>
                <a:ext cx="55008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CD51B070-C097-A876-83F8-7DFCA6C97B99}"/>
                  </a:ext>
                </a:extLst>
              </p14:cNvPr>
              <p14:cNvContentPartPr/>
              <p14:nvPr/>
            </p14:nvContentPartPr>
            <p14:xfrm>
              <a:off x="739739" y="5970986"/>
              <a:ext cx="56160" cy="14508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CD51B070-C097-A876-83F8-7DFCA6C97B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0739" y="5962346"/>
                <a:ext cx="73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9B897ABE-2636-1F4D-0653-E965E0076B99}"/>
                  </a:ext>
                </a:extLst>
              </p14:cNvPr>
              <p14:cNvContentPartPr/>
              <p14:nvPr/>
            </p14:nvContentPartPr>
            <p14:xfrm>
              <a:off x="2643059" y="4344146"/>
              <a:ext cx="733680" cy="831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9B897ABE-2636-1F4D-0653-E965E0076B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34419" y="4335506"/>
                <a:ext cx="751320" cy="1008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5E92E433-A5F3-56C3-D949-210D9E066BEA}"/>
              </a:ext>
            </a:extLst>
          </p:cNvPr>
          <p:cNvSpPr txBox="1"/>
          <p:nvPr/>
        </p:nvSpPr>
        <p:spPr>
          <a:xfrm>
            <a:off x="5272989" y="24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Birthday</a:t>
            </a:r>
            <a:r>
              <a:rPr lang="es-US" dirty="0"/>
              <a:t> parte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2498F95-2EA7-59E8-6B50-7F650F4FBD7E}"/>
              </a:ext>
            </a:extLst>
          </p:cNvPr>
          <p:cNvSpPr txBox="1"/>
          <p:nvPr/>
        </p:nvSpPr>
        <p:spPr>
          <a:xfrm>
            <a:off x="3607358" y="248793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B431822-4EA9-96EA-411C-5CB2768821E7}"/>
              </a:ext>
            </a:extLst>
          </p:cNvPr>
          <p:cNvSpPr txBox="1"/>
          <p:nvPr/>
        </p:nvSpPr>
        <p:spPr>
          <a:xfrm>
            <a:off x="5231871" y="4477138"/>
            <a:ext cx="315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Medical </a:t>
            </a:r>
            <a:r>
              <a:rPr lang="es-US" dirty="0" err="1"/>
              <a:t>appointment</a:t>
            </a:r>
            <a:endParaRPr lang="es-U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E20F69A-F6CE-2555-3425-C0A86BC9C666}"/>
              </a:ext>
            </a:extLst>
          </p:cNvPr>
          <p:cNvSpPr txBox="1"/>
          <p:nvPr/>
        </p:nvSpPr>
        <p:spPr>
          <a:xfrm>
            <a:off x="5272989" y="31123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Tennis</a:t>
            </a:r>
            <a:r>
              <a:rPr lang="es-US" dirty="0"/>
              <a:t> match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E29C071-97C3-C8B2-82FD-1DAB8782404C}"/>
              </a:ext>
            </a:extLst>
          </p:cNvPr>
          <p:cNvSpPr txBox="1"/>
          <p:nvPr/>
        </p:nvSpPr>
        <p:spPr>
          <a:xfrm>
            <a:off x="5272989" y="37947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Class</a:t>
            </a:r>
            <a:r>
              <a:rPr lang="es-US" dirty="0"/>
              <a:t> </a:t>
            </a:r>
            <a:r>
              <a:rPr lang="es-US" dirty="0" err="1"/>
              <a:t>reunion</a:t>
            </a:r>
            <a:endParaRPr lang="es-US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156A743-1BA7-FC9C-5C16-8597B5A3CE57}"/>
              </a:ext>
            </a:extLst>
          </p:cNvPr>
          <p:cNvSpPr txBox="1"/>
          <p:nvPr/>
        </p:nvSpPr>
        <p:spPr>
          <a:xfrm>
            <a:off x="5186384" y="5087645"/>
            <a:ext cx="23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Rock </a:t>
            </a:r>
            <a:r>
              <a:rPr lang="es-US" dirty="0" err="1"/>
              <a:t>concert</a:t>
            </a:r>
            <a:endParaRPr lang="es-US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C62C7E-80A7-7AE7-C94A-0C884E6F2EC1}"/>
              </a:ext>
            </a:extLst>
          </p:cNvPr>
          <p:cNvSpPr txBox="1"/>
          <p:nvPr/>
        </p:nvSpPr>
        <p:spPr>
          <a:xfrm>
            <a:off x="5638888" y="5786320"/>
            <a:ext cx="212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Tennis</a:t>
            </a:r>
            <a:r>
              <a:rPr lang="es-US" dirty="0"/>
              <a:t> match</a:t>
            </a:r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4A2A87-FE23-1EFA-7C24-BA1CF61AD0CD}"/>
              </a:ext>
            </a:extLst>
          </p:cNvPr>
          <p:cNvSpPr txBox="1"/>
          <p:nvPr/>
        </p:nvSpPr>
        <p:spPr>
          <a:xfrm>
            <a:off x="354866" y="3598543"/>
            <a:ext cx="3320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video </a:t>
            </a:r>
            <a:r>
              <a:rPr lang="es-US" dirty="0" err="1"/>
              <a:t>game</a:t>
            </a:r>
            <a:r>
              <a:rPr lang="es-US" dirty="0"/>
              <a:t> </a:t>
            </a:r>
            <a:r>
              <a:rPr lang="es-US" dirty="0" err="1"/>
              <a:t>tournament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baseball </a:t>
            </a:r>
            <a:r>
              <a:rPr lang="es-US" dirty="0" err="1"/>
              <a:t>game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car </a:t>
            </a:r>
            <a:r>
              <a:rPr lang="es-US" dirty="0" err="1"/>
              <a:t>race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soccer </a:t>
            </a:r>
            <a:r>
              <a:rPr lang="es-US" dirty="0" err="1"/>
              <a:t>game</a:t>
            </a:r>
            <a:r>
              <a:rPr lang="es-US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EEC350-AE45-5985-65CA-06D8C4DAD085}"/>
              </a:ext>
            </a:extLst>
          </p:cNvPr>
          <p:cNvSpPr txBox="1"/>
          <p:nvPr/>
        </p:nvSpPr>
        <p:spPr>
          <a:xfrm>
            <a:off x="3607358" y="248793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77A1CD-DE7E-C07C-8032-2CD4ED098D85}"/>
              </a:ext>
            </a:extLst>
          </p:cNvPr>
          <p:cNvSpPr txBox="1"/>
          <p:nvPr/>
        </p:nvSpPr>
        <p:spPr>
          <a:xfrm>
            <a:off x="3562127" y="3669998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</a:t>
            </a:r>
            <a:r>
              <a:rPr lang="es-US" dirty="0" err="1"/>
              <a:t>birthday</a:t>
            </a:r>
            <a:r>
              <a:rPr lang="es-US" dirty="0"/>
              <a:t> </a:t>
            </a:r>
            <a:r>
              <a:rPr lang="es-US" dirty="0" err="1"/>
              <a:t>party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</a:t>
            </a:r>
            <a:r>
              <a:rPr lang="es-US" dirty="0" err="1"/>
              <a:t>class</a:t>
            </a:r>
            <a:r>
              <a:rPr lang="es-US" dirty="0"/>
              <a:t> </a:t>
            </a:r>
            <a:r>
              <a:rPr lang="es-US" dirty="0" err="1"/>
              <a:t>reunion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</a:t>
            </a:r>
            <a:r>
              <a:rPr lang="es-US" dirty="0" err="1"/>
              <a:t>wedding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</a:t>
            </a:r>
            <a:r>
              <a:rPr lang="es-US" dirty="0" err="1"/>
              <a:t>barbecue</a:t>
            </a:r>
            <a:endParaRPr lang="es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5F18ED-1803-7A9F-E93C-EBA468AFEEEF}"/>
              </a:ext>
            </a:extLst>
          </p:cNvPr>
          <p:cNvSpPr txBox="1"/>
          <p:nvPr/>
        </p:nvSpPr>
        <p:spPr>
          <a:xfrm>
            <a:off x="5983881" y="3598543"/>
            <a:ext cx="2805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rock </a:t>
            </a:r>
            <a:r>
              <a:rPr lang="es-US" dirty="0" err="1"/>
              <a:t>concert</a:t>
            </a:r>
            <a:endParaRPr lang="es-US" dirty="0"/>
          </a:p>
          <a:p>
            <a:pPr algn="l"/>
            <a:endParaRPr lang="es-US" dirty="0"/>
          </a:p>
          <a:p>
            <a:pPr algn="l"/>
            <a:r>
              <a:rPr lang="es-US" dirty="0"/>
              <a:t>A hip-hop dance performance </a:t>
            </a:r>
          </a:p>
          <a:p>
            <a:pPr algn="l"/>
            <a:endParaRPr lang="es-US" dirty="0"/>
          </a:p>
          <a:p>
            <a:pPr algn="l"/>
            <a:r>
              <a:rPr lang="es-US" dirty="0"/>
              <a:t>A musical</a:t>
            </a:r>
          </a:p>
          <a:p>
            <a:pPr algn="l"/>
            <a:endParaRPr lang="es-US" dirty="0"/>
          </a:p>
          <a:p>
            <a:pPr algn="l"/>
            <a:r>
              <a:rPr lang="es-US" dirty="0"/>
              <a:t>A film festival</a:t>
            </a:r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306486" y="489185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ABB871-07B6-572D-8DBA-7FD42C91A69A}"/>
              </a:ext>
            </a:extLst>
          </p:cNvPr>
          <p:cNvSpPr txBox="1"/>
          <p:nvPr/>
        </p:nvSpPr>
        <p:spPr>
          <a:xfrm rot="10800000" flipV="1">
            <a:off x="6764951" y="5487151"/>
            <a:ext cx="36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No, i </a:t>
            </a:r>
            <a:r>
              <a:rPr lang="es-US" dirty="0" err="1"/>
              <a:t>feel</a:t>
            </a:r>
            <a:r>
              <a:rPr lang="es-US" dirty="0"/>
              <a:t> </a:t>
            </a:r>
            <a:r>
              <a:rPr lang="es-US" dirty="0" err="1"/>
              <a:t>bad</a:t>
            </a:r>
            <a:r>
              <a:rPr lang="es-US" dirty="0"/>
              <a:t> </a:t>
            </a:r>
            <a:r>
              <a:rPr lang="es-US" dirty="0" err="1"/>
              <a:t>when</a:t>
            </a:r>
            <a:r>
              <a:rPr lang="es-US" dirty="0"/>
              <a:t> i decline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AB187A-7D3D-9238-F9DC-A840438BDACA}"/>
              </a:ext>
            </a:extLst>
          </p:cNvPr>
          <p:cNvSpPr txBox="1"/>
          <p:nvPr/>
        </p:nvSpPr>
        <p:spPr>
          <a:xfrm rot="10800000" flipV="1">
            <a:off x="6900960" y="5653171"/>
            <a:ext cx="340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Me </a:t>
            </a:r>
            <a:r>
              <a:rPr lang="es-US" dirty="0" err="1"/>
              <a:t>parents</a:t>
            </a:r>
            <a:r>
              <a:rPr lang="es-US" dirty="0"/>
              <a:t> </a:t>
            </a:r>
            <a:r>
              <a:rPr lang="es-US" dirty="0" err="1"/>
              <a:t>doesnt</a:t>
            </a:r>
            <a:r>
              <a:rPr lang="es-US" dirty="0"/>
              <a:t> </a:t>
            </a:r>
            <a:r>
              <a:rPr lang="es-US" dirty="0" err="1"/>
              <a:t>gave</a:t>
            </a:r>
            <a:r>
              <a:rPr lang="es-US" dirty="0"/>
              <a:t> me </a:t>
            </a:r>
            <a:r>
              <a:rPr lang="es-US" dirty="0" err="1"/>
              <a:t>permission,yes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-150765" y="683318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50410AF-C37B-B868-C741-A497BC03EE44}"/>
              </a:ext>
            </a:extLst>
          </p:cNvPr>
          <p:cNvSpPr/>
          <p:nvPr/>
        </p:nvSpPr>
        <p:spPr>
          <a:xfrm>
            <a:off x="4691525" y="2968319"/>
            <a:ext cx="204843" cy="27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8556D4-B638-9659-128E-7D13F9F5617E}"/>
              </a:ext>
            </a:extLst>
          </p:cNvPr>
          <p:cNvSpPr/>
          <p:nvPr/>
        </p:nvSpPr>
        <p:spPr>
          <a:xfrm>
            <a:off x="3951118" y="3893825"/>
            <a:ext cx="315026" cy="37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21AE8B-1734-9B3D-E89E-A3F05FBF1C7B}"/>
              </a:ext>
            </a:extLst>
          </p:cNvPr>
          <p:cNvSpPr/>
          <p:nvPr/>
        </p:nvSpPr>
        <p:spPr>
          <a:xfrm>
            <a:off x="3932344" y="4512660"/>
            <a:ext cx="352574" cy="416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DCBC43-8946-D2C2-1618-8DE940573848}"/>
              </a:ext>
            </a:extLst>
          </p:cNvPr>
          <p:cNvSpPr/>
          <p:nvPr/>
        </p:nvSpPr>
        <p:spPr>
          <a:xfrm>
            <a:off x="4617659" y="5459714"/>
            <a:ext cx="352574" cy="46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57471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err="1"/>
                        <a:t>Doesn’t</a:t>
                      </a:r>
                      <a:r>
                        <a:rPr lang="es-US" dirty="0"/>
                        <a:t> </a:t>
                      </a:r>
                      <a:r>
                        <a:rPr lang="es-US" dirty="0" err="1"/>
                        <a:t>mention</a:t>
                      </a:r>
                      <a:r>
                        <a:rPr lang="es-US" dirty="0"/>
                        <a:t> </a:t>
                      </a:r>
                      <a:r>
                        <a:rPr lang="es-US" dirty="0" err="1"/>
                        <a:t>it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err="1"/>
                        <a:t>Mike’s</a:t>
                      </a:r>
                      <a:r>
                        <a:rPr lang="es-US" dirty="0"/>
                        <a:t> </a:t>
                      </a:r>
                      <a:r>
                        <a:rPr lang="es-US" dirty="0" err="1"/>
                        <a:t>parents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Fine,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YouTube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Google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do YouTube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saltillo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idea,lets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pizza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samantha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Mmm,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1"/>
            <a:ext cx="1440419" cy="64717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cant,i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6"/>
            <a:ext cx="1189821" cy="764732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548</Words>
  <Application>Microsoft Office PowerPoint</Application>
  <PresentationFormat>Carta (216 x 279 mm)</PresentationFormat>
  <Paragraphs>73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528662589680</cp:lastModifiedBy>
  <cp:revision>12</cp:revision>
  <dcterms:created xsi:type="dcterms:W3CDTF">2022-12-19T16:05:54Z</dcterms:created>
  <dcterms:modified xsi:type="dcterms:W3CDTF">2023-01-07T06:38:10Z</dcterms:modified>
</cp:coreProperties>
</file>