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6" r:id="rId3"/>
    <p:sldId id="258" r:id="rId4"/>
    <p:sldId id="259" r:id="rId5"/>
    <p:sldId id="260" r:id="rId6"/>
    <p:sldId id="261" r:id="rId7"/>
    <p:sldId id="262" r:id="rId8"/>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94"/>
  </p:normalViewPr>
  <p:slideViewPr>
    <p:cSldViewPr snapToGrid="0">
      <p:cViewPr varScale="1">
        <p:scale>
          <a:sx n="121" d="100"/>
          <a:sy n="121" d="100"/>
        </p:scale>
        <p:origin x="74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2AF50B-BF72-9FF3-7CDB-EF3DB6C483A4}"/>
              </a:ext>
            </a:extLst>
          </p:cNvPr>
          <p:cNvSpPr>
            <a:spLocks noGrp="1"/>
          </p:cNvSpPr>
          <p:nvPr>
            <p:ph type="ctrTitle"/>
          </p:nvPr>
        </p:nvSpPr>
        <p:spPr>
          <a:xfrm>
            <a:off x="1524000" y="1122363"/>
            <a:ext cx="9144000" cy="2387600"/>
          </a:xfrm>
        </p:spPr>
        <p:txBody>
          <a:bodyPr anchor="b"/>
          <a:lstStyle>
            <a:lvl1pPr algn="ctr">
              <a:defRPr sz="6000"/>
            </a:lvl1pPr>
          </a:lstStyle>
          <a:p>
            <a:r>
              <a:rPr lang="es-MX"/>
              <a:t>Haz clic para modificar el estilo de título del patrón</a:t>
            </a:r>
          </a:p>
        </p:txBody>
      </p:sp>
      <p:sp>
        <p:nvSpPr>
          <p:cNvPr id="3" name="Subtítulo 2">
            <a:extLst>
              <a:ext uri="{FF2B5EF4-FFF2-40B4-BE49-F238E27FC236}">
                <a16:creationId xmlns:a16="http://schemas.microsoft.com/office/drawing/2014/main" id="{60EC9817-FDD7-630A-34A5-41C7201E68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a:t>Haz clic para editar el estilo de subtítulo del patrón</a:t>
            </a:r>
          </a:p>
        </p:txBody>
      </p:sp>
      <p:sp>
        <p:nvSpPr>
          <p:cNvPr id="4" name="Marcador de fecha 3">
            <a:extLst>
              <a:ext uri="{FF2B5EF4-FFF2-40B4-BE49-F238E27FC236}">
                <a16:creationId xmlns:a16="http://schemas.microsoft.com/office/drawing/2014/main" id="{ACDD0A30-734A-21A7-5BD8-9FBF382F5A93}"/>
              </a:ext>
            </a:extLst>
          </p:cNvPr>
          <p:cNvSpPr>
            <a:spLocks noGrp="1"/>
          </p:cNvSpPr>
          <p:nvPr>
            <p:ph type="dt" sz="half" idx="10"/>
          </p:nvPr>
        </p:nvSpPr>
        <p:spPr/>
        <p:txBody>
          <a:bodyPr/>
          <a:lstStyle/>
          <a:p>
            <a:fld id="{CEA0FE1C-215E-7545-A6F4-6F2A91FE50BD}" type="datetimeFigureOut">
              <a:rPr lang="es-MX" smtClean="0"/>
              <a:t>09/01/23</a:t>
            </a:fld>
            <a:endParaRPr lang="es-MX"/>
          </a:p>
        </p:txBody>
      </p:sp>
      <p:sp>
        <p:nvSpPr>
          <p:cNvPr id="5" name="Marcador de pie de página 4">
            <a:extLst>
              <a:ext uri="{FF2B5EF4-FFF2-40B4-BE49-F238E27FC236}">
                <a16:creationId xmlns:a16="http://schemas.microsoft.com/office/drawing/2014/main" id="{41E69E40-BE82-1D55-A1FB-979EFF545B40}"/>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7726D10B-6A1D-9491-A1B7-131838CF5256}"/>
              </a:ext>
            </a:extLst>
          </p:cNvPr>
          <p:cNvSpPr>
            <a:spLocks noGrp="1"/>
          </p:cNvSpPr>
          <p:nvPr>
            <p:ph type="sldNum" sz="quarter" idx="12"/>
          </p:nvPr>
        </p:nvSpPr>
        <p:spPr/>
        <p:txBody>
          <a:bodyPr/>
          <a:lstStyle/>
          <a:p>
            <a:fld id="{5B9C9765-AEF0-E544-85EF-8503A711AAE0}" type="slidenum">
              <a:rPr lang="es-MX" smtClean="0"/>
              <a:t>‹Nº›</a:t>
            </a:fld>
            <a:endParaRPr lang="es-MX"/>
          </a:p>
        </p:txBody>
      </p:sp>
    </p:spTree>
    <p:extLst>
      <p:ext uri="{BB962C8B-B14F-4D97-AF65-F5344CB8AC3E}">
        <p14:creationId xmlns:p14="http://schemas.microsoft.com/office/powerpoint/2010/main" val="3096924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A61555-D09D-2DD9-261A-07F5BCEB5209}"/>
              </a:ext>
            </a:extLst>
          </p:cNvPr>
          <p:cNvSpPr>
            <a:spLocks noGrp="1"/>
          </p:cNvSpPr>
          <p:nvPr>
            <p:ph type="title"/>
          </p:nvPr>
        </p:nvSpPr>
        <p:spPr/>
        <p:txBody>
          <a:bodyPr/>
          <a:lstStyle/>
          <a:p>
            <a:r>
              <a:rPr lang="es-MX"/>
              <a:t>Haz clic para modificar el estilo de título del patrón</a:t>
            </a:r>
          </a:p>
        </p:txBody>
      </p:sp>
      <p:sp>
        <p:nvSpPr>
          <p:cNvPr id="3" name="Marcador de texto vertical 2">
            <a:extLst>
              <a:ext uri="{FF2B5EF4-FFF2-40B4-BE49-F238E27FC236}">
                <a16:creationId xmlns:a16="http://schemas.microsoft.com/office/drawing/2014/main" id="{70AB44F1-8EBD-558A-CD9C-B67052C3D029}"/>
              </a:ext>
            </a:extLst>
          </p:cNvPr>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26FF4DD9-C0F9-3503-9253-02DE08EE8F61}"/>
              </a:ext>
            </a:extLst>
          </p:cNvPr>
          <p:cNvSpPr>
            <a:spLocks noGrp="1"/>
          </p:cNvSpPr>
          <p:nvPr>
            <p:ph type="dt" sz="half" idx="10"/>
          </p:nvPr>
        </p:nvSpPr>
        <p:spPr/>
        <p:txBody>
          <a:bodyPr/>
          <a:lstStyle/>
          <a:p>
            <a:fld id="{CEA0FE1C-215E-7545-A6F4-6F2A91FE50BD}" type="datetimeFigureOut">
              <a:rPr lang="es-MX" smtClean="0"/>
              <a:t>09/01/23</a:t>
            </a:fld>
            <a:endParaRPr lang="es-MX"/>
          </a:p>
        </p:txBody>
      </p:sp>
      <p:sp>
        <p:nvSpPr>
          <p:cNvPr id="5" name="Marcador de pie de página 4">
            <a:extLst>
              <a:ext uri="{FF2B5EF4-FFF2-40B4-BE49-F238E27FC236}">
                <a16:creationId xmlns:a16="http://schemas.microsoft.com/office/drawing/2014/main" id="{30FBA781-A072-907F-D372-DFF2AD2F6220}"/>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E6967FF4-F31F-50C2-5161-F0E137CBF323}"/>
              </a:ext>
            </a:extLst>
          </p:cNvPr>
          <p:cNvSpPr>
            <a:spLocks noGrp="1"/>
          </p:cNvSpPr>
          <p:nvPr>
            <p:ph type="sldNum" sz="quarter" idx="12"/>
          </p:nvPr>
        </p:nvSpPr>
        <p:spPr/>
        <p:txBody>
          <a:bodyPr/>
          <a:lstStyle/>
          <a:p>
            <a:fld id="{5B9C9765-AEF0-E544-85EF-8503A711AAE0}" type="slidenum">
              <a:rPr lang="es-MX" smtClean="0"/>
              <a:t>‹Nº›</a:t>
            </a:fld>
            <a:endParaRPr lang="es-MX"/>
          </a:p>
        </p:txBody>
      </p:sp>
    </p:spTree>
    <p:extLst>
      <p:ext uri="{BB962C8B-B14F-4D97-AF65-F5344CB8AC3E}">
        <p14:creationId xmlns:p14="http://schemas.microsoft.com/office/powerpoint/2010/main" val="1163982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C55906D9-A746-CB1F-5F09-1183761165EB}"/>
              </a:ext>
            </a:extLst>
          </p:cNvPr>
          <p:cNvSpPr>
            <a:spLocks noGrp="1"/>
          </p:cNvSpPr>
          <p:nvPr>
            <p:ph type="title" orient="vert"/>
          </p:nvPr>
        </p:nvSpPr>
        <p:spPr>
          <a:xfrm>
            <a:off x="8724900" y="365125"/>
            <a:ext cx="2628900" cy="5811838"/>
          </a:xfrm>
        </p:spPr>
        <p:txBody>
          <a:bodyPr vert="eaVert"/>
          <a:lstStyle/>
          <a:p>
            <a:r>
              <a:rPr lang="es-MX"/>
              <a:t>Haz clic para modificar el estilo de título del patrón</a:t>
            </a:r>
          </a:p>
        </p:txBody>
      </p:sp>
      <p:sp>
        <p:nvSpPr>
          <p:cNvPr id="3" name="Marcador de texto vertical 2">
            <a:extLst>
              <a:ext uri="{FF2B5EF4-FFF2-40B4-BE49-F238E27FC236}">
                <a16:creationId xmlns:a16="http://schemas.microsoft.com/office/drawing/2014/main" id="{C130DA74-20E3-6BB3-5C1A-6A12283CEB10}"/>
              </a:ext>
            </a:extLst>
          </p:cNvPr>
          <p:cNvSpPr>
            <a:spLocks noGrp="1"/>
          </p:cNvSpPr>
          <p:nvPr>
            <p:ph type="body" orient="vert" idx="1"/>
          </p:nvPr>
        </p:nvSpPr>
        <p:spPr>
          <a:xfrm>
            <a:off x="838200" y="365125"/>
            <a:ext cx="7734300" cy="5811838"/>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80FBD8E4-3961-67AA-7881-437D588B50A5}"/>
              </a:ext>
            </a:extLst>
          </p:cNvPr>
          <p:cNvSpPr>
            <a:spLocks noGrp="1"/>
          </p:cNvSpPr>
          <p:nvPr>
            <p:ph type="dt" sz="half" idx="10"/>
          </p:nvPr>
        </p:nvSpPr>
        <p:spPr/>
        <p:txBody>
          <a:bodyPr/>
          <a:lstStyle/>
          <a:p>
            <a:fld id="{CEA0FE1C-215E-7545-A6F4-6F2A91FE50BD}" type="datetimeFigureOut">
              <a:rPr lang="es-MX" smtClean="0"/>
              <a:t>09/01/23</a:t>
            </a:fld>
            <a:endParaRPr lang="es-MX"/>
          </a:p>
        </p:txBody>
      </p:sp>
      <p:sp>
        <p:nvSpPr>
          <p:cNvPr id="5" name="Marcador de pie de página 4">
            <a:extLst>
              <a:ext uri="{FF2B5EF4-FFF2-40B4-BE49-F238E27FC236}">
                <a16:creationId xmlns:a16="http://schemas.microsoft.com/office/drawing/2014/main" id="{B858E71B-3345-8A1B-6C8A-5A34278BE83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9F72DD90-31B7-AF22-D41C-D70EBE91B40F}"/>
              </a:ext>
            </a:extLst>
          </p:cNvPr>
          <p:cNvSpPr>
            <a:spLocks noGrp="1"/>
          </p:cNvSpPr>
          <p:nvPr>
            <p:ph type="sldNum" sz="quarter" idx="12"/>
          </p:nvPr>
        </p:nvSpPr>
        <p:spPr/>
        <p:txBody>
          <a:bodyPr/>
          <a:lstStyle/>
          <a:p>
            <a:fld id="{5B9C9765-AEF0-E544-85EF-8503A711AAE0}" type="slidenum">
              <a:rPr lang="es-MX" smtClean="0"/>
              <a:t>‹Nº›</a:t>
            </a:fld>
            <a:endParaRPr lang="es-MX"/>
          </a:p>
        </p:txBody>
      </p:sp>
    </p:spTree>
    <p:extLst>
      <p:ext uri="{BB962C8B-B14F-4D97-AF65-F5344CB8AC3E}">
        <p14:creationId xmlns:p14="http://schemas.microsoft.com/office/powerpoint/2010/main" val="1861415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289582-74A4-B0A7-A288-A13DB5975A6A}"/>
              </a:ext>
            </a:extLst>
          </p:cNvPr>
          <p:cNvSpPr>
            <a:spLocks noGrp="1"/>
          </p:cNvSpPr>
          <p:nvPr>
            <p:ph type="title"/>
          </p:nvPr>
        </p:nvSpPr>
        <p:spPr/>
        <p:txBody>
          <a:bodyPr/>
          <a:lstStyle/>
          <a:p>
            <a:r>
              <a:rPr lang="es-MX"/>
              <a:t>Haz clic para modificar el estilo de título del patrón</a:t>
            </a:r>
          </a:p>
        </p:txBody>
      </p:sp>
      <p:sp>
        <p:nvSpPr>
          <p:cNvPr id="3" name="Marcador de contenido 2">
            <a:extLst>
              <a:ext uri="{FF2B5EF4-FFF2-40B4-BE49-F238E27FC236}">
                <a16:creationId xmlns:a16="http://schemas.microsoft.com/office/drawing/2014/main" id="{26A4FA59-28B7-057A-0DC5-0D1FCE4F939E}"/>
              </a:ext>
            </a:extLst>
          </p:cNvPr>
          <p:cNvSpPr>
            <a:spLocks noGrp="1"/>
          </p:cNvSpPr>
          <p:nvPr>
            <p:ph idx="1"/>
          </p:nvPr>
        </p:nvSpPr>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4967B5C5-7AF1-E2D1-C2C5-E28E903ED98E}"/>
              </a:ext>
            </a:extLst>
          </p:cNvPr>
          <p:cNvSpPr>
            <a:spLocks noGrp="1"/>
          </p:cNvSpPr>
          <p:nvPr>
            <p:ph type="dt" sz="half" idx="10"/>
          </p:nvPr>
        </p:nvSpPr>
        <p:spPr/>
        <p:txBody>
          <a:bodyPr/>
          <a:lstStyle/>
          <a:p>
            <a:fld id="{CEA0FE1C-215E-7545-A6F4-6F2A91FE50BD}" type="datetimeFigureOut">
              <a:rPr lang="es-MX" smtClean="0"/>
              <a:t>09/01/23</a:t>
            </a:fld>
            <a:endParaRPr lang="es-MX"/>
          </a:p>
        </p:txBody>
      </p:sp>
      <p:sp>
        <p:nvSpPr>
          <p:cNvPr id="5" name="Marcador de pie de página 4">
            <a:extLst>
              <a:ext uri="{FF2B5EF4-FFF2-40B4-BE49-F238E27FC236}">
                <a16:creationId xmlns:a16="http://schemas.microsoft.com/office/drawing/2014/main" id="{574C05CC-17F1-2D5C-34FD-CE4C161C0D6E}"/>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CC3BC42B-FBE3-573A-5790-074646E5FE38}"/>
              </a:ext>
            </a:extLst>
          </p:cNvPr>
          <p:cNvSpPr>
            <a:spLocks noGrp="1"/>
          </p:cNvSpPr>
          <p:nvPr>
            <p:ph type="sldNum" sz="quarter" idx="12"/>
          </p:nvPr>
        </p:nvSpPr>
        <p:spPr/>
        <p:txBody>
          <a:bodyPr/>
          <a:lstStyle/>
          <a:p>
            <a:fld id="{5B9C9765-AEF0-E544-85EF-8503A711AAE0}" type="slidenum">
              <a:rPr lang="es-MX" smtClean="0"/>
              <a:t>‹Nº›</a:t>
            </a:fld>
            <a:endParaRPr lang="es-MX"/>
          </a:p>
        </p:txBody>
      </p:sp>
    </p:spTree>
    <p:extLst>
      <p:ext uri="{BB962C8B-B14F-4D97-AF65-F5344CB8AC3E}">
        <p14:creationId xmlns:p14="http://schemas.microsoft.com/office/powerpoint/2010/main" val="1491736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784334-64C4-9F3E-8541-56566A2B1B8A}"/>
              </a:ext>
            </a:extLst>
          </p:cNvPr>
          <p:cNvSpPr>
            <a:spLocks noGrp="1"/>
          </p:cNvSpPr>
          <p:nvPr>
            <p:ph type="title"/>
          </p:nvPr>
        </p:nvSpPr>
        <p:spPr>
          <a:xfrm>
            <a:off x="831850" y="1709738"/>
            <a:ext cx="10515600" cy="2852737"/>
          </a:xfrm>
        </p:spPr>
        <p:txBody>
          <a:bodyPr anchor="b"/>
          <a:lstStyle>
            <a:lvl1pPr>
              <a:defRPr sz="6000"/>
            </a:lvl1pPr>
          </a:lstStyle>
          <a:p>
            <a:r>
              <a:rPr lang="es-MX"/>
              <a:t>Haz clic para modificar el estilo de título del patrón</a:t>
            </a:r>
          </a:p>
        </p:txBody>
      </p:sp>
      <p:sp>
        <p:nvSpPr>
          <p:cNvPr id="3" name="Marcador de texto 2">
            <a:extLst>
              <a:ext uri="{FF2B5EF4-FFF2-40B4-BE49-F238E27FC236}">
                <a16:creationId xmlns:a16="http://schemas.microsoft.com/office/drawing/2014/main" id="{5CA61F0D-4E18-B2E2-9A92-D35DCAEA93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MX"/>
              <a:t>Haga clic para modificar los estilos de texto del patrón</a:t>
            </a:r>
          </a:p>
        </p:txBody>
      </p:sp>
      <p:sp>
        <p:nvSpPr>
          <p:cNvPr id="4" name="Marcador de fecha 3">
            <a:extLst>
              <a:ext uri="{FF2B5EF4-FFF2-40B4-BE49-F238E27FC236}">
                <a16:creationId xmlns:a16="http://schemas.microsoft.com/office/drawing/2014/main" id="{03DB9221-0C89-CFBF-FF42-1F030E55AB22}"/>
              </a:ext>
            </a:extLst>
          </p:cNvPr>
          <p:cNvSpPr>
            <a:spLocks noGrp="1"/>
          </p:cNvSpPr>
          <p:nvPr>
            <p:ph type="dt" sz="half" idx="10"/>
          </p:nvPr>
        </p:nvSpPr>
        <p:spPr/>
        <p:txBody>
          <a:bodyPr/>
          <a:lstStyle/>
          <a:p>
            <a:fld id="{CEA0FE1C-215E-7545-A6F4-6F2A91FE50BD}" type="datetimeFigureOut">
              <a:rPr lang="es-MX" smtClean="0"/>
              <a:t>09/01/23</a:t>
            </a:fld>
            <a:endParaRPr lang="es-MX"/>
          </a:p>
        </p:txBody>
      </p:sp>
      <p:sp>
        <p:nvSpPr>
          <p:cNvPr id="5" name="Marcador de pie de página 4">
            <a:extLst>
              <a:ext uri="{FF2B5EF4-FFF2-40B4-BE49-F238E27FC236}">
                <a16:creationId xmlns:a16="http://schemas.microsoft.com/office/drawing/2014/main" id="{9B9D320D-A881-AE4A-B4E3-D3DA111F2199}"/>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432F56B-DA3A-F81E-D3DA-BBF4B2FADA56}"/>
              </a:ext>
            </a:extLst>
          </p:cNvPr>
          <p:cNvSpPr>
            <a:spLocks noGrp="1"/>
          </p:cNvSpPr>
          <p:nvPr>
            <p:ph type="sldNum" sz="quarter" idx="12"/>
          </p:nvPr>
        </p:nvSpPr>
        <p:spPr/>
        <p:txBody>
          <a:bodyPr/>
          <a:lstStyle/>
          <a:p>
            <a:fld id="{5B9C9765-AEF0-E544-85EF-8503A711AAE0}" type="slidenum">
              <a:rPr lang="es-MX" smtClean="0"/>
              <a:t>‹Nº›</a:t>
            </a:fld>
            <a:endParaRPr lang="es-MX"/>
          </a:p>
        </p:txBody>
      </p:sp>
    </p:spTree>
    <p:extLst>
      <p:ext uri="{BB962C8B-B14F-4D97-AF65-F5344CB8AC3E}">
        <p14:creationId xmlns:p14="http://schemas.microsoft.com/office/powerpoint/2010/main" val="1102847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D494F51-8E93-B580-49F8-FEE67E51B1C8}"/>
              </a:ext>
            </a:extLst>
          </p:cNvPr>
          <p:cNvSpPr>
            <a:spLocks noGrp="1"/>
          </p:cNvSpPr>
          <p:nvPr>
            <p:ph type="title"/>
          </p:nvPr>
        </p:nvSpPr>
        <p:spPr/>
        <p:txBody>
          <a:bodyPr/>
          <a:lstStyle/>
          <a:p>
            <a:r>
              <a:rPr lang="es-MX"/>
              <a:t>Haz clic para modificar el estilo de título del patrón</a:t>
            </a:r>
          </a:p>
        </p:txBody>
      </p:sp>
      <p:sp>
        <p:nvSpPr>
          <p:cNvPr id="3" name="Marcador de contenido 2">
            <a:extLst>
              <a:ext uri="{FF2B5EF4-FFF2-40B4-BE49-F238E27FC236}">
                <a16:creationId xmlns:a16="http://schemas.microsoft.com/office/drawing/2014/main" id="{C8770A33-D512-9EC5-83DD-042D47981907}"/>
              </a:ext>
            </a:extLst>
          </p:cNvPr>
          <p:cNvSpPr>
            <a:spLocks noGrp="1"/>
          </p:cNvSpPr>
          <p:nvPr>
            <p:ph sz="half" idx="1"/>
          </p:nvPr>
        </p:nvSpPr>
        <p:spPr>
          <a:xfrm>
            <a:off x="838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contenido 3">
            <a:extLst>
              <a:ext uri="{FF2B5EF4-FFF2-40B4-BE49-F238E27FC236}">
                <a16:creationId xmlns:a16="http://schemas.microsoft.com/office/drawing/2014/main" id="{E41784EE-BA13-443E-D9EB-647304CC4800}"/>
              </a:ext>
            </a:extLst>
          </p:cNvPr>
          <p:cNvSpPr>
            <a:spLocks noGrp="1"/>
          </p:cNvSpPr>
          <p:nvPr>
            <p:ph sz="half" idx="2"/>
          </p:nvPr>
        </p:nvSpPr>
        <p:spPr>
          <a:xfrm>
            <a:off x="6172200" y="1825625"/>
            <a:ext cx="5181600" cy="435133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5" name="Marcador de fecha 4">
            <a:extLst>
              <a:ext uri="{FF2B5EF4-FFF2-40B4-BE49-F238E27FC236}">
                <a16:creationId xmlns:a16="http://schemas.microsoft.com/office/drawing/2014/main" id="{124D93CE-A27A-6FBB-03E1-7DF0BC1C1F3E}"/>
              </a:ext>
            </a:extLst>
          </p:cNvPr>
          <p:cNvSpPr>
            <a:spLocks noGrp="1"/>
          </p:cNvSpPr>
          <p:nvPr>
            <p:ph type="dt" sz="half" idx="10"/>
          </p:nvPr>
        </p:nvSpPr>
        <p:spPr/>
        <p:txBody>
          <a:bodyPr/>
          <a:lstStyle/>
          <a:p>
            <a:fld id="{CEA0FE1C-215E-7545-A6F4-6F2A91FE50BD}" type="datetimeFigureOut">
              <a:rPr lang="es-MX" smtClean="0"/>
              <a:t>09/01/23</a:t>
            </a:fld>
            <a:endParaRPr lang="es-MX"/>
          </a:p>
        </p:txBody>
      </p:sp>
      <p:sp>
        <p:nvSpPr>
          <p:cNvPr id="6" name="Marcador de pie de página 5">
            <a:extLst>
              <a:ext uri="{FF2B5EF4-FFF2-40B4-BE49-F238E27FC236}">
                <a16:creationId xmlns:a16="http://schemas.microsoft.com/office/drawing/2014/main" id="{FDB4C490-2B49-059E-7CC6-D3E7675A128A}"/>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C66EF859-AF42-34D3-8A23-546BCCE7D5CD}"/>
              </a:ext>
            </a:extLst>
          </p:cNvPr>
          <p:cNvSpPr>
            <a:spLocks noGrp="1"/>
          </p:cNvSpPr>
          <p:nvPr>
            <p:ph type="sldNum" sz="quarter" idx="12"/>
          </p:nvPr>
        </p:nvSpPr>
        <p:spPr/>
        <p:txBody>
          <a:bodyPr/>
          <a:lstStyle/>
          <a:p>
            <a:fld id="{5B9C9765-AEF0-E544-85EF-8503A711AAE0}" type="slidenum">
              <a:rPr lang="es-MX" smtClean="0"/>
              <a:t>‹Nº›</a:t>
            </a:fld>
            <a:endParaRPr lang="es-MX"/>
          </a:p>
        </p:txBody>
      </p:sp>
    </p:spTree>
    <p:extLst>
      <p:ext uri="{BB962C8B-B14F-4D97-AF65-F5344CB8AC3E}">
        <p14:creationId xmlns:p14="http://schemas.microsoft.com/office/powerpoint/2010/main" val="541048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EF1FC1B-6429-EA72-B51C-ACC92D6E9AD8}"/>
              </a:ext>
            </a:extLst>
          </p:cNvPr>
          <p:cNvSpPr>
            <a:spLocks noGrp="1"/>
          </p:cNvSpPr>
          <p:nvPr>
            <p:ph type="title"/>
          </p:nvPr>
        </p:nvSpPr>
        <p:spPr>
          <a:xfrm>
            <a:off x="839788" y="365125"/>
            <a:ext cx="10515600" cy="1325563"/>
          </a:xfrm>
        </p:spPr>
        <p:txBody>
          <a:bodyPr/>
          <a:lstStyle/>
          <a:p>
            <a:r>
              <a:rPr lang="es-MX"/>
              <a:t>Haz clic para modificar el estilo de título del patrón</a:t>
            </a:r>
          </a:p>
        </p:txBody>
      </p:sp>
      <p:sp>
        <p:nvSpPr>
          <p:cNvPr id="3" name="Marcador de texto 2">
            <a:extLst>
              <a:ext uri="{FF2B5EF4-FFF2-40B4-BE49-F238E27FC236}">
                <a16:creationId xmlns:a16="http://schemas.microsoft.com/office/drawing/2014/main" id="{E4DB9773-85FD-97DA-F74B-323925792B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Marcador de contenido 3">
            <a:extLst>
              <a:ext uri="{FF2B5EF4-FFF2-40B4-BE49-F238E27FC236}">
                <a16:creationId xmlns:a16="http://schemas.microsoft.com/office/drawing/2014/main" id="{BA57ED93-8056-9543-9178-43E7C48C7E75}"/>
              </a:ext>
            </a:extLst>
          </p:cNvPr>
          <p:cNvSpPr>
            <a:spLocks noGrp="1"/>
          </p:cNvSpPr>
          <p:nvPr>
            <p:ph sz="half" idx="2"/>
          </p:nvPr>
        </p:nvSpPr>
        <p:spPr>
          <a:xfrm>
            <a:off x="839788" y="2505075"/>
            <a:ext cx="5157787"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5" name="Marcador de texto 4">
            <a:extLst>
              <a:ext uri="{FF2B5EF4-FFF2-40B4-BE49-F238E27FC236}">
                <a16:creationId xmlns:a16="http://schemas.microsoft.com/office/drawing/2014/main" id="{611DFCCD-5BC7-FE46-A7F3-0F3E87FC4C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Marcador de contenido 5">
            <a:extLst>
              <a:ext uri="{FF2B5EF4-FFF2-40B4-BE49-F238E27FC236}">
                <a16:creationId xmlns:a16="http://schemas.microsoft.com/office/drawing/2014/main" id="{AF10C267-08EE-275B-355B-BDE7C6254AA3}"/>
              </a:ext>
            </a:extLst>
          </p:cNvPr>
          <p:cNvSpPr>
            <a:spLocks noGrp="1"/>
          </p:cNvSpPr>
          <p:nvPr>
            <p:ph sz="quarter" idx="4"/>
          </p:nvPr>
        </p:nvSpPr>
        <p:spPr>
          <a:xfrm>
            <a:off x="6172200" y="2505075"/>
            <a:ext cx="5183188" cy="3684588"/>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7" name="Marcador de fecha 6">
            <a:extLst>
              <a:ext uri="{FF2B5EF4-FFF2-40B4-BE49-F238E27FC236}">
                <a16:creationId xmlns:a16="http://schemas.microsoft.com/office/drawing/2014/main" id="{57A2C9E1-5D53-6C6B-EC67-944015125C86}"/>
              </a:ext>
            </a:extLst>
          </p:cNvPr>
          <p:cNvSpPr>
            <a:spLocks noGrp="1"/>
          </p:cNvSpPr>
          <p:nvPr>
            <p:ph type="dt" sz="half" idx="10"/>
          </p:nvPr>
        </p:nvSpPr>
        <p:spPr/>
        <p:txBody>
          <a:bodyPr/>
          <a:lstStyle/>
          <a:p>
            <a:fld id="{CEA0FE1C-215E-7545-A6F4-6F2A91FE50BD}" type="datetimeFigureOut">
              <a:rPr lang="es-MX" smtClean="0"/>
              <a:t>09/01/23</a:t>
            </a:fld>
            <a:endParaRPr lang="es-MX"/>
          </a:p>
        </p:txBody>
      </p:sp>
      <p:sp>
        <p:nvSpPr>
          <p:cNvPr id="8" name="Marcador de pie de página 7">
            <a:extLst>
              <a:ext uri="{FF2B5EF4-FFF2-40B4-BE49-F238E27FC236}">
                <a16:creationId xmlns:a16="http://schemas.microsoft.com/office/drawing/2014/main" id="{07D00675-D370-7A83-43A5-F688DDB2436A}"/>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25FCDCFC-CA0F-5A5C-48F8-26F410D67476}"/>
              </a:ext>
            </a:extLst>
          </p:cNvPr>
          <p:cNvSpPr>
            <a:spLocks noGrp="1"/>
          </p:cNvSpPr>
          <p:nvPr>
            <p:ph type="sldNum" sz="quarter" idx="12"/>
          </p:nvPr>
        </p:nvSpPr>
        <p:spPr/>
        <p:txBody>
          <a:bodyPr/>
          <a:lstStyle/>
          <a:p>
            <a:fld id="{5B9C9765-AEF0-E544-85EF-8503A711AAE0}" type="slidenum">
              <a:rPr lang="es-MX" smtClean="0"/>
              <a:t>‹Nº›</a:t>
            </a:fld>
            <a:endParaRPr lang="es-MX"/>
          </a:p>
        </p:txBody>
      </p:sp>
    </p:spTree>
    <p:extLst>
      <p:ext uri="{BB962C8B-B14F-4D97-AF65-F5344CB8AC3E}">
        <p14:creationId xmlns:p14="http://schemas.microsoft.com/office/powerpoint/2010/main" val="1450399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39A6D6-5A63-C93D-4C21-71BD139CBE52}"/>
              </a:ext>
            </a:extLst>
          </p:cNvPr>
          <p:cNvSpPr>
            <a:spLocks noGrp="1"/>
          </p:cNvSpPr>
          <p:nvPr>
            <p:ph type="title"/>
          </p:nvPr>
        </p:nvSpPr>
        <p:spPr/>
        <p:txBody>
          <a:bodyPr/>
          <a:lstStyle/>
          <a:p>
            <a:r>
              <a:rPr lang="es-MX"/>
              <a:t>Haz clic para modificar el estilo de título del patrón</a:t>
            </a:r>
          </a:p>
        </p:txBody>
      </p:sp>
      <p:sp>
        <p:nvSpPr>
          <p:cNvPr id="3" name="Marcador de fecha 2">
            <a:extLst>
              <a:ext uri="{FF2B5EF4-FFF2-40B4-BE49-F238E27FC236}">
                <a16:creationId xmlns:a16="http://schemas.microsoft.com/office/drawing/2014/main" id="{52B56EB4-811B-45A6-8D89-5DD192F61C1E}"/>
              </a:ext>
            </a:extLst>
          </p:cNvPr>
          <p:cNvSpPr>
            <a:spLocks noGrp="1"/>
          </p:cNvSpPr>
          <p:nvPr>
            <p:ph type="dt" sz="half" idx="10"/>
          </p:nvPr>
        </p:nvSpPr>
        <p:spPr/>
        <p:txBody>
          <a:bodyPr/>
          <a:lstStyle/>
          <a:p>
            <a:fld id="{CEA0FE1C-215E-7545-A6F4-6F2A91FE50BD}" type="datetimeFigureOut">
              <a:rPr lang="es-MX" smtClean="0"/>
              <a:t>09/01/23</a:t>
            </a:fld>
            <a:endParaRPr lang="es-MX"/>
          </a:p>
        </p:txBody>
      </p:sp>
      <p:sp>
        <p:nvSpPr>
          <p:cNvPr id="4" name="Marcador de pie de página 3">
            <a:extLst>
              <a:ext uri="{FF2B5EF4-FFF2-40B4-BE49-F238E27FC236}">
                <a16:creationId xmlns:a16="http://schemas.microsoft.com/office/drawing/2014/main" id="{EFA17948-AC1F-D5FA-3733-F89BE590C368}"/>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099C82B5-9C41-AF3D-20D3-0F852C1FFBF9}"/>
              </a:ext>
            </a:extLst>
          </p:cNvPr>
          <p:cNvSpPr>
            <a:spLocks noGrp="1"/>
          </p:cNvSpPr>
          <p:nvPr>
            <p:ph type="sldNum" sz="quarter" idx="12"/>
          </p:nvPr>
        </p:nvSpPr>
        <p:spPr/>
        <p:txBody>
          <a:bodyPr/>
          <a:lstStyle/>
          <a:p>
            <a:fld id="{5B9C9765-AEF0-E544-85EF-8503A711AAE0}" type="slidenum">
              <a:rPr lang="es-MX" smtClean="0"/>
              <a:t>‹Nº›</a:t>
            </a:fld>
            <a:endParaRPr lang="es-MX"/>
          </a:p>
        </p:txBody>
      </p:sp>
    </p:spTree>
    <p:extLst>
      <p:ext uri="{BB962C8B-B14F-4D97-AF65-F5344CB8AC3E}">
        <p14:creationId xmlns:p14="http://schemas.microsoft.com/office/powerpoint/2010/main" val="165563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2E14D1C5-B74D-50CC-F3F4-EB9433E22F64}"/>
              </a:ext>
            </a:extLst>
          </p:cNvPr>
          <p:cNvSpPr>
            <a:spLocks noGrp="1"/>
          </p:cNvSpPr>
          <p:nvPr>
            <p:ph type="dt" sz="half" idx="10"/>
          </p:nvPr>
        </p:nvSpPr>
        <p:spPr/>
        <p:txBody>
          <a:bodyPr/>
          <a:lstStyle/>
          <a:p>
            <a:fld id="{CEA0FE1C-215E-7545-A6F4-6F2A91FE50BD}" type="datetimeFigureOut">
              <a:rPr lang="es-MX" smtClean="0"/>
              <a:t>09/01/23</a:t>
            </a:fld>
            <a:endParaRPr lang="es-MX"/>
          </a:p>
        </p:txBody>
      </p:sp>
      <p:sp>
        <p:nvSpPr>
          <p:cNvPr id="3" name="Marcador de pie de página 2">
            <a:extLst>
              <a:ext uri="{FF2B5EF4-FFF2-40B4-BE49-F238E27FC236}">
                <a16:creationId xmlns:a16="http://schemas.microsoft.com/office/drawing/2014/main" id="{4AA37F41-84BA-8579-480C-D69E4493059B}"/>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8CDE0E7D-5827-2B26-DBEE-AC44C8A37626}"/>
              </a:ext>
            </a:extLst>
          </p:cNvPr>
          <p:cNvSpPr>
            <a:spLocks noGrp="1"/>
          </p:cNvSpPr>
          <p:nvPr>
            <p:ph type="sldNum" sz="quarter" idx="12"/>
          </p:nvPr>
        </p:nvSpPr>
        <p:spPr/>
        <p:txBody>
          <a:bodyPr/>
          <a:lstStyle/>
          <a:p>
            <a:fld id="{5B9C9765-AEF0-E544-85EF-8503A711AAE0}" type="slidenum">
              <a:rPr lang="es-MX" smtClean="0"/>
              <a:t>‹Nº›</a:t>
            </a:fld>
            <a:endParaRPr lang="es-MX"/>
          </a:p>
        </p:txBody>
      </p:sp>
    </p:spTree>
    <p:extLst>
      <p:ext uri="{BB962C8B-B14F-4D97-AF65-F5344CB8AC3E}">
        <p14:creationId xmlns:p14="http://schemas.microsoft.com/office/powerpoint/2010/main" val="3746209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653931-D6B2-48EE-D6A0-78FED95DA336}"/>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p>
        </p:txBody>
      </p:sp>
      <p:sp>
        <p:nvSpPr>
          <p:cNvPr id="3" name="Marcador de contenido 2">
            <a:extLst>
              <a:ext uri="{FF2B5EF4-FFF2-40B4-BE49-F238E27FC236}">
                <a16:creationId xmlns:a16="http://schemas.microsoft.com/office/drawing/2014/main" id="{1664FD08-A1ED-BD30-8087-5E1F1A5977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texto 3">
            <a:extLst>
              <a:ext uri="{FF2B5EF4-FFF2-40B4-BE49-F238E27FC236}">
                <a16:creationId xmlns:a16="http://schemas.microsoft.com/office/drawing/2014/main" id="{BB3A84DB-0473-9724-A8EA-580FF5C4F5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85029530-888F-5D29-3CC1-896DD262A248}"/>
              </a:ext>
            </a:extLst>
          </p:cNvPr>
          <p:cNvSpPr>
            <a:spLocks noGrp="1"/>
          </p:cNvSpPr>
          <p:nvPr>
            <p:ph type="dt" sz="half" idx="10"/>
          </p:nvPr>
        </p:nvSpPr>
        <p:spPr/>
        <p:txBody>
          <a:bodyPr/>
          <a:lstStyle/>
          <a:p>
            <a:fld id="{CEA0FE1C-215E-7545-A6F4-6F2A91FE50BD}" type="datetimeFigureOut">
              <a:rPr lang="es-MX" smtClean="0"/>
              <a:t>09/01/23</a:t>
            </a:fld>
            <a:endParaRPr lang="es-MX"/>
          </a:p>
        </p:txBody>
      </p:sp>
      <p:sp>
        <p:nvSpPr>
          <p:cNvPr id="6" name="Marcador de pie de página 5">
            <a:extLst>
              <a:ext uri="{FF2B5EF4-FFF2-40B4-BE49-F238E27FC236}">
                <a16:creationId xmlns:a16="http://schemas.microsoft.com/office/drawing/2014/main" id="{73875890-D88D-1EEB-980C-06837D3B166D}"/>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E9E667D5-7976-B7A5-1917-8CBDD91D0A91}"/>
              </a:ext>
            </a:extLst>
          </p:cNvPr>
          <p:cNvSpPr>
            <a:spLocks noGrp="1"/>
          </p:cNvSpPr>
          <p:nvPr>
            <p:ph type="sldNum" sz="quarter" idx="12"/>
          </p:nvPr>
        </p:nvSpPr>
        <p:spPr/>
        <p:txBody>
          <a:bodyPr/>
          <a:lstStyle/>
          <a:p>
            <a:fld id="{5B9C9765-AEF0-E544-85EF-8503A711AAE0}" type="slidenum">
              <a:rPr lang="es-MX" smtClean="0"/>
              <a:t>‹Nº›</a:t>
            </a:fld>
            <a:endParaRPr lang="es-MX"/>
          </a:p>
        </p:txBody>
      </p:sp>
    </p:spTree>
    <p:extLst>
      <p:ext uri="{BB962C8B-B14F-4D97-AF65-F5344CB8AC3E}">
        <p14:creationId xmlns:p14="http://schemas.microsoft.com/office/powerpoint/2010/main" val="573043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EF14160-438A-398E-DA80-CB91C20A10A7}"/>
              </a:ext>
            </a:extLst>
          </p:cNvPr>
          <p:cNvSpPr>
            <a:spLocks noGrp="1"/>
          </p:cNvSpPr>
          <p:nvPr>
            <p:ph type="title"/>
          </p:nvPr>
        </p:nvSpPr>
        <p:spPr>
          <a:xfrm>
            <a:off x="839788" y="457200"/>
            <a:ext cx="3932237" cy="1600200"/>
          </a:xfrm>
        </p:spPr>
        <p:txBody>
          <a:bodyPr anchor="b"/>
          <a:lstStyle>
            <a:lvl1pPr>
              <a:defRPr sz="3200"/>
            </a:lvl1pPr>
          </a:lstStyle>
          <a:p>
            <a:r>
              <a:rPr lang="es-MX"/>
              <a:t>Haz clic para modificar el estilo de título del patrón</a:t>
            </a:r>
          </a:p>
        </p:txBody>
      </p:sp>
      <p:sp>
        <p:nvSpPr>
          <p:cNvPr id="3" name="Marcador de posición de imagen 2">
            <a:extLst>
              <a:ext uri="{FF2B5EF4-FFF2-40B4-BE49-F238E27FC236}">
                <a16:creationId xmlns:a16="http://schemas.microsoft.com/office/drawing/2014/main" id="{38D543F2-89AB-FE95-5931-8C1D49FB5F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12CE0775-84EB-1C8A-6124-7FBAC608C8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Marcador de fecha 4">
            <a:extLst>
              <a:ext uri="{FF2B5EF4-FFF2-40B4-BE49-F238E27FC236}">
                <a16:creationId xmlns:a16="http://schemas.microsoft.com/office/drawing/2014/main" id="{876AD06D-6C1C-D348-306E-BFBB42002EC6}"/>
              </a:ext>
            </a:extLst>
          </p:cNvPr>
          <p:cNvSpPr>
            <a:spLocks noGrp="1"/>
          </p:cNvSpPr>
          <p:nvPr>
            <p:ph type="dt" sz="half" idx="10"/>
          </p:nvPr>
        </p:nvSpPr>
        <p:spPr/>
        <p:txBody>
          <a:bodyPr/>
          <a:lstStyle/>
          <a:p>
            <a:fld id="{CEA0FE1C-215E-7545-A6F4-6F2A91FE50BD}" type="datetimeFigureOut">
              <a:rPr lang="es-MX" smtClean="0"/>
              <a:t>09/01/23</a:t>
            </a:fld>
            <a:endParaRPr lang="es-MX"/>
          </a:p>
        </p:txBody>
      </p:sp>
      <p:sp>
        <p:nvSpPr>
          <p:cNvPr id="6" name="Marcador de pie de página 5">
            <a:extLst>
              <a:ext uri="{FF2B5EF4-FFF2-40B4-BE49-F238E27FC236}">
                <a16:creationId xmlns:a16="http://schemas.microsoft.com/office/drawing/2014/main" id="{7B5DFA97-E6E9-F1D7-5148-644753594650}"/>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449A5E50-E709-686F-92A3-D3175A64063E}"/>
              </a:ext>
            </a:extLst>
          </p:cNvPr>
          <p:cNvSpPr>
            <a:spLocks noGrp="1"/>
          </p:cNvSpPr>
          <p:nvPr>
            <p:ph type="sldNum" sz="quarter" idx="12"/>
          </p:nvPr>
        </p:nvSpPr>
        <p:spPr/>
        <p:txBody>
          <a:bodyPr/>
          <a:lstStyle/>
          <a:p>
            <a:fld id="{5B9C9765-AEF0-E544-85EF-8503A711AAE0}" type="slidenum">
              <a:rPr lang="es-MX" smtClean="0"/>
              <a:t>‹Nº›</a:t>
            </a:fld>
            <a:endParaRPr lang="es-MX"/>
          </a:p>
        </p:txBody>
      </p:sp>
    </p:spTree>
    <p:extLst>
      <p:ext uri="{BB962C8B-B14F-4D97-AF65-F5344CB8AC3E}">
        <p14:creationId xmlns:p14="http://schemas.microsoft.com/office/powerpoint/2010/main" val="3128811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AD3014DF-37BB-1BA3-6239-F6DDA26EC97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MX"/>
              <a:t>Haz clic para modificar el estilo de título del patrón</a:t>
            </a:r>
          </a:p>
        </p:txBody>
      </p:sp>
      <p:sp>
        <p:nvSpPr>
          <p:cNvPr id="3" name="Marcador de texto 2">
            <a:extLst>
              <a:ext uri="{FF2B5EF4-FFF2-40B4-BE49-F238E27FC236}">
                <a16:creationId xmlns:a16="http://schemas.microsoft.com/office/drawing/2014/main" id="{65052ABE-3A0D-791B-1153-B3B3DBDFB36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p>
        </p:txBody>
      </p:sp>
      <p:sp>
        <p:nvSpPr>
          <p:cNvPr id="4" name="Marcador de fecha 3">
            <a:extLst>
              <a:ext uri="{FF2B5EF4-FFF2-40B4-BE49-F238E27FC236}">
                <a16:creationId xmlns:a16="http://schemas.microsoft.com/office/drawing/2014/main" id="{CDA7725D-1E5B-1046-94A7-440E10A39C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A0FE1C-215E-7545-A6F4-6F2A91FE50BD}" type="datetimeFigureOut">
              <a:rPr lang="es-MX" smtClean="0"/>
              <a:t>09/01/23</a:t>
            </a:fld>
            <a:endParaRPr lang="es-MX"/>
          </a:p>
        </p:txBody>
      </p:sp>
      <p:sp>
        <p:nvSpPr>
          <p:cNvPr id="5" name="Marcador de pie de página 4">
            <a:extLst>
              <a:ext uri="{FF2B5EF4-FFF2-40B4-BE49-F238E27FC236}">
                <a16:creationId xmlns:a16="http://schemas.microsoft.com/office/drawing/2014/main" id="{E858BF34-02D4-9709-8F50-3ED20492F3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C004E861-A3A5-5205-C318-DA0EBB8C3A7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9C9765-AEF0-E544-85EF-8503A711AAE0}" type="slidenum">
              <a:rPr lang="es-MX" smtClean="0"/>
              <a:t>‹Nº›</a:t>
            </a:fld>
            <a:endParaRPr lang="es-MX"/>
          </a:p>
        </p:txBody>
      </p:sp>
    </p:spTree>
    <p:extLst>
      <p:ext uri="{BB962C8B-B14F-4D97-AF65-F5344CB8AC3E}">
        <p14:creationId xmlns:p14="http://schemas.microsoft.com/office/powerpoint/2010/main" val="2759652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9" name="Rectangle 2054">
            <a:extLst>
              <a:ext uri="{FF2B5EF4-FFF2-40B4-BE49-F238E27FC236}">
                <a16:creationId xmlns:a16="http://schemas.microsoft.com/office/drawing/2014/main" id="{79BB35BC-D5C2-4C8B-A22A-A71E619191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ítulo 1">
            <a:extLst>
              <a:ext uri="{FF2B5EF4-FFF2-40B4-BE49-F238E27FC236}">
                <a16:creationId xmlns:a16="http://schemas.microsoft.com/office/drawing/2014/main" id="{90950E51-9D0F-35AA-700C-6A2BEA62216B}"/>
              </a:ext>
            </a:extLst>
          </p:cNvPr>
          <p:cNvSpPr>
            <a:spLocks noGrp="1"/>
          </p:cNvSpPr>
          <p:nvPr>
            <p:ph type="title"/>
          </p:nvPr>
        </p:nvSpPr>
        <p:spPr>
          <a:xfrm>
            <a:off x="6513788" y="365125"/>
            <a:ext cx="4840010" cy="1807305"/>
          </a:xfrm>
        </p:spPr>
        <p:txBody>
          <a:bodyPr vert="horz" lIns="91440" tIns="45720" rIns="91440" bIns="45720" rtlCol="0" anchor="ctr">
            <a:normAutofit/>
          </a:bodyPr>
          <a:lstStyle/>
          <a:p>
            <a:pPr>
              <a:spcAft>
                <a:spcPts val="0"/>
              </a:spcAft>
            </a:pPr>
            <a:r>
              <a:rPr lang="en-US" sz="3100" b="0" i="0" u="none" strike="noStrike" dirty="0" err="1">
                <a:effectLst/>
              </a:rPr>
              <a:t>Interculturalidad</a:t>
            </a:r>
            <a:r>
              <a:rPr lang="en-US" sz="3100" b="0" i="0" u="none" strike="noStrike" dirty="0">
                <a:effectLst/>
              </a:rPr>
              <a:t> </a:t>
            </a:r>
            <a:r>
              <a:rPr lang="en-US" sz="3100" b="0" i="0" u="none" strike="noStrike" dirty="0" err="1">
                <a:effectLst/>
              </a:rPr>
              <a:t>crítica</a:t>
            </a:r>
            <a:r>
              <a:rPr lang="en-US" sz="3100" b="0" i="0" u="none" strike="noStrike" dirty="0">
                <a:effectLst/>
              </a:rPr>
              <a:t> y </a:t>
            </a:r>
            <a:r>
              <a:rPr lang="en-US" sz="3100" b="0" i="0" u="none" strike="noStrike" dirty="0" err="1">
                <a:effectLst/>
              </a:rPr>
              <a:t>educación</a:t>
            </a:r>
            <a:r>
              <a:rPr lang="en-US" sz="3100" b="0" i="0" u="none" strike="noStrike" dirty="0">
                <a:effectLst/>
              </a:rPr>
              <a:t>.</a:t>
            </a:r>
            <a:br>
              <a:rPr lang="en-US" sz="3100" b="0" dirty="0">
                <a:effectLst/>
              </a:rPr>
            </a:br>
            <a:br>
              <a:rPr lang="en-US" sz="3100" dirty="0"/>
            </a:br>
            <a:endParaRPr lang="en-US" sz="3100" dirty="0"/>
          </a:p>
        </p:txBody>
      </p:sp>
      <p:pic>
        <p:nvPicPr>
          <p:cNvPr id="2050" name="Picture 2" descr="Niños Felices De Dibujos Animados Riding Lápiz De Vectores Libres de  Derechos - iStock">
            <a:extLst>
              <a:ext uri="{FF2B5EF4-FFF2-40B4-BE49-F238E27FC236}">
                <a16:creationId xmlns:a16="http://schemas.microsoft.com/office/drawing/2014/main" id="{9AF94053-E73C-3CA3-96F9-0FE23CE4E05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8199" r="13349" b="1"/>
          <a:stretch/>
        </p:blipFill>
        <p:spPr bwMode="auto">
          <a:xfrm>
            <a:off x="20" y="10"/>
            <a:ext cx="6116549" cy="6857990"/>
          </a:xfrm>
          <a:custGeom>
            <a:avLst/>
            <a:gdLst/>
            <a:ahLst/>
            <a:cxnLst/>
            <a:rect l="l" t="t" r="r" b="b"/>
            <a:pathLst>
              <a:path w="6116569" h="6879321">
                <a:moveTo>
                  <a:pt x="0" y="0"/>
                </a:moveTo>
                <a:lnTo>
                  <a:pt x="2935851" y="0"/>
                </a:lnTo>
                <a:cubicBezTo>
                  <a:pt x="3035710" y="10660"/>
                  <a:pt x="3138421" y="17767"/>
                  <a:pt x="3238280" y="31980"/>
                </a:cubicBezTo>
                <a:cubicBezTo>
                  <a:pt x="3817462" y="106602"/>
                  <a:pt x="3127009" y="277163"/>
                  <a:pt x="3660541" y="550772"/>
                </a:cubicBezTo>
                <a:cubicBezTo>
                  <a:pt x="3706191" y="575645"/>
                  <a:pt x="3757546" y="579199"/>
                  <a:pt x="3808902" y="589860"/>
                </a:cubicBezTo>
                <a:cubicBezTo>
                  <a:pt x="4008620" y="625393"/>
                  <a:pt x="4211192" y="618286"/>
                  <a:pt x="4413762" y="625393"/>
                </a:cubicBezTo>
                <a:cubicBezTo>
                  <a:pt x="4465118" y="628946"/>
                  <a:pt x="4525033" y="625393"/>
                  <a:pt x="4567830" y="721333"/>
                </a:cubicBezTo>
                <a:cubicBezTo>
                  <a:pt x="4425175" y="724888"/>
                  <a:pt x="4305344" y="731994"/>
                  <a:pt x="4171247" y="792401"/>
                </a:cubicBezTo>
                <a:cubicBezTo>
                  <a:pt x="4239722" y="859916"/>
                  <a:pt x="4322462" y="795955"/>
                  <a:pt x="4376671" y="842148"/>
                </a:cubicBezTo>
                <a:cubicBezTo>
                  <a:pt x="4428027" y="888342"/>
                  <a:pt x="4470824" y="891896"/>
                  <a:pt x="4527887" y="813722"/>
                </a:cubicBezTo>
                <a:cubicBezTo>
                  <a:pt x="4556417" y="774634"/>
                  <a:pt x="4604920" y="778187"/>
                  <a:pt x="4633452" y="799508"/>
                </a:cubicBezTo>
                <a:cubicBezTo>
                  <a:pt x="4781813" y="913216"/>
                  <a:pt x="4778960" y="909662"/>
                  <a:pt x="4947293" y="870576"/>
                </a:cubicBezTo>
                <a:cubicBezTo>
                  <a:pt x="5055712" y="845701"/>
                  <a:pt x="5166983" y="806615"/>
                  <a:pt x="5263988" y="820828"/>
                </a:cubicBezTo>
                <a:cubicBezTo>
                  <a:pt x="5275401" y="867022"/>
                  <a:pt x="5263988" y="888342"/>
                  <a:pt x="5249723" y="895449"/>
                </a:cubicBezTo>
                <a:cubicBezTo>
                  <a:pt x="5021475" y="1005604"/>
                  <a:pt x="4975825" y="1122864"/>
                  <a:pt x="4744723" y="1197485"/>
                </a:cubicBezTo>
                <a:cubicBezTo>
                  <a:pt x="4724751" y="1268552"/>
                  <a:pt x="4807491" y="1275660"/>
                  <a:pt x="4767548" y="1346727"/>
                </a:cubicBezTo>
                <a:cubicBezTo>
                  <a:pt x="4693367" y="1407134"/>
                  <a:pt x="4610627" y="1346727"/>
                  <a:pt x="4539299" y="1421348"/>
                </a:cubicBezTo>
                <a:cubicBezTo>
                  <a:pt x="4550712" y="1471094"/>
                  <a:pt x="4610627" y="1432008"/>
                  <a:pt x="4607773" y="1485309"/>
                </a:cubicBezTo>
                <a:cubicBezTo>
                  <a:pt x="4604920" y="1517288"/>
                  <a:pt x="4593508" y="1527948"/>
                  <a:pt x="4579242" y="1535055"/>
                </a:cubicBezTo>
                <a:cubicBezTo>
                  <a:pt x="4776107" y="1538608"/>
                  <a:pt x="5383820" y="1574142"/>
                  <a:pt x="5278255" y="1609676"/>
                </a:cubicBezTo>
                <a:cubicBezTo>
                  <a:pt x="5418057" y="1698511"/>
                  <a:pt x="5623481" y="1609676"/>
                  <a:pt x="5771843" y="1630997"/>
                </a:cubicBezTo>
                <a:cubicBezTo>
                  <a:pt x="5925911" y="1652316"/>
                  <a:pt x="6171278" y="1719830"/>
                  <a:pt x="6105656" y="1748257"/>
                </a:cubicBezTo>
                <a:cubicBezTo>
                  <a:pt x="6031475" y="1780238"/>
                  <a:pt x="5766136" y="2146235"/>
                  <a:pt x="5691955" y="2167555"/>
                </a:cubicBezTo>
                <a:cubicBezTo>
                  <a:pt x="5606362" y="2188875"/>
                  <a:pt x="5589243" y="2217302"/>
                  <a:pt x="5475118" y="2348776"/>
                </a:cubicBezTo>
                <a:cubicBezTo>
                  <a:pt x="5398085" y="2437610"/>
                  <a:pt x="5709074" y="2238623"/>
                  <a:pt x="5826051" y="2291922"/>
                </a:cubicBezTo>
                <a:cubicBezTo>
                  <a:pt x="5868848" y="2309690"/>
                  <a:pt x="5552153" y="2554872"/>
                  <a:pt x="5552153" y="2597513"/>
                </a:cubicBezTo>
                <a:cubicBezTo>
                  <a:pt x="5549300" y="2640153"/>
                  <a:pt x="5577831" y="2647260"/>
                  <a:pt x="5603508" y="2647260"/>
                </a:cubicBezTo>
                <a:cubicBezTo>
                  <a:pt x="5660571" y="2647260"/>
                  <a:pt x="5640599" y="2686346"/>
                  <a:pt x="5700515" y="2679240"/>
                </a:cubicBezTo>
                <a:cubicBezTo>
                  <a:pt x="5523622" y="2800055"/>
                  <a:pt x="5418057" y="2778734"/>
                  <a:pt x="5246870" y="2888889"/>
                </a:cubicBezTo>
                <a:cubicBezTo>
                  <a:pt x="5164130" y="2942189"/>
                  <a:pt x="4921615" y="3119857"/>
                  <a:pt x="4836022" y="3169605"/>
                </a:cubicBezTo>
                <a:cubicBezTo>
                  <a:pt x="4801785" y="3187371"/>
                  <a:pt x="4758988" y="3173158"/>
                  <a:pt x="4736163" y="3233565"/>
                </a:cubicBezTo>
                <a:cubicBezTo>
                  <a:pt x="4770400" y="3279759"/>
                  <a:pt x="4816050" y="3254885"/>
                  <a:pt x="4853141" y="3233565"/>
                </a:cubicBezTo>
                <a:cubicBezTo>
                  <a:pt x="4944440" y="3176711"/>
                  <a:pt x="4935881" y="3190925"/>
                  <a:pt x="4944440" y="3226459"/>
                </a:cubicBezTo>
                <a:cubicBezTo>
                  <a:pt x="4972972" y="3350827"/>
                  <a:pt x="5044300" y="3308186"/>
                  <a:pt x="5109921" y="3283313"/>
                </a:cubicBezTo>
                <a:cubicBezTo>
                  <a:pt x="5303932" y="3208692"/>
                  <a:pt x="5500797" y="3215799"/>
                  <a:pt x="5694809" y="3141178"/>
                </a:cubicBezTo>
                <a:cubicBezTo>
                  <a:pt x="5714781" y="3134070"/>
                  <a:pt x="5612068" y="3283313"/>
                  <a:pt x="5566419" y="3301079"/>
                </a:cubicBezTo>
                <a:cubicBezTo>
                  <a:pt x="5515063" y="3322399"/>
                  <a:pt x="5452294" y="3311739"/>
                  <a:pt x="5415203" y="3397020"/>
                </a:cubicBezTo>
                <a:cubicBezTo>
                  <a:pt x="5477972" y="3414787"/>
                  <a:pt x="5552153" y="3372147"/>
                  <a:pt x="5612068" y="3432554"/>
                </a:cubicBezTo>
                <a:cubicBezTo>
                  <a:pt x="5469413" y="3528494"/>
                  <a:pt x="5329610" y="3535601"/>
                  <a:pt x="5206927" y="3599562"/>
                </a:cubicBezTo>
                <a:cubicBezTo>
                  <a:pt x="5192661" y="3706163"/>
                  <a:pt x="5272548" y="3663523"/>
                  <a:pt x="5301079" y="3723930"/>
                </a:cubicBezTo>
                <a:cubicBezTo>
                  <a:pt x="5072830" y="3844745"/>
                  <a:pt x="4564977" y="4232062"/>
                  <a:pt x="4507915" y="4306683"/>
                </a:cubicBezTo>
                <a:cubicBezTo>
                  <a:pt x="4390937" y="4463031"/>
                  <a:pt x="3900202" y="4562525"/>
                  <a:pt x="3982942" y="4587399"/>
                </a:cubicBezTo>
                <a:cubicBezTo>
                  <a:pt x="4051417" y="4608719"/>
                  <a:pt x="4119891" y="4587399"/>
                  <a:pt x="4185513" y="4541205"/>
                </a:cubicBezTo>
                <a:cubicBezTo>
                  <a:pt x="4291078" y="4466584"/>
                  <a:pt x="5010062" y="4523438"/>
                  <a:pt x="5212633" y="4455924"/>
                </a:cubicBezTo>
                <a:cubicBezTo>
                  <a:pt x="5241164" y="4445264"/>
                  <a:pt x="5283960" y="4409730"/>
                  <a:pt x="5312492" y="4473691"/>
                </a:cubicBezTo>
                <a:cubicBezTo>
                  <a:pt x="5098508" y="4704659"/>
                  <a:pt x="4833169" y="4654913"/>
                  <a:pt x="4596361" y="4818368"/>
                </a:cubicBezTo>
                <a:cubicBezTo>
                  <a:pt x="4684807" y="4917861"/>
                  <a:pt x="4776107" y="4907202"/>
                  <a:pt x="4873113" y="4885882"/>
                </a:cubicBezTo>
                <a:cubicBezTo>
                  <a:pt x="4895938" y="4878775"/>
                  <a:pt x="4930175" y="4871668"/>
                  <a:pt x="4935881" y="4914309"/>
                </a:cubicBezTo>
                <a:cubicBezTo>
                  <a:pt x="4941587" y="4967609"/>
                  <a:pt x="4898790" y="4978270"/>
                  <a:pt x="4873113" y="5003143"/>
                </a:cubicBezTo>
                <a:cubicBezTo>
                  <a:pt x="4833169" y="5038676"/>
                  <a:pt x="4773254" y="4999590"/>
                  <a:pt x="4721898" y="5095530"/>
                </a:cubicBezTo>
                <a:cubicBezTo>
                  <a:pt x="4873113" y="5067104"/>
                  <a:pt x="4998650" y="5020910"/>
                  <a:pt x="5132745" y="4949842"/>
                </a:cubicBezTo>
                <a:cubicBezTo>
                  <a:pt x="5121333" y="5006696"/>
                  <a:pt x="5081390" y="5035123"/>
                  <a:pt x="5101362" y="5081317"/>
                </a:cubicBezTo>
                <a:cubicBezTo>
                  <a:pt x="5118480" y="5116850"/>
                  <a:pt x="5164130" y="5131063"/>
                  <a:pt x="5138452" y="5198578"/>
                </a:cubicBezTo>
                <a:cubicBezTo>
                  <a:pt x="5067125" y="5273199"/>
                  <a:pt x="4967265" y="5258986"/>
                  <a:pt x="4904497" y="5362033"/>
                </a:cubicBezTo>
                <a:cubicBezTo>
                  <a:pt x="4818903" y="5507721"/>
                  <a:pt x="4684807" y="5564575"/>
                  <a:pt x="4579242" y="5674729"/>
                </a:cubicBezTo>
                <a:cubicBezTo>
                  <a:pt x="4545005" y="5713816"/>
                  <a:pt x="4313903" y="5841738"/>
                  <a:pt x="4253988" y="5884379"/>
                </a:cubicBezTo>
                <a:cubicBezTo>
                  <a:pt x="4168395" y="5944786"/>
                  <a:pt x="4071389" y="5966106"/>
                  <a:pt x="3985795" y="6069153"/>
                </a:cubicBezTo>
                <a:cubicBezTo>
                  <a:pt x="4065682" y="6086921"/>
                  <a:pt x="4134157" y="5990979"/>
                  <a:pt x="4231163" y="6030066"/>
                </a:cubicBezTo>
                <a:cubicBezTo>
                  <a:pt x="4074242" y="6133114"/>
                  <a:pt x="3931586" y="6182861"/>
                  <a:pt x="3814609" y="6317889"/>
                </a:cubicBezTo>
                <a:cubicBezTo>
                  <a:pt x="3800343" y="6335656"/>
                  <a:pt x="3771812" y="6332102"/>
                  <a:pt x="3751840" y="6339209"/>
                </a:cubicBezTo>
                <a:cubicBezTo>
                  <a:pt x="3529298" y="6406723"/>
                  <a:pt x="3309608" y="6467130"/>
                  <a:pt x="3089919" y="6563071"/>
                </a:cubicBezTo>
                <a:cubicBezTo>
                  <a:pt x="3041416" y="6584392"/>
                  <a:pt x="2955823" y="6595052"/>
                  <a:pt x="2961529" y="6662566"/>
                </a:cubicBezTo>
                <a:cubicBezTo>
                  <a:pt x="2972941" y="6765613"/>
                  <a:pt x="3055681" y="6687439"/>
                  <a:pt x="3107038" y="6673226"/>
                </a:cubicBezTo>
                <a:cubicBezTo>
                  <a:pt x="3269664" y="6634138"/>
                  <a:pt x="3432292" y="6570178"/>
                  <a:pt x="3594919" y="6591499"/>
                </a:cubicBezTo>
                <a:cubicBezTo>
                  <a:pt x="3483648" y="6637693"/>
                  <a:pt x="3372376" y="6680332"/>
                  <a:pt x="3261106" y="6726527"/>
                </a:cubicBezTo>
                <a:cubicBezTo>
                  <a:pt x="3386642" y="6705206"/>
                  <a:pt x="3495061" y="6786934"/>
                  <a:pt x="3620597" y="6740740"/>
                </a:cubicBezTo>
                <a:cubicBezTo>
                  <a:pt x="3660541" y="6726527"/>
                  <a:pt x="3700484" y="6765613"/>
                  <a:pt x="3703337" y="6826020"/>
                </a:cubicBezTo>
                <a:cubicBezTo>
                  <a:pt x="3706191" y="6847340"/>
                  <a:pt x="3700484" y="6865108"/>
                  <a:pt x="3689072" y="6879321"/>
                </a:cubicBezTo>
                <a:lnTo>
                  <a:pt x="0" y="6879321"/>
                </a:lnTo>
                <a:close/>
              </a:path>
            </a:pathLst>
          </a:cu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E98CACE5-97B2-1E79-0E9F-C22E524F3588}"/>
              </a:ext>
            </a:extLst>
          </p:cNvPr>
          <p:cNvSpPr txBox="1"/>
          <p:nvPr/>
        </p:nvSpPr>
        <p:spPr>
          <a:xfrm>
            <a:off x="6513788" y="2333297"/>
            <a:ext cx="4840010" cy="3843666"/>
          </a:xfrm>
          <a:prstGeom prst="rect">
            <a:avLst/>
          </a:prstGeom>
        </p:spPr>
        <p:txBody>
          <a:bodyPr vert="horz" lIns="91440" tIns="45720" rIns="91440" bIns="45720" rtlCol="0">
            <a:normAutofit/>
          </a:bodyPr>
          <a:lstStyle/>
          <a:p>
            <a:pPr indent="-228600">
              <a:lnSpc>
                <a:spcPct val="90000"/>
              </a:lnSpc>
              <a:spcBef>
                <a:spcPts val="0"/>
              </a:spcBef>
              <a:spcAft>
                <a:spcPts val="600"/>
              </a:spcAft>
              <a:buFont typeface="Arial" panose="020B0604020202020204" pitchFamily="34" charset="0"/>
              <a:buChar char="•"/>
            </a:pPr>
            <a:r>
              <a:rPr lang="en-US" sz="2400" b="1" dirty="0" err="1">
                <a:effectLst/>
                <a:latin typeface="Arial" panose="020B0604020202020204" pitchFamily="34" charset="0"/>
                <a:cs typeface="Arial" panose="020B0604020202020204" pitchFamily="34" charset="0"/>
              </a:rPr>
              <a:t>Participantes</a:t>
            </a:r>
            <a:endParaRPr lang="en-US" sz="2400" b="0" dirty="0">
              <a:effectLst/>
              <a:latin typeface="Arial" panose="020B0604020202020204" pitchFamily="34" charset="0"/>
              <a:cs typeface="Arial" panose="020B0604020202020204" pitchFamily="34" charset="0"/>
            </a:endParaRPr>
          </a:p>
          <a:p>
            <a:pPr marL="228600" algn="ctr">
              <a:lnSpc>
                <a:spcPct val="90000"/>
              </a:lnSpc>
              <a:spcBef>
                <a:spcPts val="0"/>
              </a:spcBef>
              <a:spcAft>
                <a:spcPts val="600"/>
              </a:spcAft>
            </a:pPr>
            <a:br>
              <a:rPr lang="en-US" sz="1400" b="0" dirty="0">
                <a:effectLst/>
              </a:rPr>
            </a:br>
            <a:r>
              <a:rPr lang="en-US" sz="1400" b="0" dirty="0">
                <a:effectLst/>
              </a:rPr>
              <a:t> </a:t>
            </a:r>
            <a:r>
              <a:rPr lang="en-US" sz="1400" b="0" i="0" u="none" strike="noStrike" dirty="0">
                <a:effectLst/>
              </a:rPr>
              <a:t>ALLENDE MOLINA MARIA EVELIA</a:t>
            </a:r>
            <a:endParaRPr lang="en-US" sz="1400" b="0" dirty="0">
              <a:effectLst/>
            </a:endParaRPr>
          </a:p>
          <a:p>
            <a:pPr marL="228600" algn="ctr">
              <a:lnSpc>
                <a:spcPct val="90000"/>
              </a:lnSpc>
              <a:spcBef>
                <a:spcPts val="0"/>
              </a:spcBef>
              <a:spcAft>
                <a:spcPts val="600"/>
              </a:spcAft>
            </a:pPr>
            <a:r>
              <a:rPr lang="en-US" sz="1400" b="0" i="0" u="none" strike="noStrike" dirty="0">
                <a:effectLst/>
              </a:rPr>
              <a:t>RODRIGUEZ GONZALEZ AMERICA LIZBETH</a:t>
            </a:r>
            <a:endParaRPr lang="en-US" sz="1400" b="0" dirty="0">
              <a:effectLst/>
            </a:endParaRPr>
          </a:p>
          <a:p>
            <a:pPr marL="228600" algn="ctr">
              <a:lnSpc>
                <a:spcPct val="90000"/>
              </a:lnSpc>
              <a:spcBef>
                <a:spcPts val="0"/>
              </a:spcBef>
              <a:spcAft>
                <a:spcPts val="600"/>
              </a:spcAft>
            </a:pPr>
            <a:r>
              <a:rPr lang="en-US" sz="1400" b="0" i="0" u="none" strike="noStrike" dirty="0">
                <a:effectLst/>
              </a:rPr>
              <a:t>ZERTUCHE BETANCOURT ANA GABRIELA</a:t>
            </a:r>
            <a:endParaRPr lang="en-US" sz="1400" b="0" dirty="0">
              <a:effectLst/>
            </a:endParaRPr>
          </a:p>
          <a:p>
            <a:pPr marL="228600" algn="ctr">
              <a:lnSpc>
                <a:spcPct val="90000"/>
              </a:lnSpc>
              <a:spcBef>
                <a:spcPts val="0"/>
              </a:spcBef>
              <a:spcAft>
                <a:spcPts val="600"/>
              </a:spcAft>
            </a:pPr>
            <a:r>
              <a:rPr lang="en-US" sz="1400" b="0" i="0" u="none" strike="noStrike" dirty="0">
                <a:effectLst/>
              </a:rPr>
              <a:t>MARTINEZ HERNANDEZ MARIA FERNANDA</a:t>
            </a:r>
            <a:endParaRPr lang="en-US" sz="1400" b="0" dirty="0">
              <a:effectLst/>
            </a:endParaRPr>
          </a:p>
          <a:p>
            <a:pPr marL="228600" algn="ctr">
              <a:lnSpc>
                <a:spcPct val="90000"/>
              </a:lnSpc>
              <a:spcBef>
                <a:spcPts val="0"/>
              </a:spcBef>
              <a:spcAft>
                <a:spcPts val="600"/>
              </a:spcAft>
            </a:pPr>
            <a:r>
              <a:rPr lang="en-US" sz="1400" b="0" i="0" u="none" strike="noStrike" dirty="0">
                <a:effectLst/>
              </a:rPr>
              <a:t>OCHOA CHARLES NAOMI GEORGETTE</a:t>
            </a:r>
            <a:endParaRPr lang="en-US" sz="1400" b="0" dirty="0">
              <a:effectLst/>
            </a:endParaRPr>
          </a:p>
          <a:p>
            <a:pPr marL="228600" algn="ctr">
              <a:lnSpc>
                <a:spcPct val="90000"/>
              </a:lnSpc>
              <a:spcBef>
                <a:spcPts val="0"/>
              </a:spcBef>
              <a:spcAft>
                <a:spcPts val="600"/>
              </a:spcAft>
            </a:pPr>
            <a:r>
              <a:rPr lang="en-US" sz="1400" b="0" i="0" u="none" strike="noStrike" dirty="0">
                <a:effectLst/>
              </a:rPr>
              <a:t>MEDELLIN CORDERO EVELIN JOHANA</a:t>
            </a:r>
            <a:endParaRPr lang="en-US" sz="1400" b="0" dirty="0">
              <a:effectLst/>
            </a:endParaRPr>
          </a:p>
          <a:p>
            <a:pPr marL="228600" algn="ctr">
              <a:lnSpc>
                <a:spcPct val="90000"/>
              </a:lnSpc>
              <a:spcBef>
                <a:spcPts val="0"/>
              </a:spcBef>
              <a:spcAft>
                <a:spcPts val="600"/>
              </a:spcAft>
            </a:pPr>
            <a:r>
              <a:rPr lang="en-US" sz="1400" b="0" i="0" u="none" strike="noStrike" dirty="0">
                <a:effectLst/>
              </a:rPr>
              <a:t>BAZALDUA RAMADAN MARIA FERNANDA</a:t>
            </a:r>
            <a:endParaRPr lang="en-US" sz="1400" b="0" dirty="0">
              <a:effectLst/>
            </a:endParaRPr>
          </a:p>
          <a:p>
            <a:pPr marL="228600" algn="ctr">
              <a:lnSpc>
                <a:spcPct val="90000"/>
              </a:lnSpc>
              <a:spcBef>
                <a:spcPts val="0"/>
              </a:spcBef>
              <a:spcAft>
                <a:spcPts val="600"/>
              </a:spcAft>
            </a:pPr>
            <a:r>
              <a:rPr lang="en-US" sz="1400" b="0" i="0" u="none" strike="noStrike" dirty="0">
                <a:effectLst/>
              </a:rPr>
              <a:t>LUIS MARTINEZ MARIA FERNANDA</a:t>
            </a:r>
            <a:endParaRPr lang="en-US" sz="1400" dirty="0"/>
          </a:p>
          <a:p>
            <a:pPr marL="228600" algn="ctr">
              <a:lnSpc>
                <a:spcPct val="90000"/>
              </a:lnSpc>
              <a:spcBef>
                <a:spcPts val="0"/>
              </a:spcBef>
              <a:spcAft>
                <a:spcPts val="600"/>
              </a:spcAft>
            </a:pPr>
            <a:r>
              <a:rPr lang="en-US" sz="1400" b="0" i="0" u="none" strike="noStrike" dirty="0">
                <a:effectLst/>
              </a:rPr>
              <a:t>    OROCIO FLORES VICTORIA</a:t>
            </a:r>
            <a:endParaRPr lang="en-US" sz="1400" b="0" dirty="0">
              <a:effectLst/>
            </a:endParaRPr>
          </a:p>
          <a:p>
            <a:pPr algn="ctr">
              <a:lnSpc>
                <a:spcPct val="90000"/>
              </a:lnSpc>
              <a:spcBef>
                <a:spcPts val="0"/>
              </a:spcBef>
              <a:spcAft>
                <a:spcPts val="600"/>
              </a:spcAft>
            </a:pPr>
            <a:r>
              <a:rPr lang="en-US" sz="1400" b="0" i="0" u="none" strike="noStrike" dirty="0">
                <a:effectLst/>
              </a:rPr>
              <a:t>BECERRA SAUCEDO LUZ ANAHI</a:t>
            </a:r>
            <a:endParaRPr lang="en-US" sz="1400" b="0" dirty="0">
              <a:effectLst/>
            </a:endParaRPr>
          </a:p>
          <a:p>
            <a:pPr algn="ctr">
              <a:lnSpc>
                <a:spcPct val="90000"/>
              </a:lnSpc>
              <a:spcAft>
                <a:spcPts val="600"/>
              </a:spcAft>
            </a:pPr>
            <a:br>
              <a:rPr lang="en-US" sz="1400" b="0" dirty="0">
                <a:effectLst/>
              </a:rPr>
            </a:br>
            <a:endParaRPr lang="en-US" sz="1400" dirty="0"/>
          </a:p>
        </p:txBody>
      </p:sp>
    </p:spTree>
    <p:extLst>
      <p:ext uri="{BB962C8B-B14F-4D97-AF65-F5344CB8AC3E}">
        <p14:creationId xmlns:p14="http://schemas.microsoft.com/office/powerpoint/2010/main" val="2543874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a:extLst>
              <a:ext uri="{FF2B5EF4-FFF2-40B4-BE49-F238E27FC236}">
                <a16:creationId xmlns:a16="http://schemas.microsoft.com/office/drawing/2014/main" id="{DD2FB018-575B-27FD-AE62-C21CA6A772C8}"/>
              </a:ext>
            </a:extLst>
          </p:cNvPr>
          <p:cNvSpPr>
            <a:spLocks noGrp="1"/>
          </p:cNvSpPr>
          <p:nvPr>
            <p:ph type="subTitle" idx="1"/>
          </p:nvPr>
        </p:nvSpPr>
        <p:spPr>
          <a:xfrm>
            <a:off x="1524000" y="525517"/>
            <a:ext cx="9144000" cy="4732283"/>
          </a:xfrm>
        </p:spPr>
        <p:txBody>
          <a:bodyPr>
            <a:noAutofit/>
          </a:bodyPr>
          <a:lstStyle/>
          <a:p>
            <a:pPr algn="l" rtl="0">
              <a:spcBef>
                <a:spcPts val="700"/>
              </a:spcBef>
              <a:spcAft>
                <a:spcPts val="0"/>
              </a:spcAft>
            </a:pPr>
            <a:r>
              <a:rPr lang="es-MX" sz="2000" b="0" i="0" u="none" strike="noStrike" dirty="0">
                <a:solidFill>
                  <a:srgbClr val="222222"/>
                </a:solidFill>
                <a:effectLst/>
                <a:latin typeface="Arial" panose="020B0604020202020204" pitchFamily="34" charset="0"/>
                <a:cs typeface="Arial" panose="020B0604020202020204" pitchFamily="34" charset="0"/>
              </a:rPr>
              <a:t>Se dice que la interculturalidad crítica se diferencia del enfoque multicultural, pasando por las propuestas de educación intercultural bilingüe, hasta la interculturalidad para todas y todos, que tienen un enfoque cercano a la interculturalidad funcional. Ya con esto surge una política educativa que se caracteriza por el reconocimiento y respeto de todas las culturas y a la igualdad de oportunidades para todos los alumnos.</a:t>
            </a:r>
            <a:endParaRPr lang="es-MX" sz="2000" b="0" dirty="0">
              <a:effectLst/>
              <a:latin typeface="Arial" panose="020B0604020202020204" pitchFamily="34" charset="0"/>
              <a:cs typeface="Arial" panose="020B0604020202020204" pitchFamily="34" charset="0"/>
            </a:endParaRPr>
          </a:p>
          <a:p>
            <a:pPr algn="l" rtl="0">
              <a:spcBef>
                <a:spcPts val="700"/>
              </a:spcBef>
              <a:spcAft>
                <a:spcPts val="0"/>
              </a:spcAft>
            </a:pPr>
            <a:r>
              <a:rPr lang="es-MX" sz="2000" b="0" i="0" u="none" strike="noStrike" dirty="0">
                <a:solidFill>
                  <a:srgbClr val="222222"/>
                </a:solidFill>
                <a:effectLst/>
                <a:latin typeface="Arial" panose="020B0604020202020204" pitchFamily="34" charset="0"/>
                <a:cs typeface="Arial" panose="020B0604020202020204" pitchFamily="34" charset="0"/>
              </a:rPr>
              <a:t>La interculturalidad crítica, elemento plasmado en la propuesta del nuevo Marco Curricular de la Secretaría de Educación Pública, no es únicamente para los pueblos originarios, sino que para todos y esto debe ser entendido por todos los actores educativos y sociales, pues, lamentablemente, se ha visto la interculturalidad un programa compensatorio que factoriza las diversas culturas.</a:t>
            </a:r>
            <a:endParaRPr lang="es-MX" sz="2000" b="0" dirty="0">
              <a:effectLst/>
              <a:latin typeface="Arial" panose="020B0604020202020204" pitchFamily="34" charset="0"/>
              <a:cs typeface="Arial" panose="020B0604020202020204" pitchFamily="34" charset="0"/>
            </a:endParaRPr>
          </a:p>
          <a:p>
            <a:pPr algn="l"/>
            <a:br>
              <a:rPr lang="es-MX" sz="2000" dirty="0">
                <a:latin typeface="Arial" panose="020B0604020202020204" pitchFamily="34" charset="0"/>
                <a:cs typeface="Arial" panose="020B0604020202020204" pitchFamily="34" charset="0"/>
              </a:rPr>
            </a:br>
            <a:endParaRPr lang="es-MX" sz="2000" dirty="0">
              <a:latin typeface="Arial" panose="020B0604020202020204" pitchFamily="34" charset="0"/>
              <a:cs typeface="Arial" panose="020B0604020202020204" pitchFamily="34" charset="0"/>
            </a:endParaRPr>
          </a:p>
        </p:txBody>
      </p:sp>
      <p:pic>
        <p:nvPicPr>
          <p:cNvPr id="1028" name="Picture 4" descr="Pin en Kids Cartoon">
            <a:extLst>
              <a:ext uri="{FF2B5EF4-FFF2-40B4-BE49-F238E27FC236}">
                <a16:creationId xmlns:a16="http://schemas.microsoft.com/office/drawing/2014/main" id="{59C02814-1429-1CB9-C029-EEC0387F1A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94821" y="4303100"/>
            <a:ext cx="3670472" cy="23321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4559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3D797811-07F8-AC7B-8B16-13048C18A399}"/>
              </a:ext>
            </a:extLst>
          </p:cNvPr>
          <p:cNvSpPr txBox="1"/>
          <p:nvPr/>
        </p:nvSpPr>
        <p:spPr>
          <a:xfrm>
            <a:off x="1492471" y="1368507"/>
            <a:ext cx="9722068" cy="4429418"/>
          </a:xfrm>
          <a:prstGeom prst="rect">
            <a:avLst/>
          </a:prstGeom>
          <a:noFill/>
        </p:spPr>
        <p:txBody>
          <a:bodyPr wrap="square">
            <a:spAutoFit/>
          </a:bodyPr>
          <a:lstStyle/>
          <a:p>
            <a:pPr rtl="0">
              <a:spcBef>
                <a:spcPts val="700"/>
              </a:spcBef>
              <a:spcAft>
                <a:spcPts val="0"/>
              </a:spcAft>
            </a:pPr>
            <a:r>
              <a:rPr lang="es-MX" sz="2000" b="0" i="0" u="none" strike="noStrike" dirty="0">
                <a:solidFill>
                  <a:srgbClr val="222222"/>
                </a:solidFill>
                <a:effectLst/>
                <a:latin typeface="Arial" panose="020B0604020202020204" pitchFamily="34" charset="0"/>
              </a:rPr>
              <a:t>En el marco de la mesa de análisis sobre la nueva propuesta curricular 2022, la investigadora puntualizó que se debe tomar en cuenta que no es lo mismo el enfoque multicultural al intercultural, “porque lo multicultural cae en este interculturalidad funcional donde aunque reconoce las diferencias de las personas, no promueve una igualdad en el ejercicio de los derechos”.</a:t>
            </a:r>
            <a:endParaRPr lang="es-MX" sz="2000" b="0" dirty="0">
              <a:effectLst/>
            </a:endParaRPr>
          </a:p>
          <a:p>
            <a:pPr rtl="0">
              <a:spcBef>
                <a:spcPts val="700"/>
              </a:spcBef>
              <a:spcAft>
                <a:spcPts val="0"/>
              </a:spcAft>
            </a:pPr>
            <a:r>
              <a:rPr lang="es-MX" sz="2000" b="0" i="0" u="none" strike="noStrike" dirty="0">
                <a:solidFill>
                  <a:srgbClr val="222222"/>
                </a:solidFill>
                <a:effectLst/>
                <a:latin typeface="Arial" panose="020B0604020202020204" pitchFamily="34" charset="0"/>
              </a:rPr>
              <a:t>La interculturalidad crítica está descrita como una propuesta por desarrollar; cuestiona la matriz colonial, una matriz en la que la escuela ha tenido un lugar fundamental como institución que ha reproducido históricamente las formas de poder y con ellas los procesos de subalternización de unos grupos frente a otros y usa la voz de los históricamente excluidos, pero también de aquellos que no lo han sido, busca remover y generar procesos de transformación de las estructuras que han posibilitado y legitimado la dominación de unos grupos sobre otros.</a:t>
            </a:r>
            <a:endParaRPr lang="es-MX" sz="2000" b="0" dirty="0">
              <a:effectLst/>
            </a:endParaRPr>
          </a:p>
          <a:p>
            <a:br>
              <a:rPr lang="es-MX" dirty="0"/>
            </a:br>
            <a:endParaRPr lang="es-MX" dirty="0"/>
          </a:p>
        </p:txBody>
      </p:sp>
    </p:spTree>
    <p:extLst>
      <p:ext uri="{BB962C8B-B14F-4D97-AF65-F5344CB8AC3E}">
        <p14:creationId xmlns:p14="http://schemas.microsoft.com/office/powerpoint/2010/main" val="2081438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51246CB-BC40-0609-83C1-34A5009C1D72}"/>
              </a:ext>
            </a:extLst>
          </p:cNvPr>
          <p:cNvSpPr txBox="1"/>
          <p:nvPr/>
        </p:nvSpPr>
        <p:spPr>
          <a:xfrm>
            <a:off x="1692165" y="3000342"/>
            <a:ext cx="8628993" cy="4060086"/>
          </a:xfrm>
          <a:prstGeom prst="rect">
            <a:avLst/>
          </a:prstGeom>
          <a:noFill/>
        </p:spPr>
        <p:txBody>
          <a:bodyPr wrap="square">
            <a:spAutoFit/>
          </a:bodyPr>
          <a:lstStyle/>
          <a:p>
            <a:pPr rtl="0">
              <a:spcBef>
                <a:spcPts val="700"/>
              </a:spcBef>
              <a:spcAft>
                <a:spcPts val="0"/>
              </a:spcAft>
            </a:pPr>
            <a:r>
              <a:rPr lang="es-MX" sz="1800" b="0" i="0" u="none" strike="noStrike" dirty="0">
                <a:solidFill>
                  <a:srgbClr val="222222"/>
                </a:solidFill>
                <a:effectLst/>
                <a:latin typeface="Arial" panose="020B0604020202020204" pitchFamily="34" charset="0"/>
              </a:rPr>
              <a:t>Por otra parte la transformación curricular, además de la organización por campos formativos es transitar de grados escolares al establecimiento de contenidos por fases de aprendizaje, lo cual permitirá dedicar mayor tiempo a los procesos cognitivos, emocionales, sociales, culturales que las y los estudiantes requieren para el desarrollo óptimo de sus capacidades.</a:t>
            </a:r>
            <a:endParaRPr lang="es-MX" b="0" dirty="0">
              <a:effectLst/>
            </a:endParaRPr>
          </a:p>
          <a:p>
            <a:pPr rtl="0">
              <a:spcBef>
                <a:spcPts val="700"/>
              </a:spcBef>
              <a:spcAft>
                <a:spcPts val="0"/>
              </a:spcAft>
            </a:pPr>
            <a:r>
              <a:rPr lang="es-MX" sz="1800" b="0" i="0" u="none" strike="noStrike" dirty="0">
                <a:solidFill>
                  <a:srgbClr val="222222"/>
                </a:solidFill>
                <a:effectLst/>
                <a:latin typeface="Arial" panose="020B0604020202020204" pitchFamily="34" charset="0"/>
              </a:rPr>
              <a:t>Podemos encontrar una gran relación en estos dos textos ya que ambos nos hablan acerca de la igualdad y la inclusión que se quiere y se debe llevar a cabo dentro de las aulas educativas. Hablando más general estos textos plantean que sea la comunidad en su sentido más amplio la que se constituya en el espacio que ayude e interfiera completamente en los procesos educativos para que las niñas, niños y adolescente tengan la posibilidad de formarse de manera efectiva en sujetos de derecho, en un marco de interacción entre la escuela y la comunidad.</a:t>
            </a:r>
            <a:endParaRPr lang="es-MX" b="0" dirty="0">
              <a:effectLst/>
            </a:endParaRPr>
          </a:p>
          <a:p>
            <a:br>
              <a:rPr lang="es-MX" dirty="0"/>
            </a:br>
            <a:endParaRPr lang="es-MX" dirty="0"/>
          </a:p>
        </p:txBody>
      </p:sp>
      <p:pic>
        <p:nvPicPr>
          <p:cNvPr id="3074" name="Picture 2" descr="Grupo de niños felices con fondo blanco ilustración de Stock | Adobe Stock">
            <a:extLst>
              <a:ext uri="{FF2B5EF4-FFF2-40B4-BE49-F238E27FC236}">
                <a16:creationId xmlns:a16="http://schemas.microsoft.com/office/drawing/2014/main" id="{9D61687A-92B7-BC0E-1067-D12F040C0BF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84389" y="589264"/>
            <a:ext cx="6623222" cy="22655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73830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B99301C-AF12-3FF3-B077-83A0C725CC7C}"/>
              </a:ext>
            </a:extLst>
          </p:cNvPr>
          <p:cNvSpPr txBox="1"/>
          <p:nvPr/>
        </p:nvSpPr>
        <p:spPr>
          <a:xfrm>
            <a:off x="252249" y="276977"/>
            <a:ext cx="8177048" cy="3229089"/>
          </a:xfrm>
          <a:prstGeom prst="rect">
            <a:avLst/>
          </a:prstGeom>
          <a:noFill/>
        </p:spPr>
        <p:txBody>
          <a:bodyPr wrap="square">
            <a:spAutoFit/>
          </a:bodyPr>
          <a:lstStyle/>
          <a:p>
            <a:pPr rtl="0">
              <a:spcBef>
                <a:spcPts val="700"/>
              </a:spcBef>
              <a:spcAft>
                <a:spcPts val="0"/>
              </a:spcAft>
            </a:pPr>
            <a:r>
              <a:rPr lang="es-MX" sz="1800" b="0" i="0" u="none" strike="noStrike" dirty="0">
                <a:solidFill>
                  <a:srgbClr val="222222"/>
                </a:solidFill>
                <a:effectLst/>
                <a:latin typeface="Arial" panose="020B0604020202020204" pitchFamily="34" charset="0"/>
              </a:rPr>
              <a:t>El nuevo marco curricular 2022 busca que los estudiantes sean autónomos y que desarrollen su pensamiento crítico, pero a la vez desarrollen un mayor apego e interés por su familia y por las personas con quienes conviven y comparten su vida. </a:t>
            </a:r>
            <a:endParaRPr lang="es-MX" b="0" dirty="0">
              <a:effectLst/>
            </a:endParaRPr>
          </a:p>
          <a:p>
            <a:pPr rtl="0">
              <a:spcBef>
                <a:spcPts val="700"/>
              </a:spcBef>
              <a:spcAft>
                <a:spcPts val="0"/>
              </a:spcAft>
            </a:pPr>
            <a:r>
              <a:rPr lang="es-MX" sz="1800" b="0" i="0" u="none" strike="noStrike" dirty="0">
                <a:solidFill>
                  <a:srgbClr val="222222"/>
                </a:solidFill>
                <a:effectLst/>
                <a:latin typeface="Arial" panose="020B0604020202020204" pitchFamily="34" charset="0"/>
              </a:rPr>
              <a:t>Se busca formar seres humanos sensibles, empáticos y con conciencia social, que no duden de ayudar a quien lo necesite; de no quedarse callados ante las injusticias; de responder con paz a la violencia; de enfrentar con honestidad a la corrupción; de convertir en solidaridad el egoísmo; de aspirar en cada una de sus acciones a la libertad y a la justicia. </a:t>
            </a:r>
            <a:endParaRPr lang="es-MX" b="0" dirty="0">
              <a:effectLst/>
            </a:endParaRPr>
          </a:p>
          <a:p>
            <a:br>
              <a:rPr lang="es-MX" b="0" dirty="0">
                <a:effectLst/>
              </a:rPr>
            </a:br>
            <a:endParaRPr lang="es-MX" dirty="0"/>
          </a:p>
        </p:txBody>
      </p:sp>
      <p:sp>
        <p:nvSpPr>
          <p:cNvPr id="5" name="CuadroTexto 4">
            <a:extLst>
              <a:ext uri="{FF2B5EF4-FFF2-40B4-BE49-F238E27FC236}">
                <a16:creationId xmlns:a16="http://schemas.microsoft.com/office/drawing/2014/main" id="{127C0E63-93E2-4708-9208-5DD5FBA95A76}"/>
              </a:ext>
            </a:extLst>
          </p:cNvPr>
          <p:cNvSpPr txBox="1"/>
          <p:nvPr/>
        </p:nvSpPr>
        <p:spPr>
          <a:xfrm>
            <a:off x="3920358" y="4182931"/>
            <a:ext cx="7924800" cy="2398092"/>
          </a:xfrm>
          <a:prstGeom prst="rect">
            <a:avLst/>
          </a:prstGeom>
          <a:noFill/>
        </p:spPr>
        <p:txBody>
          <a:bodyPr wrap="square">
            <a:spAutoFit/>
          </a:bodyPr>
          <a:lstStyle/>
          <a:p>
            <a:pPr rtl="0">
              <a:spcBef>
                <a:spcPts val="700"/>
              </a:spcBef>
              <a:spcAft>
                <a:spcPts val="0"/>
              </a:spcAft>
            </a:pPr>
            <a:r>
              <a:rPr lang="es-MX" sz="1800" b="0" i="0" u="none" strike="noStrike" dirty="0">
                <a:solidFill>
                  <a:srgbClr val="222222"/>
                </a:solidFill>
                <a:effectLst/>
                <a:latin typeface="Arial" panose="020B0604020202020204" pitchFamily="34" charset="0"/>
              </a:rPr>
              <a:t>Se propone una transformación a la escuela básica mexicana como la conocemos para abogar por la diversidad y la noción de lo comunitario.</a:t>
            </a:r>
            <a:endParaRPr lang="es-MX" b="0" dirty="0">
              <a:effectLst/>
            </a:endParaRPr>
          </a:p>
          <a:p>
            <a:pPr rtl="0">
              <a:spcBef>
                <a:spcPts val="700"/>
              </a:spcBef>
              <a:spcAft>
                <a:spcPts val="0"/>
              </a:spcAft>
            </a:pPr>
            <a:r>
              <a:rPr lang="es-MX" sz="1800" b="0" i="0" u="none" strike="noStrike" dirty="0">
                <a:solidFill>
                  <a:srgbClr val="222222"/>
                </a:solidFill>
                <a:effectLst/>
                <a:latin typeface="Arial" panose="020B0604020202020204" pitchFamily="34" charset="0"/>
              </a:rPr>
              <a:t>Ya que hoy en día es de suma importancia ya que se fomenta inclusión educativa y también la inclusión social. Para que así podamos ir avanzando para que en un futuro exista el respeto entre todas las personas, sin importar la condición de cada uno.</a:t>
            </a:r>
            <a:endParaRPr lang="es-MX" b="0" dirty="0">
              <a:effectLst/>
            </a:endParaRPr>
          </a:p>
          <a:p>
            <a:br>
              <a:rPr lang="es-MX" dirty="0"/>
            </a:br>
            <a:endParaRPr lang="es-MX" dirty="0"/>
          </a:p>
        </p:txBody>
      </p:sp>
      <p:pic>
        <p:nvPicPr>
          <p:cNvPr id="4098" name="Picture 2" descr="Lindos niños de dibujos animados un niño sonriente y dos niñas se paran  juntos aislados en un fondo blanco | Vector Premium">
            <a:extLst>
              <a:ext uri="{FF2B5EF4-FFF2-40B4-BE49-F238E27FC236}">
                <a16:creationId xmlns:a16="http://schemas.microsoft.com/office/drawing/2014/main" id="{B1E906FB-4D0E-CBC8-74D1-0C4663DC95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29297" y="1548321"/>
            <a:ext cx="3011846" cy="1957745"/>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Ilustración De Dibujos Animados De Dos Pequeñas Niño Feliz Aislado En Fondo  Blanco Ilustraciones Svg, Vectoriales, Clip Art Vectorizado Libre De  Derechos. Image 32934752.">
            <a:extLst>
              <a:ext uri="{FF2B5EF4-FFF2-40B4-BE49-F238E27FC236}">
                <a16:creationId xmlns:a16="http://schemas.microsoft.com/office/drawing/2014/main" id="{BCDF635B-7566-6237-EC81-EFD8681F9F9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5324" y="3917092"/>
            <a:ext cx="3599683" cy="2137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7460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Niños Con Una Junta En Blanco Contra El Fondo Blanco Fotos, Retratos,  Imágenes Y Fotografía De Archivo Libres De Derecho. Image 8129501.">
            <a:extLst>
              <a:ext uri="{FF2B5EF4-FFF2-40B4-BE49-F238E27FC236}">
                <a16:creationId xmlns:a16="http://schemas.microsoft.com/office/drawing/2014/main" id="{0E90D186-3624-5572-A040-B64DD59621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78524" y="1194145"/>
            <a:ext cx="9034952" cy="3833684"/>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58639DCB-5918-C00E-5810-105A7891839F}"/>
              </a:ext>
            </a:extLst>
          </p:cNvPr>
          <p:cNvSpPr txBox="1"/>
          <p:nvPr/>
        </p:nvSpPr>
        <p:spPr>
          <a:xfrm>
            <a:off x="2029527" y="2996530"/>
            <a:ext cx="7913260" cy="1844095"/>
          </a:xfrm>
          <a:prstGeom prst="rect">
            <a:avLst/>
          </a:prstGeom>
          <a:noFill/>
        </p:spPr>
        <p:txBody>
          <a:bodyPr wrap="square">
            <a:spAutoFit/>
          </a:bodyPr>
          <a:lstStyle/>
          <a:p>
            <a:pPr rtl="0">
              <a:spcBef>
                <a:spcPts val="700"/>
              </a:spcBef>
              <a:spcAft>
                <a:spcPts val="0"/>
              </a:spcAft>
            </a:pPr>
            <a:r>
              <a:rPr lang="es-MX" sz="1200" b="0" i="0" u="none" strike="noStrike" dirty="0">
                <a:solidFill>
                  <a:srgbClr val="222222"/>
                </a:solidFill>
                <a:effectLst/>
                <a:latin typeface="Arial" panose="020B0604020202020204" pitchFamily="34" charset="0"/>
              </a:rPr>
              <a:t>El marco curricular y el plan de estudios 2022 recalca la importancia de la igualdad de género, la interculturalidad crítica, la inclusión, el pensamiento crítico, la educación estética, la vida saludable, y el fomento a la lectura y la escritura.</a:t>
            </a:r>
            <a:endParaRPr lang="es-MX" sz="1200" b="0" dirty="0">
              <a:effectLst/>
            </a:endParaRPr>
          </a:p>
          <a:p>
            <a:pPr rtl="0">
              <a:spcBef>
                <a:spcPts val="700"/>
              </a:spcBef>
              <a:spcAft>
                <a:spcPts val="0"/>
              </a:spcAft>
            </a:pPr>
            <a:r>
              <a:rPr lang="es-MX" sz="1200" b="0" i="0" u="none" strike="noStrike" dirty="0">
                <a:solidFill>
                  <a:srgbClr val="222222"/>
                </a:solidFill>
                <a:effectLst/>
                <a:latin typeface="Arial" panose="020B0604020202020204" pitchFamily="34" charset="0"/>
              </a:rPr>
              <a:t>Así mismo a diferencia del programa anterior, este propone otro modo de organización: en lugar de avanzar por grados escolares, se transita por campos formativos por fases de aprendizaje, esto permitirá dedicarle un mayor tiempo a los procesos cognitivos, emocionales, sociales, culturales que las y los estudiantes requieren para el desarrollo óptimo de sus capacidades.</a:t>
            </a:r>
            <a:endParaRPr lang="es-MX" sz="1200" b="0" dirty="0">
              <a:effectLst/>
            </a:endParaRPr>
          </a:p>
          <a:p>
            <a:br>
              <a:rPr lang="es-MX" sz="1200" b="0" dirty="0">
                <a:effectLst/>
              </a:rPr>
            </a:br>
            <a:endParaRPr lang="es-MX" sz="1200" dirty="0"/>
          </a:p>
        </p:txBody>
      </p:sp>
    </p:spTree>
    <p:extLst>
      <p:ext uri="{BB962C8B-B14F-4D97-AF65-F5344CB8AC3E}">
        <p14:creationId xmlns:p14="http://schemas.microsoft.com/office/powerpoint/2010/main" val="2172395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483A3C08-70E1-A2CC-1770-25480B708BCE}"/>
              </a:ext>
            </a:extLst>
          </p:cNvPr>
          <p:cNvSpPr txBox="1"/>
          <p:nvPr/>
        </p:nvSpPr>
        <p:spPr>
          <a:xfrm>
            <a:off x="798786" y="194760"/>
            <a:ext cx="7220607" cy="3506088"/>
          </a:xfrm>
          <a:prstGeom prst="rect">
            <a:avLst/>
          </a:prstGeom>
          <a:noFill/>
        </p:spPr>
        <p:txBody>
          <a:bodyPr wrap="square">
            <a:spAutoFit/>
          </a:bodyPr>
          <a:lstStyle/>
          <a:p>
            <a:pPr rtl="0">
              <a:spcBef>
                <a:spcPts val="700"/>
              </a:spcBef>
              <a:spcAft>
                <a:spcPts val="0"/>
              </a:spcAft>
            </a:pPr>
            <a:r>
              <a:rPr lang="es-MX" sz="1800" b="0" i="0" u="none" strike="noStrike" dirty="0">
                <a:solidFill>
                  <a:srgbClr val="222222"/>
                </a:solidFill>
                <a:effectLst/>
                <a:latin typeface="Arial" panose="020B0604020202020204" pitchFamily="34" charset="0"/>
              </a:rPr>
              <a:t>Gracias a este nuevo cambio siente que se le esta dando mayor importancia a las distintas culturas, el ser éticos, a la educación intercultural, gracias a esto en un futuro nos hará bien ya que habrá más respeto, igualdad, justicia y mayor educación de calidad.</a:t>
            </a:r>
            <a:endParaRPr lang="es-MX" b="0" dirty="0">
              <a:effectLst/>
            </a:endParaRPr>
          </a:p>
          <a:p>
            <a:pPr rtl="0">
              <a:spcBef>
                <a:spcPts val="700"/>
              </a:spcBef>
              <a:spcAft>
                <a:spcPts val="0"/>
              </a:spcAft>
            </a:pPr>
            <a:r>
              <a:rPr lang="es-MX" sz="1800" b="0" i="0" u="none" strike="noStrike" dirty="0">
                <a:solidFill>
                  <a:srgbClr val="222222"/>
                </a:solidFill>
                <a:effectLst/>
                <a:latin typeface="Arial" panose="020B0604020202020204" pitchFamily="34" charset="0"/>
              </a:rPr>
              <a:t>En el plan de estudios de la educación básica, reconoce que las relaciones de género, etnia, clase, sexo, cultura, entre otros y la capacidad que presentan en los espacios escolares, expresando relaciones de poder que se entrelazan y determinan de manera desigual y asimétrica a favor de unos y en detrimento de otras y otros.</a:t>
            </a:r>
            <a:endParaRPr lang="es-MX" b="0" dirty="0">
              <a:effectLst/>
            </a:endParaRPr>
          </a:p>
          <a:p>
            <a:br>
              <a:rPr lang="es-MX" dirty="0"/>
            </a:br>
            <a:endParaRPr lang="es-MX" dirty="0"/>
          </a:p>
        </p:txBody>
      </p:sp>
      <p:sp>
        <p:nvSpPr>
          <p:cNvPr id="5" name="CuadroTexto 4">
            <a:extLst>
              <a:ext uri="{FF2B5EF4-FFF2-40B4-BE49-F238E27FC236}">
                <a16:creationId xmlns:a16="http://schemas.microsoft.com/office/drawing/2014/main" id="{7D913380-F8A5-B8A5-CADA-78183808F1AD}"/>
              </a:ext>
            </a:extLst>
          </p:cNvPr>
          <p:cNvSpPr txBox="1"/>
          <p:nvPr/>
        </p:nvSpPr>
        <p:spPr>
          <a:xfrm>
            <a:off x="5570483" y="3800918"/>
            <a:ext cx="6096000" cy="2862322"/>
          </a:xfrm>
          <a:prstGeom prst="rect">
            <a:avLst/>
          </a:prstGeom>
          <a:noFill/>
        </p:spPr>
        <p:txBody>
          <a:bodyPr wrap="square">
            <a:spAutoFit/>
          </a:bodyPr>
          <a:lstStyle/>
          <a:p>
            <a:pPr rtl="0">
              <a:spcBef>
                <a:spcPts val="700"/>
              </a:spcBef>
              <a:spcAft>
                <a:spcPts val="0"/>
              </a:spcAft>
            </a:pPr>
            <a:r>
              <a:rPr lang="es-MX" sz="1800" b="0" i="0" u="none" strike="noStrike" dirty="0">
                <a:solidFill>
                  <a:srgbClr val="222222"/>
                </a:solidFill>
                <a:effectLst/>
                <a:latin typeface="Arial" panose="020B0604020202020204" pitchFamily="34" charset="0"/>
              </a:rPr>
              <a:t>En este sentido, se busca que la formación de las niñas, niños y adolescentes permita la construcción de una idea del ser humano encarnada en el sujeto colectivo que forma un todo con la naturaleza. Además, que el individuo adquiere sentido de pertenencia a la comunidad, por lo tanto, la escuela retoma este principio para formar sujetos centrados en el bienestar de la vida en comunidad, con quienes cohabitan el territorio.</a:t>
            </a:r>
            <a:endParaRPr lang="es-MX" b="0" dirty="0">
              <a:effectLst/>
            </a:endParaRPr>
          </a:p>
          <a:p>
            <a:br>
              <a:rPr lang="es-MX" dirty="0"/>
            </a:br>
            <a:endParaRPr lang="es-MX" dirty="0"/>
          </a:p>
        </p:txBody>
      </p:sp>
      <p:pic>
        <p:nvPicPr>
          <p:cNvPr id="6146" name="Picture 2" descr="Stock Vector Ilustración De Dibujos Animados De Niños Felices Saltando  Aislados Sobre Fondo Blanco Ilustraciones Svg, Vectoriales, Clip Art  Vectorizado Libre De Derechos. Image 35804241.">
            <a:extLst>
              <a:ext uri="{FF2B5EF4-FFF2-40B4-BE49-F238E27FC236}">
                <a16:creationId xmlns:a16="http://schemas.microsoft.com/office/drawing/2014/main" id="{3E2030EE-6ED0-D819-E964-4B09884075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10227" y="462456"/>
            <a:ext cx="4006699" cy="2690648"/>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Lindos niños divertidos felices. sonriente niño y niña. diseño plano de  personajes de dibujos animados. aislado sobre fondo blanco niños, concepto  de amigos | Vector Premium">
            <a:extLst>
              <a:ext uri="{FF2B5EF4-FFF2-40B4-BE49-F238E27FC236}">
                <a16:creationId xmlns:a16="http://schemas.microsoft.com/office/drawing/2014/main" id="{ED088D3E-E899-FF88-974C-CA2DC2CFC04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5040" y="3429000"/>
            <a:ext cx="3523594" cy="27852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6875483"/>
      </p:ext>
    </p:extLst>
  </p:cSld>
  <p:clrMapOvr>
    <a:masterClrMapping/>
  </p:clrMapOvr>
</p:sld>
</file>

<file path=ppt/theme/theme1.xml><?xml version="1.0" encoding="utf-8"?>
<a:theme xmlns:a="http://schemas.openxmlformats.org/drawingml/2006/main" name="Tema de Offic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994</Words>
  <Application>Microsoft Macintosh PowerPoint</Application>
  <PresentationFormat>Panorámica</PresentationFormat>
  <Paragraphs>36</Paragraphs>
  <Slides>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7</vt:i4>
      </vt:variant>
    </vt:vector>
  </HeadingPairs>
  <TitlesOfParts>
    <vt:vector size="11" baseType="lpstr">
      <vt:lpstr>Arial</vt:lpstr>
      <vt:lpstr>Calibri</vt:lpstr>
      <vt:lpstr>Calibri Light</vt:lpstr>
      <vt:lpstr>Tema de Office 2013 - 2022</vt:lpstr>
      <vt:lpstr>Interculturalidad crítica y educación.  </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Interculturalidad crítica y educación.  </dc:title>
  <dc:creator>MARIA FERNANDA BAZALDUA RAMADAN</dc:creator>
  <cp:lastModifiedBy>MARIA FERNANDA BAZALDUA RAMADAN</cp:lastModifiedBy>
  <cp:revision>1</cp:revision>
  <dcterms:created xsi:type="dcterms:W3CDTF">2023-01-09T22:59:10Z</dcterms:created>
  <dcterms:modified xsi:type="dcterms:W3CDTF">2023-01-09T23:18:19Z</dcterms:modified>
</cp:coreProperties>
</file>