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9A197A-38D4-4800-B175-CE9C15803363}" v="18" dt="2023-01-17T15:45:18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 MONSERRAT ALONSO MORENO" userId="9233029c-229d-472c-b207-fb4bb5e2b7a6" providerId="ADAL" clId="{C69A197A-38D4-4800-B175-CE9C15803363}"/>
    <pc:docChg chg="custSel modSld">
      <pc:chgData name="NATALIA MONSERRAT ALONSO MORENO" userId="9233029c-229d-472c-b207-fb4bb5e2b7a6" providerId="ADAL" clId="{C69A197A-38D4-4800-B175-CE9C15803363}" dt="2023-01-17T15:48:47.287" v="327" actId="14100"/>
      <pc:docMkLst>
        <pc:docMk/>
      </pc:docMkLst>
      <pc:sldChg chg="modSp mod">
        <pc:chgData name="NATALIA MONSERRAT ALONSO MORENO" userId="9233029c-229d-472c-b207-fb4bb5e2b7a6" providerId="ADAL" clId="{C69A197A-38D4-4800-B175-CE9C15803363}" dt="2023-01-17T15:48:47.287" v="327" actId="14100"/>
        <pc:sldMkLst>
          <pc:docMk/>
          <pc:sldMk cId="632961721" sldId="259"/>
        </pc:sldMkLst>
        <pc:spChg chg="mod">
          <ac:chgData name="NATALIA MONSERRAT ALONSO MORENO" userId="9233029c-229d-472c-b207-fb4bb5e2b7a6" providerId="ADAL" clId="{C69A197A-38D4-4800-B175-CE9C15803363}" dt="2023-01-17T15:45:18.906" v="263" actId="1037"/>
          <ac:spMkLst>
            <pc:docMk/>
            <pc:sldMk cId="632961721" sldId="259"/>
            <ac:spMk id="2" creationId="{218880FF-9813-6556-803B-F4D8D36743F1}"/>
          </ac:spMkLst>
        </pc:spChg>
        <pc:spChg chg="mod">
          <ac:chgData name="NATALIA MONSERRAT ALONSO MORENO" userId="9233029c-229d-472c-b207-fb4bb5e2b7a6" providerId="ADAL" clId="{C69A197A-38D4-4800-B175-CE9C15803363}" dt="2023-01-17T15:45:18.906" v="263" actId="1037"/>
          <ac:spMkLst>
            <pc:docMk/>
            <pc:sldMk cId="632961721" sldId="259"/>
            <ac:spMk id="3" creationId="{FE4FBADB-51B8-013B-05C5-9C754A8FA263}"/>
          </ac:spMkLst>
        </pc:spChg>
        <pc:spChg chg="mod">
          <ac:chgData name="NATALIA MONSERRAT ALONSO MORENO" userId="9233029c-229d-472c-b207-fb4bb5e2b7a6" providerId="ADAL" clId="{C69A197A-38D4-4800-B175-CE9C15803363}" dt="2023-01-17T15:45:18.906" v="263" actId="1037"/>
          <ac:spMkLst>
            <pc:docMk/>
            <pc:sldMk cId="632961721" sldId="259"/>
            <ac:spMk id="4" creationId="{82DDDD46-BFDC-820A-B0BC-6D2A17D9A33C}"/>
          </ac:spMkLst>
        </pc:spChg>
        <pc:spChg chg="mod">
          <ac:chgData name="NATALIA MONSERRAT ALONSO MORENO" userId="9233029c-229d-472c-b207-fb4bb5e2b7a6" providerId="ADAL" clId="{C69A197A-38D4-4800-B175-CE9C15803363}" dt="2023-01-17T15:46:49.691" v="284" actId="1076"/>
          <ac:spMkLst>
            <pc:docMk/>
            <pc:sldMk cId="632961721" sldId="259"/>
            <ac:spMk id="5" creationId="{125F9392-28C5-6096-F611-8E1AFAAE7628}"/>
          </ac:spMkLst>
        </pc:spChg>
        <pc:spChg chg="mod">
          <ac:chgData name="NATALIA MONSERRAT ALONSO MORENO" userId="9233029c-229d-472c-b207-fb4bb5e2b7a6" providerId="ADAL" clId="{C69A197A-38D4-4800-B175-CE9C15803363}" dt="2023-01-17T15:46:59.699" v="287" actId="14100"/>
          <ac:spMkLst>
            <pc:docMk/>
            <pc:sldMk cId="632961721" sldId="259"/>
            <ac:spMk id="6" creationId="{3EC1CDF8-DC39-81F1-E632-B9FE06A0444E}"/>
          </ac:spMkLst>
        </pc:spChg>
        <pc:spChg chg="mod">
          <ac:chgData name="NATALIA MONSERRAT ALONSO MORENO" userId="9233029c-229d-472c-b207-fb4bb5e2b7a6" providerId="ADAL" clId="{C69A197A-38D4-4800-B175-CE9C15803363}" dt="2023-01-17T15:48:47.287" v="327" actId="14100"/>
          <ac:spMkLst>
            <pc:docMk/>
            <pc:sldMk cId="632961721" sldId="259"/>
            <ac:spMk id="7" creationId="{B795FA80-AF27-0E9F-3BE8-0174119DD2E8}"/>
          </ac:spMkLst>
        </pc:spChg>
        <pc:grpChg chg="mod">
          <ac:chgData name="NATALIA MONSERRAT ALONSO MORENO" userId="9233029c-229d-472c-b207-fb4bb5e2b7a6" providerId="ADAL" clId="{C69A197A-38D4-4800-B175-CE9C15803363}" dt="2023-01-17T15:45:18.906" v="263" actId="1037"/>
          <ac:grpSpMkLst>
            <pc:docMk/>
            <pc:sldMk cId="632961721" sldId="259"/>
            <ac:grpSpMk id="18" creationId="{8D9112AB-E8C8-1C17-15BD-123FB60923A3}"/>
          </ac:grpSpMkLst>
        </pc:grpChg>
        <pc:picChg chg="mod">
          <ac:chgData name="NATALIA MONSERRAT ALONSO MORENO" userId="9233029c-229d-472c-b207-fb4bb5e2b7a6" providerId="ADAL" clId="{C69A197A-38D4-4800-B175-CE9C15803363}" dt="2023-01-17T15:45:18.906" v="263" actId="1037"/>
          <ac:picMkLst>
            <pc:docMk/>
            <pc:sldMk cId="632961721" sldId="259"/>
            <ac:picMk id="2050" creationId="{75CFD482-EF19-A151-E507-373EADE1264E}"/>
          </ac:picMkLst>
        </pc:picChg>
        <pc:picChg chg="mod">
          <ac:chgData name="NATALIA MONSERRAT ALONSO MORENO" userId="9233029c-229d-472c-b207-fb4bb5e2b7a6" providerId="ADAL" clId="{C69A197A-38D4-4800-B175-CE9C15803363}" dt="2023-01-17T15:45:18.906" v="263" actId="1037"/>
          <ac:picMkLst>
            <pc:docMk/>
            <pc:sldMk cId="632961721" sldId="259"/>
            <ac:picMk id="2052" creationId="{37D1CAD3-7B7F-B98D-2B00-FA6067CA2F8B}"/>
          </ac:picMkLst>
        </pc:picChg>
        <pc:picChg chg="mod">
          <ac:chgData name="NATALIA MONSERRAT ALONSO MORENO" userId="9233029c-229d-472c-b207-fb4bb5e2b7a6" providerId="ADAL" clId="{C69A197A-38D4-4800-B175-CE9C15803363}" dt="2023-01-17T15:45:18.906" v="263" actId="1037"/>
          <ac:picMkLst>
            <pc:docMk/>
            <pc:sldMk cId="632961721" sldId="259"/>
            <ac:picMk id="2054" creationId="{A74286D9-DC9E-864F-7FA4-B70AF7F28D76}"/>
          </ac:picMkLst>
        </pc:picChg>
        <pc:cxnChg chg="mod">
          <ac:chgData name="NATALIA MONSERRAT ALONSO MORENO" userId="9233029c-229d-472c-b207-fb4bb5e2b7a6" providerId="ADAL" clId="{C69A197A-38D4-4800-B175-CE9C15803363}" dt="2023-01-17T15:45:18.906" v="263" actId="1037"/>
          <ac:cxnSpMkLst>
            <pc:docMk/>
            <pc:sldMk cId="632961721" sldId="259"/>
            <ac:cxnSpMk id="8" creationId="{8B8567FF-6606-E83D-1C15-C201D1C71DCE}"/>
          </ac:cxnSpMkLst>
        </pc:cxnChg>
        <pc:cxnChg chg="mod">
          <ac:chgData name="NATALIA MONSERRAT ALONSO MORENO" userId="9233029c-229d-472c-b207-fb4bb5e2b7a6" providerId="ADAL" clId="{C69A197A-38D4-4800-B175-CE9C15803363}" dt="2023-01-17T15:45:18.906" v="263" actId="1037"/>
          <ac:cxnSpMkLst>
            <pc:docMk/>
            <pc:sldMk cId="632961721" sldId="259"/>
            <ac:cxnSpMk id="12" creationId="{18535F16-970E-2D04-3189-C75A1957F36A}"/>
          </ac:cxnSpMkLst>
        </pc:cxnChg>
        <pc:cxnChg chg="mod">
          <ac:chgData name="NATALIA MONSERRAT ALONSO MORENO" userId="9233029c-229d-472c-b207-fb4bb5e2b7a6" providerId="ADAL" clId="{C69A197A-38D4-4800-B175-CE9C15803363}" dt="2023-01-17T15:45:18.906" v="263" actId="1037"/>
          <ac:cxnSpMkLst>
            <pc:docMk/>
            <pc:sldMk cId="632961721" sldId="259"/>
            <ac:cxnSpMk id="14" creationId="{14228657-0563-15F5-707C-A995EE643F2A}"/>
          </ac:cxnSpMkLst>
        </pc:cxnChg>
        <pc:cxnChg chg="mod">
          <ac:chgData name="NATALIA MONSERRAT ALONSO MORENO" userId="9233029c-229d-472c-b207-fb4bb5e2b7a6" providerId="ADAL" clId="{C69A197A-38D4-4800-B175-CE9C15803363}" dt="2023-01-17T15:45:18.906" v="263" actId="1037"/>
          <ac:cxnSpMkLst>
            <pc:docMk/>
            <pc:sldMk cId="632961721" sldId="259"/>
            <ac:cxnSpMk id="15" creationId="{E94D54CD-EE16-48FA-8060-A253C2791B5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8663A-9BED-18BD-BD8C-6EC25F6EE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7FCE90-9B99-066E-5942-C013053BE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E11BBC-BA3E-540F-9236-3F58DF6E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D4C68-67A3-F849-6437-74FA7E09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241EE6-93A5-337C-C7EE-9F5BE148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732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66F9D-8659-F52A-9751-4B049551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3AF80F-66C9-754C-5DA0-0539D4971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10D24A-6367-E624-A45B-87601773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D5E3B1-2823-839F-AFA8-5A7DAD16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530F3B-E523-658A-C4D7-217CFDAE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E8C343-9540-E847-727C-BE38789A4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AF3106-110E-E31D-A565-FAD670737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DAD262-2F69-B918-1574-20514AA0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77BC04-8EC0-FAB0-8D4E-961DED66C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EB8254-D9B3-F264-1CAD-65D337F98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74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0D345-90B5-7AAA-DB2D-0A3871D0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A5A164-EE83-10D9-5742-2288D3F27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10C89C-3D65-75F0-771D-6EB6B6899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F16870-1075-2F9B-88B5-F5A911E6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C4605F-C6EA-67D8-66DA-C86E1A11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4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D2104-6712-B9F5-4589-BE44BF64E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B7E41B-5871-B253-4031-AF87EA9A4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1EBE6-585F-1BB2-A1F0-C82A960C6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90839E-BEB9-06D4-7AB1-F24B657E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C003DE-CBFD-1467-2F65-9A34DE95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345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3D109-4EEF-C975-D3DF-078AABDEB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DD6F74-4177-ABCA-AE88-28875C100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B40CD6-84A1-511C-EC2D-2F44E02F8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DD668D-11BC-E533-4A60-279DD340D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2CD69F-E60B-5A47-159D-2B6C3AF7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93AB68-ACA9-FFFD-6D1F-85485151E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22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DD2F0-1AD7-7AE8-2827-A8D41FC3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05D629-45A2-A9E4-BCA9-5AD72DC16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AB15A4-0DC0-226D-5C07-724816C3E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0C8ABF-53A0-4005-36F0-0C2B4DB72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EF1920-3600-0E01-D5A2-5F3B22334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BB89D5-57B0-0955-E3BE-E721F6E4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EE2A028-F39D-10B9-6D7F-61CBD02A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F32631-BC8D-234D-AEE3-BB229050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13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F02B7-12CD-4A9D-A988-97F50ED52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925DEC-AF88-D206-CEA9-2CCD325B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86A10C-6922-C52E-3252-98D5A6F5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A8A688-9110-B5C2-152F-F254C960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83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A01DB9-AF73-3F31-AD8C-0AF07B7C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135AEC-AA0D-1409-4D51-B55BD4849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671F37-4A20-6B5B-CE09-337A4204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83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9BC43A-68D5-5920-AAA4-29A31CCD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98FF5-C2E4-7C3D-3435-8A4C5B23F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83D1C-0324-861D-7DBD-FF28114C0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ECCD31-C819-5C37-3A55-093510FE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2C5A9D-C8DE-8F73-1048-198D2CFA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B82AB6-9B72-CDDD-F890-6C5B7ADA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561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43B71-904A-36EA-7D09-D067A6AEA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6B55AD-82E7-549A-C58F-59A62D6BF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A19322-9FC2-C60E-4761-244091520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DB2CAA-42AF-0474-339C-55CE94FA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0A6D42-F7EA-7FE6-AA62-B26F3F8D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822414-301C-49E4-EED7-91793C47C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89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E187BA-79DC-E5B6-4478-CB1FAAFC2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2E9C2A-3540-ACDB-66F4-057167909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E0A8F0-0F39-9C13-83E4-2E382C9E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0925-1DD6-49BA-8A24-A20BCC239BEB}" type="datetimeFigureOut">
              <a:rPr lang="es-MX" smtClean="0"/>
              <a:t>17/01/2023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11257-C545-F4B7-CF66-46A90B36A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C61D3-C5BC-A76A-5FEB-4EFDB87BC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5AF38-3718-4916-A215-083357FC9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541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1C89E9A-D01A-7248-092E-A0EAA036ECB4}"/>
              </a:ext>
            </a:extLst>
          </p:cNvPr>
          <p:cNvSpPr txBox="1"/>
          <p:nvPr/>
        </p:nvSpPr>
        <p:spPr>
          <a:xfrm>
            <a:off x="748145" y="374073"/>
            <a:ext cx="11125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 2022-2023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Tutoría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Maestra Titular: Celia Olivia Chapa Montalvo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Alumnas: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Natalia Monserrat Alonso Moreno #2</a:t>
            </a: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Zaceht Michel Hernández Breniz #16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Tutoría en pares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17 de enero del 2023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1A52032-2B54-BE22-98F6-6A9AA92D1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69" b="92414" l="9744" r="89744">
                        <a14:foregroundMark x1="75385" y1="8966" x2="34872" y2="5517"/>
                        <a14:foregroundMark x1="34872" y1="5517" x2="67179" y2="8276"/>
                        <a14:foregroundMark x1="67179" y1="8276" x2="52821" y2="10345"/>
                        <a14:foregroundMark x1="27179" y1="5517" x2="78974" y2="5517"/>
                        <a14:foregroundMark x1="27179" y1="4138" x2="76923" y2="2069"/>
                        <a14:foregroundMark x1="38462" y1="88966" x2="65128" y2="87586"/>
                        <a14:foregroundMark x1="65128" y1="87586" x2="66667" y2="86897"/>
                        <a14:foregroundMark x1="40513" y1="89655" x2="61026" y2="91034"/>
                        <a14:foregroundMark x1="45641" y1="91724" x2="61026" y2="86207"/>
                        <a14:foregroundMark x1="45641" y1="91724" x2="56410" y2="91724"/>
                        <a14:foregroundMark x1="47179" y1="92414" x2="58462" y2="917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43" y="133349"/>
            <a:ext cx="2515466" cy="186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20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o 42">
            <a:extLst>
              <a:ext uri="{FF2B5EF4-FFF2-40B4-BE49-F238E27FC236}">
                <a16:creationId xmlns:a16="http://schemas.microsoft.com/office/drawing/2014/main" id="{96F859D3-78FE-84D6-136A-2C993F33A110}"/>
              </a:ext>
            </a:extLst>
          </p:cNvPr>
          <p:cNvGrpSpPr/>
          <p:nvPr/>
        </p:nvGrpSpPr>
        <p:grpSpPr>
          <a:xfrm>
            <a:off x="528205" y="166255"/>
            <a:ext cx="11511398" cy="6691745"/>
            <a:chOff x="528205" y="166255"/>
            <a:chExt cx="11511398" cy="6691745"/>
          </a:xfrm>
        </p:grpSpPr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0A5BB090-A68D-E0C1-3F1B-EB9350A841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98181" y="5911173"/>
              <a:ext cx="3472292" cy="9941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A4AB6C51-1D50-0410-8AE0-32736E7428C2}"/>
                </a:ext>
              </a:extLst>
            </p:cNvPr>
            <p:cNvCxnSpPr>
              <a:cxnSpLocks/>
            </p:cNvCxnSpPr>
            <p:nvPr/>
          </p:nvCxnSpPr>
          <p:spPr>
            <a:xfrm>
              <a:off x="10345881" y="462482"/>
              <a:ext cx="0" cy="5564245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64A5983A-780E-D1DC-3518-E584C3231269}"/>
                </a:ext>
              </a:extLst>
            </p:cNvPr>
            <p:cNvCxnSpPr>
              <a:cxnSpLocks/>
            </p:cNvCxnSpPr>
            <p:nvPr/>
          </p:nvCxnSpPr>
          <p:spPr>
            <a:xfrm>
              <a:off x="6045780" y="492702"/>
              <a:ext cx="0" cy="6365298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65F5E2AE-B420-39F7-AFA2-957D57EAF7BC}"/>
                </a:ext>
              </a:extLst>
            </p:cNvPr>
            <p:cNvCxnSpPr>
              <a:cxnSpLocks/>
              <a:endCxn id="2" idx="1"/>
            </p:cNvCxnSpPr>
            <p:nvPr/>
          </p:nvCxnSpPr>
          <p:spPr>
            <a:xfrm>
              <a:off x="1177636" y="644236"/>
              <a:ext cx="3664528" cy="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AC38AFD6-49FC-A8DD-0ACD-E515951DFC00}"/>
                </a:ext>
              </a:extLst>
            </p:cNvPr>
            <p:cNvCxnSpPr>
              <a:cxnSpLocks/>
              <a:stCxn id="1026" idx="0"/>
            </p:cNvCxnSpPr>
            <p:nvPr/>
          </p:nvCxnSpPr>
          <p:spPr>
            <a:xfrm flipH="1">
              <a:off x="1962150" y="166255"/>
              <a:ext cx="3" cy="4774146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57FF14CF-2F9D-854C-8469-0A72D57858DA}"/>
                </a:ext>
              </a:extLst>
            </p:cNvPr>
            <p:cNvSpPr/>
            <p:nvPr/>
          </p:nvSpPr>
          <p:spPr>
            <a:xfrm>
              <a:off x="4842164" y="415636"/>
              <a:ext cx="2507672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i="1" dirty="0">
                  <a:solidFill>
                    <a:schemeClr val="tx1"/>
                  </a:solidFill>
                  <a:latin typeface="Modern Love" panose="04090805081005020601" pitchFamily="82" charset="0"/>
                </a:rPr>
                <a:t>EL NIÑO FILOSOFO</a:t>
              </a:r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8E3EEE50-21C8-0F9A-8D8B-33B14800811D}"/>
                </a:ext>
              </a:extLst>
            </p:cNvPr>
            <p:cNvSpPr/>
            <p:nvPr/>
          </p:nvSpPr>
          <p:spPr>
            <a:xfrm>
              <a:off x="8943110" y="385418"/>
              <a:ext cx="2507672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i="1" dirty="0">
                  <a:solidFill>
                    <a:schemeClr val="tx1"/>
                  </a:solidFill>
                  <a:latin typeface="Modern Love" panose="04090805081005020601" pitchFamily="82" charset="0"/>
                </a:rPr>
                <a:t>Filosofía para niños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B9089716-D96D-93EE-D47B-80E38725A0C9}"/>
                </a:ext>
              </a:extLst>
            </p:cNvPr>
            <p:cNvSpPr/>
            <p:nvPr/>
          </p:nvSpPr>
          <p:spPr>
            <a:xfrm>
              <a:off x="528206" y="2428548"/>
              <a:ext cx="2867891" cy="9024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Filosofo y profesor de ciencias sociales en Barcelona de origen español.</a:t>
              </a:r>
            </a:p>
          </p:txBody>
        </p:sp>
        <p:pic>
          <p:nvPicPr>
            <p:cNvPr id="1026" name="Picture 2" descr="Jordi Nomen, autor de 'El niño filósofo', habla sobre la Filosofía en el  aula">
              <a:extLst>
                <a:ext uri="{FF2B5EF4-FFF2-40B4-BE49-F238E27FC236}">
                  <a16:creationId xmlns:a16="http://schemas.microsoft.com/office/drawing/2014/main" id="{2276E364-2611-7B12-712D-8EF183BF068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455" t="15636" r="18242"/>
            <a:stretch/>
          </p:blipFill>
          <p:spPr bwMode="auto">
            <a:xfrm>
              <a:off x="1028701" y="166255"/>
              <a:ext cx="1866903" cy="1751345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08A01FC0-F802-79F6-6C2A-6B4A68716DFA}"/>
                </a:ext>
              </a:extLst>
            </p:cNvPr>
            <p:cNvSpPr/>
            <p:nvPr/>
          </p:nvSpPr>
          <p:spPr>
            <a:xfrm>
              <a:off x="1028701" y="1549200"/>
              <a:ext cx="1977741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i="1" dirty="0">
                  <a:solidFill>
                    <a:schemeClr val="tx1"/>
                  </a:solidFill>
                  <a:latin typeface="Modern Love" panose="04090805081005020601" pitchFamily="82" charset="0"/>
                </a:rPr>
                <a:t>Jordi Nomen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37AB80FD-B19D-5D66-035E-3A4A676AD5A7}"/>
                </a:ext>
              </a:extLst>
            </p:cNvPr>
            <p:cNvSpPr/>
            <p:nvPr/>
          </p:nvSpPr>
          <p:spPr>
            <a:xfrm>
              <a:off x="4662054" y="3292368"/>
              <a:ext cx="2867891" cy="15567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Dentro de su libro propone diferentes estrategias pedagógicas en las que espera comprender y desarrollar el pensamiento cuidadoso en los niños </a:t>
              </a: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897465FF-A199-16D6-936C-D67BF1E36998}"/>
                </a:ext>
              </a:extLst>
            </p:cNvPr>
            <p:cNvSpPr/>
            <p:nvPr/>
          </p:nvSpPr>
          <p:spPr>
            <a:xfrm>
              <a:off x="5487048" y="1160734"/>
              <a:ext cx="1107064" cy="16636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028" name="Picture 4" descr="El niño filósofo: Cómo enseñar a los niños a pensar por sí mismos : Nomen,  Jordi: Amazon.com.mx: Libros">
              <a:extLst>
                <a:ext uri="{FF2B5EF4-FFF2-40B4-BE49-F238E27FC236}">
                  <a16:creationId xmlns:a16="http://schemas.microsoft.com/office/drawing/2014/main" id="{B76F0764-9669-49E0-2D1E-E0250551B1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2468" y="1216154"/>
              <a:ext cx="1107064" cy="1663621"/>
            </a:xfrm>
            <a:prstGeom prst="round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5FD8ED6-C972-4FDE-EA14-0B298523D717}"/>
                </a:ext>
              </a:extLst>
            </p:cNvPr>
            <p:cNvSpPr/>
            <p:nvPr/>
          </p:nvSpPr>
          <p:spPr>
            <a:xfrm>
              <a:off x="4974646" y="5393837"/>
              <a:ext cx="2242706" cy="10346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i="1" dirty="0">
                  <a:solidFill>
                    <a:schemeClr val="tx1"/>
                  </a:solidFill>
                  <a:latin typeface="Modern Love" panose="04090805081005020601" pitchFamily="82" charset="0"/>
                </a:rPr>
                <a:t>Pensamiento multidimensional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EE47BADC-7A2B-33A8-BE35-5B57FA47E1F8}"/>
                </a:ext>
              </a:extLst>
            </p:cNvPr>
            <p:cNvSpPr/>
            <p:nvPr/>
          </p:nvSpPr>
          <p:spPr>
            <a:xfrm>
              <a:off x="528205" y="3979424"/>
              <a:ext cx="2867891" cy="15567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0" i="1" dirty="0">
                  <a:solidFill>
                    <a:srgbClr val="000000"/>
                  </a:solidFill>
                  <a:effectLst/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“Si hacemos que el alumnado sea crítico, educaremos en la empatía, en la confianza, en la razón o en la humildad”</a:t>
              </a:r>
              <a:endParaRPr lang="es-MX" i="1" dirty="0">
                <a:solidFill>
                  <a:schemeClr val="tx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40E816A7-6B48-FE60-C194-E36A6F6EC7F9}"/>
                </a:ext>
              </a:extLst>
            </p:cNvPr>
            <p:cNvSpPr/>
            <p:nvPr/>
          </p:nvSpPr>
          <p:spPr>
            <a:xfrm>
              <a:off x="8892883" y="1874185"/>
              <a:ext cx="2867891" cy="1005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Cultiva el pensamiento propio y el despertar intelectual. La filosofía ataca los prejuicios y estereotipos</a:t>
              </a:r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8A1BDDD7-277A-CA63-B486-1CCE6451BA7F}"/>
                </a:ext>
              </a:extLst>
            </p:cNvPr>
            <p:cNvSpPr/>
            <p:nvPr/>
          </p:nvSpPr>
          <p:spPr>
            <a:xfrm>
              <a:off x="9467843" y="1194867"/>
              <a:ext cx="1717973" cy="36535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b="1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filosofía</a:t>
              </a:r>
            </a:p>
          </p:txBody>
        </p:sp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D312571F-E773-8730-807C-1040E583DC59}"/>
                </a:ext>
              </a:extLst>
            </p:cNvPr>
            <p:cNvSpPr/>
            <p:nvPr/>
          </p:nvSpPr>
          <p:spPr>
            <a:xfrm>
              <a:off x="9467843" y="3340529"/>
              <a:ext cx="1717973" cy="36535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b="1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En la educación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4D6CA84A-B3EF-117D-EE4C-4E4EA5FA2369}"/>
                </a:ext>
              </a:extLst>
            </p:cNvPr>
            <p:cNvSpPr/>
            <p:nvPr/>
          </p:nvSpPr>
          <p:spPr>
            <a:xfrm>
              <a:off x="8778594" y="4166635"/>
              <a:ext cx="3261009" cy="107691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>
                  <a:solidFill>
                    <a:srgbClr val="000000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Mediante </a:t>
              </a:r>
              <a:r>
                <a:rPr lang="es-MX" sz="1400" i="0" dirty="0">
                  <a:solidFill>
                    <a:srgbClr val="000000"/>
                  </a:solidFill>
                  <a:effectLst/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juegos, arte y cuentos hacemos que el alumnado sea crítico, educaremos en la empatía, en la confianza, en la razón o en la humildad, entre otros.</a:t>
              </a:r>
              <a:endParaRPr lang="es-MX" sz="1400" dirty="0">
                <a:solidFill>
                  <a:schemeClr val="tx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endParaRPr>
            </a:p>
          </p:txBody>
        </p: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id="{2863FA5D-E66A-DCDE-E08E-20FBAC4C9E9D}"/>
                </a:ext>
              </a:extLst>
            </p:cNvPr>
            <p:cNvCxnSpPr>
              <a:cxnSpLocks/>
              <a:stCxn id="1028" idx="3"/>
              <a:endCxn id="4" idx="1"/>
            </p:cNvCxnSpPr>
            <p:nvPr/>
          </p:nvCxnSpPr>
          <p:spPr>
            <a:xfrm flipV="1">
              <a:off x="6649532" y="614018"/>
              <a:ext cx="2293578" cy="1433947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ángulo: esquinas redondeadas 37">
              <a:extLst>
                <a:ext uri="{FF2B5EF4-FFF2-40B4-BE49-F238E27FC236}">
                  <a16:creationId xmlns:a16="http://schemas.microsoft.com/office/drawing/2014/main" id="{A03CC49D-BE5B-8F05-DD52-D5A48B082AF3}"/>
                </a:ext>
              </a:extLst>
            </p:cNvPr>
            <p:cNvSpPr/>
            <p:nvPr/>
          </p:nvSpPr>
          <p:spPr>
            <a:xfrm>
              <a:off x="9518068" y="5663133"/>
              <a:ext cx="1814950" cy="6775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b="1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Contribuye a desarrollar un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90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8D9112AB-E8C8-1C17-15BD-123FB60923A3}"/>
              </a:ext>
            </a:extLst>
          </p:cNvPr>
          <p:cNvGrpSpPr/>
          <p:nvPr/>
        </p:nvGrpSpPr>
        <p:grpSpPr>
          <a:xfrm>
            <a:off x="0" y="175163"/>
            <a:ext cx="12192000" cy="5949082"/>
            <a:chOff x="0" y="161308"/>
            <a:chExt cx="12192000" cy="5949082"/>
          </a:xfrm>
        </p:grpSpPr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E94D54CD-EE16-48FA-8060-A253C2791B58}"/>
                </a:ext>
              </a:extLst>
            </p:cNvPr>
            <p:cNvCxnSpPr>
              <a:cxnSpLocks/>
            </p:cNvCxnSpPr>
            <p:nvPr/>
          </p:nvCxnSpPr>
          <p:spPr>
            <a:xfrm>
              <a:off x="9885540" y="2984769"/>
              <a:ext cx="0" cy="2446213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14228657-0563-15F5-707C-A995EE643F2A}"/>
                </a:ext>
              </a:extLst>
            </p:cNvPr>
            <p:cNvCxnSpPr>
              <a:cxnSpLocks/>
            </p:cNvCxnSpPr>
            <p:nvPr/>
          </p:nvCxnSpPr>
          <p:spPr>
            <a:xfrm>
              <a:off x="5899211" y="660196"/>
              <a:ext cx="11803" cy="2689924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18535F16-970E-2D04-3189-C75A1957F36A}"/>
                </a:ext>
              </a:extLst>
            </p:cNvPr>
            <p:cNvCxnSpPr>
              <a:cxnSpLocks/>
              <a:stCxn id="2" idx="0"/>
            </p:cNvCxnSpPr>
            <p:nvPr/>
          </p:nvCxnSpPr>
          <p:spPr>
            <a:xfrm>
              <a:off x="2459504" y="2984769"/>
              <a:ext cx="11803" cy="2689924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8B8567FF-6606-E83D-1C15-C201D1C71D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186545"/>
              <a:ext cx="12192000" cy="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ángulo: esquinas redondeadas 1">
              <a:extLst>
                <a:ext uri="{FF2B5EF4-FFF2-40B4-BE49-F238E27FC236}">
                  <a16:creationId xmlns:a16="http://schemas.microsoft.com/office/drawing/2014/main" id="{218880FF-9813-6556-803B-F4D8D36743F1}"/>
                </a:ext>
              </a:extLst>
            </p:cNvPr>
            <p:cNvSpPr/>
            <p:nvPr/>
          </p:nvSpPr>
          <p:spPr>
            <a:xfrm>
              <a:off x="1233700" y="2984769"/>
              <a:ext cx="2451607" cy="36535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Pensamiento cuidadoso</a:t>
              </a:r>
            </a:p>
          </p:txBody>
        </p:sp>
        <p:sp>
          <p:nvSpPr>
            <p:cNvPr id="3" name="Rectángulo: esquinas redondeadas 2">
              <a:extLst>
                <a:ext uri="{FF2B5EF4-FFF2-40B4-BE49-F238E27FC236}">
                  <a16:creationId xmlns:a16="http://schemas.microsoft.com/office/drawing/2014/main" id="{FE4FBADB-51B8-013B-05C5-9C754A8FA263}"/>
                </a:ext>
              </a:extLst>
            </p:cNvPr>
            <p:cNvSpPr/>
            <p:nvPr/>
          </p:nvSpPr>
          <p:spPr>
            <a:xfrm>
              <a:off x="4697014" y="2984768"/>
              <a:ext cx="2451607" cy="36535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Pensamiento creativo</a:t>
              </a:r>
            </a:p>
          </p:txBody>
        </p:sp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82DDDD46-BFDC-820A-B0BC-6D2A17D9A33C}"/>
                </a:ext>
              </a:extLst>
            </p:cNvPr>
            <p:cNvSpPr/>
            <p:nvPr/>
          </p:nvSpPr>
          <p:spPr>
            <a:xfrm>
              <a:off x="8506696" y="2984767"/>
              <a:ext cx="2451607" cy="36535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Pensamiento critico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25F9392-28C5-6096-F611-8E1AFAAE7628}"/>
                </a:ext>
              </a:extLst>
            </p:cNvPr>
            <p:cNvSpPr/>
            <p:nvPr/>
          </p:nvSpPr>
          <p:spPr>
            <a:xfrm>
              <a:off x="8450635" y="4331613"/>
              <a:ext cx="3073114" cy="177877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>
                  <a:solidFill>
                    <a:schemeClr val="tx1"/>
                  </a:solidFill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E</a:t>
              </a:r>
              <a:r>
                <a:rPr lang="es-MX" sz="1400" b="0" i="0" dirty="0">
                  <a:solidFill>
                    <a:schemeClr val="tx1"/>
                  </a:solidFill>
                  <a:effectLst/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s fundamental para reflexionar y resulta indispensable para tomar buenas decisiones y resolver problemas. Pone en juego de manera eficaz las distintas habilidades. Sus rasgos son: La fundamentación en criterios; la autocorrección y la sensibilidad al contexto. </a:t>
              </a:r>
              <a:endParaRPr lang="es-MX" sz="1400" dirty="0">
                <a:solidFill>
                  <a:schemeClr val="tx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3EC1CDF8-DC39-81F1-E632-B9FE06A0444E}"/>
                </a:ext>
              </a:extLst>
            </p:cNvPr>
            <p:cNvSpPr/>
            <p:nvPr/>
          </p:nvSpPr>
          <p:spPr>
            <a:xfrm>
              <a:off x="4488871" y="332512"/>
              <a:ext cx="2867891" cy="18572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b="0" i="0" dirty="0">
                  <a:solidFill>
                    <a:schemeClr val="tx1"/>
                  </a:solidFill>
                  <a:effectLst/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Prepara a los niños para un mundo cambiante, que aún no sabemos cómo será, Con su ejercicio se gana en la capacidad de decisión, porque permite romper hábitos y percepciones tradicionales y, por tanto, idear y provocar nuevas posibilidades.</a:t>
              </a:r>
              <a:endParaRPr lang="es-MX" sz="1400" dirty="0">
                <a:solidFill>
                  <a:schemeClr val="tx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795FA80-AF27-0E9F-3BE8-0174119DD2E8}"/>
                </a:ext>
              </a:extLst>
            </p:cNvPr>
            <p:cNvSpPr/>
            <p:nvPr/>
          </p:nvSpPr>
          <p:spPr>
            <a:xfrm>
              <a:off x="1025557" y="4183301"/>
              <a:ext cx="2867891" cy="15567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s-MX" sz="1400" i="0" dirty="0">
                  <a:solidFill>
                    <a:schemeClr val="tx1"/>
                  </a:solidFill>
                  <a:effectLst/>
                  <a:latin typeface="Dreaming Outloud Pro" panose="03050502040302030504" pitchFamily="66" charset="0"/>
                  <a:cs typeface="Dreaming Outloud Pro" panose="03050502040302030504" pitchFamily="66" charset="0"/>
                </a:rPr>
                <a:t>es un pensamiento apreciativo, activo, afectivo y empático, significa estar alerta, ser respetuoso y también alentar y apoyar. no es pasivo sino que lucha activamente por sus creencias y por lo que aprecia.</a:t>
              </a:r>
            </a:p>
          </p:txBody>
        </p:sp>
        <p:pic>
          <p:nvPicPr>
            <p:cNvPr id="2050" name="Picture 2" descr="Qué es el pensamiento creativo?">
              <a:extLst>
                <a:ext uri="{FF2B5EF4-FFF2-40B4-BE49-F238E27FC236}">
                  <a16:creationId xmlns:a16="http://schemas.microsoft.com/office/drawing/2014/main" id="{75CFD482-EF19-A151-E507-373EADE126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273" r="19333"/>
            <a:stretch/>
          </p:blipFill>
          <p:spPr bwMode="auto">
            <a:xfrm>
              <a:off x="4857945" y="3785081"/>
              <a:ext cx="2290676" cy="1778776"/>
            </a:xfrm>
            <a:prstGeom prst="round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Aprender a pensar | Kit de Pedagogía y TIC">
              <a:extLst>
                <a:ext uri="{FF2B5EF4-FFF2-40B4-BE49-F238E27FC236}">
                  <a16:creationId xmlns:a16="http://schemas.microsoft.com/office/drawing/2014/main" id="{37D1CAD3-7B7F-B98D-2B00-FA6067CA2F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603" y="161308"/>
              <a:ext cx="3449239" cy="24395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▷ ¿Qué es el pensamiento crítico? No es lo que piensas, sino cómo piensas ⋆  Rincón de la Psicología">
              <a:extLst>
                <a:ext uri="{FF2B5EF4-FFF2-40B4-BE49-F238E27FC236}">
                  <a16:creationId xmlns:a16="http://schemas.microsoft.com/office/drawing/2014/main" id="{A74286D9-DC9E-864F-7FA4-B70AF7F28D7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2" r="33665"/>
            <a:stretch/>
          </p:blipFill>
          <p:spPr bwMode="auto">
            <a:xfrm>
              <a:off x="8506696" y="526661"/>
              <a:ext cx="2077526" cy="1980476"/>
            </a:xfrm>
            <a:prstGeom prst="round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32961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306</Words>
  <Application>Microsoft Office PowerPoint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Dreaming Outloud Pro</vt:lpstr>
      <vt:lpstr>Modern Love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MONSERRAT ALONSO MORENO</dc:creator>
  <cp:lastModifiedBy>NATALIA MONSERRAT ALONSO MORENO</cp:lastModifiedBy>
  <cp:revision>1</cp:revision>
  <dcterms:created xsi:type="dcterms:W3CDTF">2023-01-17T14:20:49Z</dcterms:created>
  <dcterms:modified xsi:type="dcterms:W3CDTF">2023-01-17T15:48:52Z</dcterms:modified>
</cp:coreProperties>
</file>