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7536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ne Little Font" panose="020B0604020202020204" charset="0"/>
      <p:regular r:id="rId10"/>
    </p:embeddedFont>
    <p:embeddedFont>
      <p:font typeface="One Little Fon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uvia Hefziba Perez Arreola" userId="b284a3a6f6e462a4" providerId="LiveId" clId="{336A4E81-18A4-414B-A4B6-C880D48FFCE3}"/>
    <pc:docChg chg="custSel addSld modSld">
      <pc:chgData name="Lluvia Hefziba Perez Arreola" userId="b284a3a6f6e462a4" providerId="LiveId" clId="{336A4E81-18A4-414B-A4B6-C880D48FFCE3}" dt="2023-01-16T15:16:55.354" v="169" actId="1076"/>
      <pc:docMkLst>
        <pc:docMk/>
      </pc:docMkLst>
      <pc:sldChg chg="modSp mod">
        <pc:chgData name="Lluvia Hefziba Perez Arreola" userId="b284a3a6f6e462a4" providerId="LiveId" clId="{336A4E81-18A4-414B-A4B6-C880D48FFCE3}" dt="2023-01-14T22:38:11.404" v="100" actId="207"/>
        <pc:sldMkLst>
          <pc:docMk/>
          <pc:sldMk cId="0" sldId="256"/>
        </pc:sldMkLst>
        <pc:spChg chg="mod">
          <ac:chgData name="Lluvia Hefziba Perez Arreola" userId="b284a3a6f6e462a4" providerId="LiveId" clId="{336A4E81-18A4-414B-A4B6-C880D48FFCE3}" dt="2023-01-14T22:38:11.404" v="100" actId="207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Lluvia Hefziba Perez Arreola" userId="b284a3a6f6e462a4" providerId="LiveId" clId="{336A4E81-18A4-414B-A4B6-C880D48FFCE3}" dt="2023-01-14T22:37:18.417" v="43" actId="1076"/>
          <ac:grpSpMkLst>
            <pc:docMk/>
            <pc:sldMk cId="0" sldId="256"/>
            <ac:grpSpMk id="9" creationId="{00000000-0000-0000-0000-000000000000}"/>
          </ac:grpSpMkLst>
        </pc:grpChg>
      </pc:sldChg>
      <pc:sldChg chg="addSp delSp modSp add mod">
        <pc:chgData name="Lluvia Hefziba Perez Arreola" userId="b284a3a6f6e462a4" providerId="LiveId" clId="{336A4E81-18A4-414B-A4B6-C880D48FFCE3}" dt="2023-01-16T15:16:55.354" v="169" actId="1076"/>
        <pc:sldMkLst>
          <pc:docMk/>
          <pc:sldMk cId="756349812" sldId="259"/>
        </pc:sldMkLst>
        <pc:spChg chg="add del">
          <ac:chgData name="Lluvia Hefziba Perez Arreola" userId="b284a3a6f6e462a4" providerId="LiveId" clId="{336A4E81-18A4-414B-A4B6-C880D48FFCE3}" dt="2023-01-16T15:16:19.275" v="104"/>
          <ac:spMkLst>
            <pc:docMk/>
            <pc:sldMk cId="756349812" sldId="259"/>
            <ac:spMk id="2" creationId="{074126EA-AAFE-CC17-2A53-C1CA8162F836}"/>
          </ac:spMkLst>
        </pc:spChg>
        <pc:spChg chg="add mod">
          <ac:chgData name="Lluvia Hefziba Perez Arreola" userId="b284a3a6f6e462a4" providerId="LiveId" clId="{336A4E81-18A4-414B-A4B6-C880D48FFCE3}" dt="2023-01-16T15:16:55.354" v="169" actId="1076"/>
          <ac:spMkLst>
            <pc:docMk/>
            <pc:sldMk cId="756349812" sldId="259"/>
            <ac:spMk id="7" creationId="{9882EA40-AE1D-739C-F227-DC53E3768E12}"/>
          </ac:spMkLst>
        </pc:spChg>
        <pc:spChg chg="del">
          <ac:chgData name="Lluvia Hefziba Perez Arreola" userId="b284a3a6f6e462a4" providerId="LiveId" clId="{336A4E81-18A4-414B-A4B6-C880D48FFCE3}" dt="2023-01-16T15:13:49.036" v="102" actId="478"/>
          <ac:spMkLst>
            <pc:docMk/>
            <pc:sldMk cId="756349812" sldId="259"/>
            <ac:spMk id="11" creationId="{00000000-0000-0000-0000-000000000000}"/>
          </ac:spMkLst>
        </pc:spChg>
        <pc:spChg chg="del">
          <ac:chgData name="Lluvia Hefziba Perez Arreola" userId="b284a3a6f6e462a4" providerId="LiveId" clId="{336A4E81-18A4-414B-A4B6-C880D48FFCE3}" dt="2023-01-16T15:13:49.036" v="102" actId="478"/>
          <ac:spMkLst>
            <pc:docMk/>
            <pc:sldMk cId="756349812" sldId="259"/>
            <ac:spMk id="28" creationId="{C0C89EE3-1392-AC77-4461-C7CB17241D32}"/>
          </ac:spMkLst>
        </pc:spChg>
        <pc:picChg chg="add mod">
          <ac:chgData name="Lluvia Hefziba Perez Arreola" userId="b284a3a6f6e462a4" providerId="LiveId" clId="{336A4E81-18A4-414B-A4B6-C880D48FFCE3}" dt="2023-01-16T15:16:23.538" v="107" actId="1076"/>
          <ac:picMkLst>
            <pc:docMk/>
            <pc:sldMk cId="756349812" sldId="259"/>
            <ac:picMk id="3" creationId="{A9C058F1-7AEC-AAF0-5B93-063D2DD58C25}"/>
          </ac:picMkLst>
        </pc:picChg>
        <pc:picChg chg="del">
          <ac:chgData name="Lluvia Hefziba Perez Arreola" userId="b284a3a6f6e462a4" providerId="LiveId" clId="{336A4E81-18A4-414B-A4B6-C880D48FFCE3}" dt="2023-01-16T15:13:49.036" v="102" actId="478"/>
          <ac:picMkLst>
            <pc:docMk/>
            <pc:sldMk cId="756349812" sldId="259"/>
            <ac:picMk id="2050" creationId="{2EBB0CE6-99EE-467F-05D6-A516642748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171857" y="1139912"/>
            <a:ext cx="7409886" cy="5035376"/>
            <a:chOff x="0" y="28575"/>
            <a:chExt cx="3145820" cy="150126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4886"/>
              <a:ext cx="3145820" cy="1364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Licenciatura en Educación Preescolar 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Ciclo Escolar 2022-2023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Curso: Tutoría Grupal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Docente: Celia Olivia Chapa Montalvo 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Alumnas: 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F24E88"/>
                  </a:solidFill>
                  <a:latin typeface="One Little Font"/>
                </a:rPr>
                <a:t>Tutorada: </a:t>
              </a: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Paulina Paredes Recio #19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F24E88"/>
                  </a:solidFill>
                  <a:latin typeface="One Little Font"/>
                </a:rPr>
                <a:t>Tutorada: </a:t>
              </a: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Pérez Arreola Lluvia Hefziba #20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F24E88"/>
                  </a:solidFill>
                  <a:latin typeface="One Little Font"/>
                </a:rPr>
                <a:t>Tutora: </a:t>
              </a:r>
              <a:r>
                <a:rPr lang="es-MX" sz="2000" dirty="0">
                  <a:solidFill>
                    <a:srgbClr val="000000"/>
                  </a:solidFill>
                  <a:latin typeface="One Little Font"/>
                </a:rPr>
                <a:t>Rincón Guerrero Joana Esmeralda #26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F24E88"/>
                  </a:solidFill>
                  <a:latin typeface="One Little Font"/>
                </a:rPr>
                <a:t>Presentación del tema: “EL CEREBRO DEL BEBÉ” 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F24E88"/>
                  </a:solidFill>
                  <a:latin typeface="One Little Font"/>
                </a:rPr>
                <a:t>Curso: Educación Socio Emocional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3145820" cy="12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s-MX" sz="2000" dirty="0">
                  <a:solidFill>
                    <a:srgbClr val="F24E88"/>
                  </a:solidFill>
                  <a:latin typeface="One Little Font Bold"/>
                </a:rPr>
                <a:t>Escuela Normal de Educación Preescolar </a:t>
              </a:r>
            </a:p>
          </p:txBody>
        </p:sp>
      </p:grpSp>
      <p:pic>
        <p:nvPicPr>
          <p:cNvPr id="1026" name="Picture 2" descr="توییتر \ Museo Presidentes در توییتر: «10 septiembre 1973.- En las  instalaciones del antiguo Asilo Maas en #Saltillo, es inaugurada la Escuela  Normal de Educación Preescolar, por el Ingeniero Eulalio Gutiérrez Treviño,">
            <a:extLst>
              <a:ext uri="{FF2B5EF4-FFF2-40B4-BE49-F238E27FC236}">
                <a16:creationId xmlns:a16="http://schemas.microsoft.com/office/drawing/2014/main" id="{40C22B85-2C28-B126-88A5-7394131A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220337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C0C89EE3-1392-AC77-4461-C7CB17241D32}"/>
              </a:ext>
            </a:extLst>
          </p:cNvPr>
          <p:cNvSpPr txBox="1"/>
          <p:nvPr/>
        </p:nvSpPr>
        <p:spPr>
          <a:xfrm>
            <a:off x="235027" y="6553200"/>
            <a:ext cx="33528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MX" sz="2000" dirty="0">
                <a:solidFill>
                  <a:srgbClr val="F24E88"/>
                </a:solidFill>
                <a:latin typeface="One Little Font Bold"/>
              </a:rPr>
              <a:t>Saltillo Coahuila de Zaragoza. 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4E7A623B-DF9F-3437-DEDD-DCAAEBA20034}"/>
              </a:ext>
            </a:extLst>
          </p:cNvPr>
          <p:cNvSpPr txBox="1"/>
          <p:nvPr/>
        </p:nvSpPr>
        <p:spPr>
          <a:xfrm>
            <a:off x="7924799" y="6553200"/>
            <a:ext cx="159377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MX" sz="2000" dirty="0">
                <a:solidFill>
                  <a:srgbClr val="F24E88"/>
                </a:solidFill>
                <a:latin typeface="One Little Font Bold"/>
              </a:rPr>
              <a:t>Enero 2023.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8399" y="2599199"/>
            <a:ext cx="2116803" cy="21168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07976" flipH="1">
            <a:off x="3734131" y="1673304"/>
            <a:ext cx="876690" cy="1944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43118" flipH="1" flipV="1">
            <a:off x="3587787" y="5098002"/>
            <a:ext cx="876690" cy="194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1740" flipH="1" flipV="1">
            <a:off x="2849516" y="4159517"/>
            <a:ext cx="876690" cy="194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53908">
            <a:off x="5255231" y="1691031"/>
            <a:ext cx="876690" cy="1944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7500">
            <a:off x="6012861" y="2999802"/>
            <a:ext cx="876690" cy="194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61611">
            <a:off x="5643344" y="4747772"/>
            <a:ext cx="876690" cy="1944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38714" y="303152"/>
            <a:ext cx="235936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No hay ninguna sociedad que este hecha para los bebes, no sabemos nada de los bebes, es decir, lo que ocurre en la mente de un bebe entre 1 y 2 años.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6293535B-CC1D-E0D4-D220-56343524B8E0}"/>
              </a:ext>
            </a:extLst>
          </p:cNvPr>
          <p:cNvSpPr txBox="1"/>
          <p:nvPr/>
        </p:nvSpPr>
        <p:spPr>
          <a:xfrm>
            <a:off x="6034665" y="303152"/>
            <a:ext cx="235936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El mensaje principal es que la mejor manera de abordar las enfermedades, incluso la delincuencia y la violencia en nuestra sociedad es ocuparnos de los niños.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AE60366-6AE0-9E36-420F-DA02F50FD0A8}"/>
              </a:ext>
            </a:extLst>
          </p:cNvPr>
          <p:cNvSpPr txBox="1"/>
          <p:nvPr/>
        </p:nvSpPr>
        <p:spPr>
          <a:xfrm>
            <a:off x="7029520" y="2819400"/>
            <a:ext cx="235936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la primera infancia es en realidad la base de la salud mental, por eso debemos atender mucho más a lo que sucede en este periodo.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D95459DF-52FB-D7AD-80AA-B38C31F17959}"/>
              </a:ext>
            </a:extLst>
          </p:cNvPr>
          <p:cNvSpPr txBox="1"/>
          <p:nvPr/>
        </p:nvSpPr>
        <p:spPr>
          <a:xfrm>
            <a:off x="6629400" y="5486400"/>
            <a:ext cx="235936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Desde el momento del nacimiento hasta los 2 o 3 años se desarrolla en muchos sistemas importantes para gestionar nuestro vida emocional</a:t>
            </a: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BCA5CAFD-8603-F7D5-5966-C1EE97AD36CE}"/>
              </a:ext>
            </a:extLst>
          </p:cNvPr>
          <p:cNvSpPr txBox="1"/>
          <p:nvPr/>
        </p:nvSpPr>
        <p:spPr>
          <a:xfrm>
            <a:off x="2108178" y="5748576"/>
            <a:ext cx="235936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Los aspectos importantes del desarrollo cerebral dependen de las experiencias que vive el bebé con los adultos o con las personas que lo cuidan.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16B9F5E3-DFDD-4644-CD92-1FDBCB8FC924}"/>
              </a:ext>
            </a:extLst>
          </p:cNvPr>
          <p:cNvSpPr txBox="1"/>
          <p:nvPr/>
        </p:nvSpPr>
        <p:spPr>
          <a:xfrm>
            <a:off x="376386" y="3810892"/>
            <a:ext cx="2359365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La primera infancia no lo explica todo pues el cerebro sigue desarrollándose durante toda la vida, pero este periodo ayuda a establecer conexiones a la mayor velocidad de crecimiento que jamás alcanzara, todos los sistemas son más susceptibles a influencias mientras se están desarrollando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5CCEF99C-7017-0E53-890C-99A3B48F9B06}"/>
              </a:ext>
            </a:extLst>
          </p:cNvPr>
          <p:cNvSpPr txBox="1"/>
          <p:nvPr/>
        </p:nvSpPr>
        <p:spPr>
          <a:xfrm>
            <a:off x="964846" y="1713822"/>
            <a:ext cx="2359365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9"/>
              </a:lnSpc>
              <a:spcBef>
                <a:spcPct val="0"/>
              </a:spcBef>
            </a:pPr>
            <a:r>
              <a:rPr lang="es-MX" sz="1251" dirty="0">
                <a:solidFill>
                  <a:srgbClr val="000000"/>
                </a:solidFill>
                <a:latin typeface="One Little Font"/>
              </a:rPr>
              <a:t>Las bebes necesitan atención personalizada a los cuidados y la receptividad de alguien que los conoce perfectamente y que pueda entenderlos y regularlos  bien. Por eso debemos replantearnos el como cuidamos a nuestros bebes.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4498A179-9D93-11B0-D312-89D24A8D7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01633" flipH="1">
            <a:off x="3332306" y="2476776"/>
            <a:ext cx="876690" cy="1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1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171857" y="2372977"/>
            <a:ext cx="7409886" cy="3404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MX" sz="3000" dirty="0">
                <a:solidFill>
                  <a:srgbClr val="F24E88"/>
                </a:solidFill>
                <a:latin typeface="One Little Font Bold"/>
              </a:rPr>
              <a:t>"Los niños no son el futuro de la comunidad humana, los adultos lo somos a futuro de nuestras niños q niñas porque ellos serán ,según vívanlo nosotros. El futuro esta en nuestro presente."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C0C89EE3-1392-AC77-4461-C7CB17241D32}"/>
              </a:ext>
            </a:extLst>
          </p:cNvPr>
          <p:cNvSpPr txBox="1"/>
          <p:nvPr/>
        </p:nvSpPr>
        <p:spPr>
          <a:xfrm>
            <a:off x="2857500" y="5943600"/>
            <a:ext cx="4038600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MX" dirty="0">
                <a:latin typeface="One Little Font Bold"/>
              </a:rPr>
              <a:t>H. Maturana y X. Paz, Desde la matriz biológico Desde la existencia humana, R33</a:t>
            </a:r>
          </a:p>
        </p:txBody>
      </p:sp>
      <p:pic>
        <p:nvPicPr>
          <p:cNvPr id="2050" name="Picture 2" descr="Cómo ven los niños el mundo? | eACNUR">
            <a:extLst>
              <a:ext uri="{FF2B5EF4-FFF2-40B4-BE49-F238E27FC236}">
                <a16:creationId xmlns:a16="http://schemas.microsoft.com/office/drawing/2014/main" id="{2EBB0CE6-99EE-467F-05D6-A5166427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30531"/>
            <a:ext cx="3124200" cy="20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7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C058F1-7AEC-AAF0-5B93-063D2DD5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8" y="1124107"/>
            <a:ext cx="8885583" cy="506698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9882EA40-AE1D-739C-F227-DC53E3768E12}"/>
              </a:ext>
            </a:extLst>
          </p:cNvPr>
          <p:cNvSpPr txBox="1"/>
          <p:nvPr/>
        </p:nvSpPr>
        <p:spPr>
          <a:xfrm>
            <a:off x="1171856" y="304800"/>
            <a:ext cx="7409886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MX" sz="3000" dirty="0">
                <a:solidFill>
                  <a:srgbClr val="F24E88"/>
                </a:solidFill>
                <a:latin typeface="One Little Font Bold"/>
              </a:rPr>
              <a:t>Evidencia de la explicación.</a:t>
            </a:r>
          </a:p>
        </p:txBody>
      </p:sp>
    </p:spTree>
    <p:extLst>
      <p:ext uri="{BB962C8B-B14F-4D97-AF65-F5344CB8AC3E}">
        <p14:creationId xmlns:p14="http://schemas.microsoft.com/office/powerpoint/2010/main" val="75634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351</Words>
  <Application>Microsoft Office PowerPoint</Application>
  <PresentationFormat>Personalizado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One Little Font</vt:lpstr>
      <vt:lpstr>Calibri</vt:lpstr>
      <vt:lpstr>One Little Font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Gráfico Mapa Conceptual Ideas Cerebro Orgánico Turquesa y Rosa</dc:title>
  <dc:creator>Lluviahpa</dc:creator>
  <cp:lastModifiedBy>Lluvia Hefziba Perez Arreola</cp:lastModifiedBy>
  <cp:revision>2</cp:revision>
  <dcterms:created xsi:type="dcterms:W3CDTF">2006-08-16T00:00:00Z</dcterms:created>
  <dcterms:modified xsi:type="dcterms:W3CDTF">2023-01-16T15:17:00Z</dcterms:modified>
  <dc:identifier>DAFXruQRXAk</dc:identifier>
</cp:coreProperties>
</file>