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1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7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1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0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0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6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6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1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0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2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29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9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BDFCAA8-2F78-AAA5-6930-FD086E3404C7}"/>
              </a:ext>
            </a:extLst>
          </p:cNvPr>
          <p:cNvSpPr txBox="1"/>
          <p:nvPr/>
        </p:nvSpPr>
        <p:spPr>
          <a:xfrm>
            <a:off x="359764" y="240804"/>
            <a:ext cx="1147247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/>
              <a:t>Escuela Normal de Educación Preescolar</a:t>
            </a:r>
          </a:p>
          <a:p>
            <a:pPr algn="ctr"/>
            <a:r>
              <a:rPr lang="es-ES" sz="4400" b="1" dirty="0"/>
              <a:t>Licenciatura en educación Preescolar</a:t>
            </a:r>
          </a:p>
          <a:p>
            <a:pPr algn="ctr"/>
            <a:endParaRPr lang="es-ES" sz="4400" b="1" dirty="0"/>
          </a:p>
          <a:p>
            <a:pPr algn="ctr"/>
            <a:endParaRPr lang="es-ES" sz="4400" b="1" dirty="0"/>
          </a:p>
          <a:p>
            <a:pPr algn="ctr"/>
            <a:endParaRPr lang="es-ES" sz="4400" b="1" dirty="0"/>
          </a:p>
          <a:p>
            <a:pPr algn="ctr"/>
            <a:r>
              <a:rPr lang="es-ES" sz="4400" b="1" dirty="0"/>
              <a:t>Curso: Tutoría</a:t>
            </a:r>
          </a:p>
          <a:p>
            <a:pPr algn="ctr"/>
            <a:r>
              <a:rPr lang="es-ES" sz="4400" b="1" dirty="0"/>
              <a:t>Docente: Irma Edith Vargas Rodríguez</a:t>
            </a:r>
          </a:p>
          <a:p>
            <a:pPr algn="ctr"/>
            <a:r>
              <a:rPr lang="es-ES" sz="4400" b="1" dirty="0"/>
              <a:t>Alumna: Jimena Sarahi Gaytan Espinoza </a:t>
            </a:r>
          </a:p>
          <a:p>
            <a:pPr algn="ctr"/>
            <a:r>
              <a:rPr lang="es-ES" sz="4400" b="1" dirty="0"/>
              <a:t>3 grado sección C</a:t>
            </a:r>
          </a:p>
          <a:p>
            <a:pPr algn="r"/>
            <a:r>
              <a:rPr lang="es-ES" sz="3200" b="1" dirty="0"/>
              <a:t>23/01/22</a:t>
            </a:r>
            <a:endParaRPr lang="es-MX" sz="3200" b="1" dirty="0"/>
          </a:p>
        </p:txBody>
      </p:sp>
      <p:pic>
        <p:nvPicPr>
          <p:cNvPr id="4" name="Imagen 3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8B6496A3-28FB-6C4C-5730-56BE9E239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998" y="1779656"/>
            <a:ext cx="2380003" cy="176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334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AF9C6E-31D5-480C-AE10-9BA3E4ED1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ncepto genético abstracto">
            <a:extLst>
              <a:ext uri="{FF2B5EF4-FFF2-40B4-BE49-F238E27FC236}">
                <a16:creationId xmlns:a16="http://schemas.microsoft.com/office/drawing/2014/main" id="{ECA81E16-0D8A-A87E-0199-4CA95E0A38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613" b="18137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D1BE14B-C94E-4A1A-B076-39CCA2304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92448" flipH="1" flipV="1">
            <a:off x="399987" y="694217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D922381-CCE0-7B4A-BA3B-709136AEB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0119" y="1190036"/>
            <a:ext cx="2515263" cy="2946277"/>
          </a:xfrm>
        </p:spPr>
        <p:txBody>
          <a:bodyPr anchor="b">
            <a:normAutofit/>
          </a:bodyPr>
          <a:lstStyle/>
          <a:p>
            <a:r>
              <a:rPr lang="es-ES" dirty="0"/>
              <a:t>Tutoría de pares</a:t>
            </a:r>
            <a:br>
              <a:rPr lang="es-ES" dirty="0"/>
            </a:b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170070-19A7-42A0-87F0-0CC468939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0119" y="4405256"/>
            <a:ext cx="2443783" cy="1262708"/>
          </a:xfrm>
        </p:spPr>
        <p:txBody>
          <a:bodyPr anchor="t">
            <a:normAutofit/>
          </a:bodyPr>
          <a:lstStyle/>
          <a:p>
            <a:pPr algn="ctr"/>
            <a:r>
              <a:rPr lang="es-ES" dirty="0"/>
              <a:t>Jimena Sarahi Gaytan Espinoza</a:t>
            </a:r>
            <a:endParaRPr lang="es-MX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04BBA99-27AB-4A46-A679-B01BBAC68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92448" flipH="1" flipV="1">
            <a:off x="435574" y="669191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B85B7C0-0533-E006-AA67-26E98D6D6707}"/>
              </a:ext>
            </a:extLst>
          </p:cNvPr>
          <p:cNvSpPr/>
          <p:nvPr/>
        </p:nvSpPr>
        <p:spPr>
          <a:xfrm>
            <a:off x="4744861" y="1968406"/>
            <a:ext cx="7155044" cy="2423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</a:rPr>
              <a:t>Tema a tratar:</a:t>
            </a:r>
          </a:p>
          <a:p>
            <a:pPr algn="ctr"/>
            <a:r>
              <a:rPr lang="es-ES" sz="4400" b="1" dirty="0">
                <a:solidFill>
                  <a:schemeClr val="tx1"/>
                </a:solidFill>
              </a:rPr>
              <a:t>Protocolo de investigación</a:t>
            </a: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C316519-6955-7427-77E6-77AF502B0A3C}"/>
              </a:ext>
            </a:extLst>
          </p:cNvPr>
          <p:cNvSpPr/>
          <p:nvPr/>
        </p:nvSpPr>
        <p:spPr>
          <a:xfrm>
            <a:off x="4861696" y="1925133"/>
            <a:ext cx="7155044" cy="2423160"/>
          </a:xfrm>
          <a:custGeom>
            <a:avLst/>
            <a:gdLst>
              <a:gd name="connsiteX0" fmla="*/ 0 w 7155044"/>
              <a:gd name="connsiteY0" fmla="*/ 0 h 2423160"/>
              <a:gd name="connsiteX1" fmla="*/ 7155044 w 7155044"/>
              <a:gd name="connsiteY1" fmla="*/ 0 h 2423160"/>
              <a:gd name="connsiteX2" fmla="*/ 7155044 w 7155044"/>
              <a:gd name="connsiteY2" fmla="*/ 2423160 h 2423160"/>
              <a:gd name="connsiteX3" fmla="*/ 0 w 7155044"/>
              <a:gd name="connsiteY3" fmla="*/ 2423160 h 2423160"/>
              <a:gd name="connsiteX4" fmla="*/ 0 w 7155044"/>
              <a:gd name="connsiteY4" fmla="*/ 0 h 242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5044" h="2423160" extrusionOk="0">
                <a:moveTo>
                  <a:pt x="0" y="0"/>
                </a:moveTo>
                <a:cubicBezTo>
                  <a:pt x="2451830" y="94229"/>
                  <a:pt x="4226845" y="-70426"/>
                  <a:pt x="7155044" y="0"/>
                </a:cubicBezTo>
                <a:cubicBezTo>
                  <a:pt x="7219161" y="763869"/>
                  <a:pt x="7272285" y="1234609"/>
                  <a:pt x="7155044" y="2423160"/>
                </a:cubicBezTo>
                <a:cubicBezTo>
                  <a:pt x="4880592" y="2344916"/>
                  <a:pt x="1357015" y="2343555"/>
                  <a:pt x="0" y="2423160"/>
                </a:cubicBezTo>
                <a:cubicBezTo>
                  <a:pt x="-91413" y="1901935"/>
                  <a:pt x="-139219" y="441671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2192687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55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EB3E5C-E15F-B63A-A8A3-F93AE6839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9791" y="1083128"/>
            <a:ext cx="6966858" cy="3091544"/>
          </a:xfrm>
        </p:spPr>
        <p:txBody>
          <a:bodyPr>
            <a:normAutofit/>
          </a:bodyPr>
          <a:lstStyle/>
          <a:p>
            <a:r>
              <a:rPr lang="es-ES" sz="4000" dirty="0"/>
              <a:t>Un paradigma de investigación es el objeto de estudio de una ciencia, que surge de la necesidad de entender o resolver algo</a:t>
            </a:r>
            <a:endParaRPr lang="es-MX" sz="40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2655A7E-B7A1-84C9-68C1-82AE8D13A312}"/>
              </a:ext>
            </a:extLst>
          </p:cNvPr>
          <p:cNvSpPr txBox="1">
            <a:spLocks/>
          </p:cNvSpPr>
          <p:nvPr/>
        </p:nvSpPr>
        <p:spPr>
          <a:xfrm>
            <a:off x="4319451" y="2927168"/>
            <a:ext cx="6966858" cy="3091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b="1" kern="1200" spc="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/>
              <a:t>Tiene una forma específica de explicar, interpretas o comprender os resultados obtenidos</a:t>
            </a:r>
            <a:endParaRPr lang="es-MX" sz="4000" dirty="0"/>
          </a:p>
        </p:txBody>
      </p:sp>
      <p:pic>
        <p:nvPicPr>
          <p:cNvPr id="1026" name="Picture 2" descr="Calaméo - Paradigmas De Investigación">
            <a:extLst>
              <a:ext uri="{FF2B5EF4-FFF2-40B4-BE49-F238E27FC236}">
                <a16:creationId xmlns:a16="http://schemas.microsoft.com/office/drawing/2014/main" id="{F6DA54B1-5549-7031-6BEA-641960EBE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91" y="3813992"/>
            <a:ext cx="3424943" cy="256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024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B0C5F5-5914-2E03-2341-021BE61BE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558201"/>
            <a:ext cx="7134446" cy="2870791"/>
          </a:xfrm>
        </p:spPr>
        <p:txBody>
          <a:bodyPr>
            <a:normAutofit fontScale="90000"/>
          </a:bodyPr>
          <a:lstStyle/>
          <a:p>
            <a:r>
              <a:rPr lang="es-ES" dirty="0"/>
              <a:t>Es el modelo o pauta para llevar a cabo una investigación.</a:t>
            </a:r>
            <a:br>
              <a:rPr lang="es-ES" dirty="0"/>
            </a:br>
            <a:r>
              <a:rPr lang="es-ES" dirty="0"/>
              <a:t>Un conjunto de ideas, creencias o entendimientos dentro de las cuales pueden funcionar las teorías y las prácticas</a:t>
            </a:r>
            <a:endParaRPr lang="es-MX" dirty="0"/>
          </a:p>
        </p:txBody>
      </p:sp>
      <p:pic>
        <p:nvPicPr>
          <p:cNvPr id="2050" name="Picture 2" descr="Intercambio de Datos: un nuevo paradigma en investigación clínica - Abierto  al Público">
            <a:extLst>
              <a:ext uri="{FF2B5EF4-FFF2-40B4-BE49-F238E27FC236}">
                <a16:creationId xmlns:a16="http://schemas.microsoft.com/office/drawing/2014/main" id="{82639943-0BB2-2BF9-733A-473B6FA536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53" r="19631"/>
          <a:stretch/>
        </p:blipFill>
        <p:spPr bwMode="auto">
          <a:xfrm>
            <a:off x="8778427" y="4085295"/>
            <a:ext cx="2914361" cy="242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124073"/>
      </p:ext>
    </p:extLst>
  </p:cSld>
  <p:clrMapOvr>
    <a:masterClrMapping/>
  </p:clrMapOvr>
</p:sld>
</file>

<file path=ppt/theme/theme1.xml><?xml version="1.0" encoding="utf-8"?>
<a:theme xmlns:a="http://schemas.openxmlformats.org/drawingml/2006/main" name="ChitchatVTI">
  <a:themeElements>
    <a:clrScheme name="AnalogousFromLightSeedLeftStep">
      <a:dk1>
        <a:srgbClr val="000000"/>
      </a:dk1>
      <a:lt1>
        <a:srgbClr val="FFFFFF"/>
      </a:lt1>
      <a:dk2>
        <a:srgbClr val="24393F"/>
      </a:dk2>
      <a:lt2>
        <a:srgbClr val="E8E8E2"/>
      </a:lt2>
      <a:accent1>
        <a:srgbClr val="8885D7"/>
      </a:accent1>
      <a:accent2>
        <a:srgbClr val="6A90CE"/>
      </a:accent2>
      <a:accent3>
        <a:srgbClr val="5AAEC3"/>
      </a:accent3>
      <a:accent4>
        <a:srgbClr val="5DB4A2"/>
      </a:accent4>
      <a:accent5>
        <a:srgbClr val="68B484"/>
      </a:accent5>
      <a:accent6>
        <a:srgbClr val="62B65E"/>
      </a:accent6>
      <a:hlink>
        <a:srgbClr val="848651"/>
      </a:hlink>
      <a:folHlink>
        <a:srgbClr val="7F7F7F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112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The Hand</vt:lpstr>
      <vt:lpstr>The Serif Hand</vt:lpstr>
      <vt:lpstr>ChitchatVTI</vt:lpstr>
      <vt:lpstr>Presentación de PowerPoint</vt:lpstr>
      <vt:lpstr>Tutoría de pares </vt:lpstr>
      <vt:lpstr>Un paradigma de investigación es el objeto de estudio de una ciencia, que surge de la necesidad de entender o resolver algo</vt:lpstr>
      <vt:lpstr>Es el modelo o pauta para llevar a cabo una investigación. Un conjunto de ideas, creencias o entendimientos dentro de las cuales pueden funcionar las teorías y las prácticas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Tutoría de pares </dc:title>
  <dc:creator>JIMENA SARAHI GAYTAN ESPINOZA</dc:creator>
  <cp:lastModifiedBy>JIMENA SARAHI GAYTAN ESPINOZA</cp:lastModifiedBy>
  <cp:revision>2</cp:revision>
  <dcterms:created xsi:type="dcterms:W3CDTF">2023-01-17T05:57:58Z</dcterms:created>
  <dcterms:modified xsi:type="dcterms:W3CDTF">2023-01-24T01:30:30Z</dcterms:modified>
</cp:coreProperties>
</file>