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1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27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1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0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0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6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6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1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0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2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9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92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BDFCAA8-2F78-AAA5-6930-FD086E3404C7}"/>
              </a:ext>
            </a:extLst>
          </p:cNvPr>
          <p:cNvSpPr txBox="1"/>
          <p:nvPr/>
        </p:nvSpPr>
        <p:spPr>
          <a:xfrm>
            <a:off x="359764" y="240804"/>
            <a:ext cx="1147247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/>
              <a:t>Escuela Normal de Educación Preescolar</a:t>
            </a:r>
          </a:p>
          <a:p>
            <a:pPr algn="ctr"/>
            <a:r>
              <a:rPr lang="es-ES" sz="4400" b="1" dirty="0"/>
              <a:t>Licenciatura en educación Preescolar</a:t>
            </a:r>
          </a:p>
          <a:p>
            <a:pPr algn="ctr"/>
            <a:endParaRPr lang="es-ES" sz="4400" b="1" dirty="0"/>
          </a:p>
          <a:p>
            <a:pPr algn="ctr"/>
            <a:endParaRPr lang="es-ES" sz="4400" b="1" dirty="0"/>
          </a:p>
          <a:p>
            <a:pPr algn="ctr"/>
            <a:endParaRPr lang="es-ES" sz="4400" b="1" dirty="0"/>
          </a:p>
          <a:p>
            <a:pPr algn="ctr"/>
            <a:r>
              <a:rPr lang="es-ES" sz="4400" b="1" dirty="0"/>
              <a:t>Curso: Tutoría</a:t>
            </a:r>
          </a:p>
          <a:p>
            <a:pPr algn="ctr"/>
            <a:r>
              <a:rPr lang="es-ES" sz="4400" b="1" dirty="0"/>
              <a:t>Docente: Irma Edith Vargas Rodríguez</a:t>
            </a:r>
          </a:p>
          <a:p>
            <a:pPr algn="ctr"/>
            <a:r>
              <a:rPr lang="es-ES" sz="4400" b="1" dirty="0"/>
              <a:t>Alumna: Jimena Sarahi Gaytan Espinoza </a:t>
            </a:r>
          </a:p>
          <a:p>
            <a:pPr algn="ctr"/>
            <a:r>
              <a:rPr lang="es-ES" sz="4400" b="1" dirty="0"/>
              <a:t>3 grado sección C</a:t>
            </a:r>
          </a:p>
          <a:p>
            <a:pPr algn="r"/>
            <a:r>
              <a:rPr lang="es-ES" sz="3200" b="1" dirty="0"/>
              <a:t>23/01/22</a:t>
            </a:r>
            <a:endParaRPr lang="es-MX" sz="3200" b="1" dirty="0"/>
          </a:p>
        </p:txBody>
      </p:sp>
      <p:pic>
        <p:nvPicPr>
          <p:cNvPr id="4" name="Imagen 3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8B6496A3-28FB-6C4C-5730-56BE9E2398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998" y="1779656"/>
            <a:ext cx="2380003" cy="176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33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AF9C6E-31D5-480C-AE10-9BA3E4ED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ncepto genético abstracto">
            <a:extLst>
              <a:ext uri="{FF2B5EF4-FFF2-40B4-BE49-F238E27FC236}">
                <a16:creationId xmlns:a16="http://schemas.microsoft.com/office/drawing/2014/main" id="{ECA81E16-0D8A-A87E-0199-4CA95E0A38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613" b="18137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D1BE14B-C94E-4A1A-B076-39CCA2304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92448" flipH="1" flipV="1">
            <a:off x="399987" y="694217"/>
            <a:ext cx="3909320" cy="5385644"/>
          </a:xfrm>
          <a:custGeom>
            <a:avLst/>
            <a:gdLst>
              <a:gd name="connsiteX0" fmla="*/ 6058 w 823258"/>
              <a:gd name="connsiteY0" fmla="*/ 673615 h 1272110"/>
              <a:gd name="connsiteX1" fmla="*/ 112452 w 823258"/>
              <a:gd name="connsiteY1" fmla="*/ 471685 h 1272110"/>
              <a:gd name="connsiteX2" fmla="*/ 94736 w 823258"/>
              <a:gd name="connsiteY2" fmla="*/ 159741 h 1272110"/>
              <a:gd name="connsiteX3" fmla="*/ 229419 w 823258"/>
              <a:gd name="connsiteY3" fmla="*/ 14485 h 1272110"/>
              <a:gd name="connsiteX4" fmla="*/ 580225 w 823258"/>
              <a:gd name="connsiteY4" fmla="*/ 3817 h 1272110"/>
              <a:gd name="connsiteX5" fmla="*/ 736149 w 823258"/>
              <a:gd name="connsiteY5" fmla="*/ 195174 h 1272110"/>
              <a:gd name="connsiteX6" fmla="*/ 823017 w 823258"/>
              <a:gd name="connsiteY6" fmla="*/ 912026 h 1272110"/>
              <a:gd name="connsiteX7" fmla="*/ 743293 w 823258"/>
              <a:gd name="connsiteY7" fmla="*/ 1196443 h 1272110"/>
              <a:gd name="connsiteX8" fmla="*/ 310858 w 823258"/>
              <a:gd name="connsiteY8" fmla="*/ 1251402 h 1272110"/>
              <a:gd name="connsiteX9" fmla="*/ 133693 w 823258"/>
              <a:gd name="connsiteY9" fmla="*/ 1020992 h 1272110"/>
              <a:gd name="connsiteX10" fmla="*/ 126549 w 823258"/>
              <a:gd name="connsiteY10" fmla="*/ 606369 h 1272110"/>
              <a:gd name="connsiteX11" fmla="*/ 6058 w 823258"/>
              <a:gd name="connsiteY11" fmla="*/ 673615 h 1272110"/>
              <a:gd name="connsiteX0" fmla="*/ 6097 w 846673"/>
              <a:gd name="connsiteY0" fmla="*/ 673624 h 1266490"/>
              <a:gd name="connsiteX1" fmla="*/ 112491 w 846673"/>
              <a:gd name="connsiteY1" fmla="*/ 471694 h 1266490"/>
              <a:gd name="connsiteX2" fmla="*/ 94775 w 846673"/>
              <a:gd name="connsiteY2" fmla="*/ 159750 h 1266490"/>
              <a:gd name="connsiteX3" fmla="*/ 229458 w 846673"/>
              <a:gd name="connsiteY3" fmla="*/ 14494 h 1266490"/>
              <a:gd name="connsiteX4" fmla="*/ 580264 w 846673"/>
              <a:gd name="connsiteY4" fmla="*/ 3826 h 1266490"/>
              <a:gd name="connsiteX5" fmla="*/ 736188 w 846673"/>
              <a:gd name="connsiteY5" fmla="*/ 195183 h 1266490"/>
              <a:gd name="connsiteX6" fmla="*/ 823056 w 846673"/>
              <a:gd name="connsiteY6" fmla="*/ 912035 h 1266490"/>
              <a:gd name="connsiteX7" fmla="*/ 795891 w 846673"/>
              <a:gd name="connsiteY7" fmla="*/ 1213658 h 1266490"/>
              <a:gd name="connsiteX8" fmla="*/ 310897 w 846673"/>
              <a:gd name="connsiteY8" fmla="*/ 1251411 h 1266490"/>
              <a:gd name="connsiteX9" fmla="*/ 133732 w 846673"/>
              <a:gd name="connsiteY9" fmla="*/ 1021001 h 1266490"/>
              <a:gd name="connsiteX10" fmla="*/ 126588 w 846673"/>
              <a:gd name="connsiteY10" fmla="*/ 606378 h 1266490"/>
              <a:gd name="connsiteX11" fmla="*/ 6097 w 846673"/>
              <a:gd name="connsiteY11" fmla="*/ 673624 h 1266490"/>
              <a:gd name="connsiteX0" fmla="*/ 6097 w 849914"/>
              <a:gd name="connsiteY0" fmla="*/ 673624 h 1273207"/>
              <a:gd name="connsiteX1" fmla="*/ 112491 w 849914"/>
              <a:gd name="connsiteY1" fmla="*/ 471694 h 1273207"/>
              <a:gd name="connsiteX2" fmla="*/ 94775 w 849914"/>
              <a:gd name="connsiteY2" fmla="*/ 159750 h 1273207"/>
              <a:gd name="connsiteX3" fmla="*/ 229458 w 849914"/>
              <a:gd name="connsiteY3" fmla="*/ 14494 h 1273207"/>
              <a:gd name="connsiteX4" fmla="*/ 580264 w 849914"/>
              <a:gd name="connsiteY4" fmla="*/ 3826 h 1273207"/>
              <a:gd name="connsiteX5" fmla="*/ 736188 w 849914"/>
              <a:gd name="connsiteY5" fmla="*/ 195183 h 1273207"/>
              <a:gd name="connsiteX6" fmla="*/ 823056 w 849914"/>
              <a:gd name="connsiteY6" fmla="*/ 912035 h 1273207"/>
              <a:gd name="connsiteX7" fmla="*/ 795891 w 849914"/>
              <a:gd name="connsiteY7" fmla="*/ 1213658 h 1273207"/>
              <a:gd name="connsiteX8" fmla="*/ 248636 w 849914"/>
              <a:gd name="connsiteY8" fmla="*/ 1257509 h 1273207"/>
              <a:gd name="connsiteX9" fmla="*/ 133732 w 849914"/>
              <a:gd name="connsiteY9" fmla="*/ 1021001 h 1273207"/>
              <a:gd name="connsiteX10" fmla="*/ 126588 w 849914"/>
              <a:gd name="connsiteY10" fmla="*/ 606378 h 1273207"/>
              <a:gd name="connsiteX11" fmla="*/ 6097 w 849914"/>
              <a:gd name="connsiteY11" fmla="*/ 673624 h 1273207"/>
              <a:gd name="connsiteX0" fmla="*/ 6097 w 857388"/>
              <a:gd name="connsiteY0" fmla="*/ 673624 h 1273231"/>
              <a:gd name="connsiteX1" fmla="*/ 112491 w 857388"/>
              <a:gd name="connsiteY1" fmla="*/ 471694 h 1273231"/>
              <a:gd name="connsiteX2" fmla="*/ 94775 w 857388"/>
              <a:gd name="connsiteY2" fmla="*/ 159750 h 1273231"/>
              <a:gd name="connsiteX3" fmla="*/ 229458 w 857388"/>
              <a:gd name="connsiteY3" fmla="*/ 14494 h 1273231"/>
              <a:gd name="connsiteX4" fmla="*/ 580264 w 857388"/>
              <a:gd name="connsiteY4" fmla="*/ 3826 h 1273231"/>
              <a:gd name="connsiteX5" fmla="*/ 736188 w 857388"/>
              <a:gd name="connsiteY5" fmla="*/ 195183 h 1273231"/>
              <a:gd name="connsiteX6" fmla="*/ 837750 w 857388"/>
              <a:gd name="connsiteY6" fmla="*/ 911367 h 1273231"/>
              <a:gd name="connsiteX7" fmla="*/ 795891 w 857388"/>
              <a:gd name="connsiteY7" fmla="*/ 1213658 h 1273231"/>
              <a:gd name="connsiteX8" fmla="*/ 248636 w 857388"/>
              <a:gd name="connsiteY8" fmla="*/ 1257509 h 1273231"/>
              <a:gd name="connsiteX9" fmla="*/ 133732 w 857388"/>
              <a:gd name="connsiteY9" fmla="*/ 1021001 h 1273231"/>
              <a:gd name="connsiteX10" fmla="*/ 126588 w 857388"/>
              <a:gd name="connsiteY10" fmla="*/ 606378 h 1273231"/>
              <a:gd name="connsiteX11" fmla="*/ 6097 w 857388"/>
              <a:gd name="connsiteY11" fmla="*/ 673624 h 1273231"/>
              <a:gd name="connsiteX0" fmla="*/ 6097 w 859776"/>
              <a:gd name="connsiteY0" fmla="*/ 673624 h 1273231"/>
              <a:gd name="connsiteX1" fmla="*/ 112491 w 859776"/>
              <a:gd name="connsiteY1" fmla="*/ 471694 h 1273231"/>
              <a:gd name="connsiteX2" fmla="*/ 94775 w 859776"/>
              <a:gd name="connsiteY2" fmla="*/ 159750 h 1273231"/>
              <a:gd name="connsiteX3" fmla="*/ 229458 w 859776"/>
              <a:gd name="connsiteY3" fmla="*/ 14494 h 1273231"/>
              <a:gd name="connsiteX4" fmla="*/ 580264 w 859776"/>
              <a:gd name="connsiteY4" fmla="*/ 3826 h 1273231"/>
              <a:gd name="connsiteX5" fmla="*/ 736188 w 859776"/>
              <a:gd name="connsiteY5" fmla="*/ 195183 h 1273231"/>
              <a:gd name="connsiteX6" fmla="*/ 837750 w 859776"/>
              <a:gd name="connsiteY6" fmla="*/ 911367 h 1273231"/>
              <a:gd name="connsiteX7" fmla="*/ 795891 w 859776"/>
              <a:gd name="connsiteY7" fmla="*/ 1213658 h 1273231"/>
              <a:gd name="connsiteX8" fmla="*/ 248636 w 859776"/>
              <a:gd name="connsiteY8" fmla="*/ 1257509 h 1273231"/>
              <a:gd name="connsiteX9" fmla="*/ 133732 w 859776"/>
              <a:gd name="connsiteY9" fmla="*/ 1021001 h 1273231"/>
              <a:gd name="connsiteX10" fmla="*/ 126588 w 859776"/>
              <a:gd name="connsiteY10" fmla="*/ 606378 h 1273231"/>
              <a:gd name="connsiteX11" fmla="*/ 6097 w 859776"/>
              <a:gd name="connsiteY11" fmla="*/ 673624 h 1273231"/>
              <a:gd name="connsiteX0" fmla="*/ 6097 w 863219"/>
              <a:gd name="connsiteY0" fmla="*/ 673624 h 1273231"/>
              <a:gd name="connsiteX1" fmla="*/ 112491 w 863219"/>
              <a:gd name="connsiteY1" fmla="*/ 471694 h 1273231"/>
              <a:gd name="connsiteX2" fmla="*/ 94775 w 863219"/>
              <a:gd name="connsiteY2" fmla="*/ 159750 h 1273231"/>
              <a:gd name="connsiteX3" fmla="*/ 229458 w 863219"/>
              <a:gd name="connsiteY3" fmla="*/ 14494 h 1273231"/>
              <a:gd name="connsiteX4" fmla="*/ 580264 w 863219"/>
              <a:gd name="connsiteY4" fmla="*/ 3826 h 1273231"/>
              <a:gd name="connsiteX5" fmla="*/ 736188 w 863219"/>
              <a:gd name="connsiteY5" fmla="*/ 195183 h 1273231"/>
              <a:gd name="connsiteX6" fmla="*/ 837750 w 863219"/>
              <a:gd name="connsiteY6" fmla="*/ 911367 h 1273231"/>
              <a:gd name="connsiteX7" fmla="*/ 795891 w 863219"/>
              <a:gd name="connsiteY7" fmla="*/ 1213658 h 1273231"/>
              <a:gd name="connsiteX8" fmla="*/ 248636 w 863219"/>
              <a:gd name="connsiteY8" fmla="*/ 1257509 h 1273231"/>
              <a:gd name="connsiteX9" fmla="*/ 133732 w 863219"/>
              <a:gd name="connsiteY9" fmla="*/ 1021001 h 1273231"/>
              <a:gd name="connsiteX10" fmla="*/ 126588 w 863219"/>
              <a:gd name="connsiteY10" fmla="*/ 606378 h 1273231"/>
              <a:gd name="connsiteX11" fmla="*/ 6097 w 863219"/>
              <a:gd name="connsiteY11" fmla="*/ 673624 h 1273231"/>
              <a:gd name="connsiteX0" fmla="*/ 6097 w 865261"/>
              <a:gd name="connsiteY0" fmla="*/ 673624 h 1271255"/>
              <a:gd name="connsiteX1" fmla="*/ 112491 w 865261"/>
              <a:gd name="connsiteY1" fmla="*/ 471694 h 1271255"/>
              <a:gd name="connsiteX2" fmla="*/ 94775 w 865261"/>
              <a:gd name="connsiteY2" fmla="*/ 159750 h 1271255"/>
              <a:gd name="connsiteX3" fmla="*/ 229458 w 865261"/>
              <a:gd name="connsiteY3" fmla="*/ 14494 h 1271255"/>
              <a:gd name="connsiteX4" fmla="*/ 580264 w 865261"/>
              <a:gd name="connsiteY4" fmla="*/ 3826 h 1271255"/>
              <a:gd name="connsiteX5" fmla="*/ 736188 w 865261"/>
              <a:gd name="connsiteY5" fmla="*/ 195183 h 1271255"/>
              <a:gd name="connsiteX6" fmla="*/ 841141 w 865261"/>
              <a:gd name="connsiteY6" fmla="*/ 970003 h 1271255"/>
              <a:gd name="connsiteX7" fmla="*/ 795891 w 865261"/>
              <a:gd name="connsiteY7" fmla="*/ 1213658 h 1271255"/>
              <a:gd name="connsiteX8" fmla="*/ 248636 w 865261"/>
              <a:gd name="connsiteY8" fmla="*/ 1257509 h 1271255"/>
              <a:gd name="connsiteX9" fmla="*/ 133732 w 865261"/>
              <a:gd name="connsiteY9" fmla="*/ 1021001 h 1271255"/>
              <a:gd name="connsiteX10" fmla="*/ 126588 w 865261"/>
              <a:gd name="connsiteY10" fmla="*/ 606378 h 1271255"/>
              <a:gd name="connsiteX11" fmla="*/ 6097 w 865261"/>
              <a:gd name="connsiteY11" fmla="*/ 673624 h 1271255"/>
              <a:gd name="connsiteX0" fmla="*/ 6097 w 860021"/>
              <a:gd name="connsiteY0" fmla="*/ 673624 h 1279428"/>
              <a:gd name="connsiteX1" fmla="*/ 112491 w 860021"/>
              <a:gd name="connsiteY1" fmla="*/ 471694 h 1279428"/>
              <a:gd name="connsiteX2" fmla="*/ 94775 w 860021"/>
              <a:gd name="connsiteY2" fmla="*/ 159750 h 1279428"/>
              <a:gd name="connsiteX3" fmla="*/ 229458 w 860021"/>
              <a:gd name="connsiteY3" fmla="*/ 14494 h 1279428"/>
              <a:gd name="connsiteX4" fmla="*/ 580264 w 860021"/>
              <a:gd name="connsiteY4" fmla="*/ 3826 h 1279428"/>
              <a:gd name="connsiteX5" fmla="*/ 736188 w 860021"/>
              <a:gd name="connsiteY5" fmla="*/ 195183 h 1279428"/>
              <a:gd name="connsiteX6" fmla="*/ 841141 w 860021"/>
              <a:gd name="connsiteY6" fmla="*/ 970003 h 1279428"/>
              <a:gd name="connsiteX7" fmla="*/ 797210 w 860021"/>
              <a:gd name="connsiteY7" fmla="*/ 1236461 h 1279428"/>
              <a:gd name="connsiteX8" fmla="*/ 248636 w 860021"/>
              <a:gd name="connsiteY8" fmla="*/ 1257509 h 1279428"/>
              <a:gd name="connsiteX9" fmla="*/ 133732 w 860021"/>
              <a:gd name="connsiteY9" fmla="*/ 1021001 h 1279428"/>
              <a:gd name="connsiteX10" fmla="*/ 126588 w 860021"/>
              <a:gd name="connsiteY10" fmla="*/ 606378 h 1279428"/>
              <a:gd name="connsiteX11" fmla="*/ 6097 w 860021"/>
              <a:gd name="connsiteY11" fmla="*/ 673624 h 1279428"/>
              <a:gd name="connsiteX0" fmla="*/ 6097 w 860380"/>
              <a:gd name="connsiteY0" fmla="*/ 679490 h 1285294"/>
              <a:gd name="connsiteX1" fmla="*/ 112491 w 860380"/>
              <a:gd name="connsiteY1" fmla="*/ 477560 h 1285294"/>
              <a:gd name="connsiteX2" fmla="*/ 94775 w 860380"/>
              <a:gd name="connsiteY2" fmla="*/ 165616 h 1285294"/>
              <a:gd name="connsiteX3" fmla="*/ 229458 w 860380"/>
              <a:gd name="connsiteY3" fmla="*/ 20360 h 1285294"/>
              <a:gd name="connsiteX4" fmla="*/ 580264 w 860380"/>
              <a:gd name="connsiteY4" fmla="*/ 9692 h 1285294"/>
              <a:gd name="connsiteX5" fmla="*/ 730442 w 860380"/>
              <a:gd name="connsiteY5" fmla="*/ 165383 h 1285294"/>
              <a:gd name="connsiteX6" fmla="*/ 841141 w 860380"/>
              <a:gd name="connsiteY6" fmla="*/ 975869 h 1285294"/>
              <a:gd name="connsiteX7" fmla="*/ 797210 w 860380"/>
              <a:gd name="connsiteY7" fmla="*/ 1242327 h 1285294"/>
              <a:gd name="connsiteX8" fmla="*/ 248636 w 860380"/>
              <a:gd name="connsiteY8" fmla="*/ 1263375 h 1285294"/>
              <a:gd name="connsiteX9" fmla="*/ 133732 w 860380"/>
              <a:gd name="connsiteY9" fmla="*/ 1026867 h 1285294"/>
              <a:gd name="connsiteX10" fmla="*/ 126588 w 860380"/>
              <a:gd name="connsiteY10" fmla="*/ 612244 h 1285294"/>
              <a:gd name="connsiteX11" fmla="*/ 6097 w 860380"/>
              <a:gd name="connsiteY11" fmla="*/ 679490 h 1285294"/>
              <a:gd name="connsiteX0" fmla="*/ 6097 w 881639"/>
              <a:gd name="connsiteY0" fmla="*/ 679490 h 1286194"/>
              <a:gd name="connsiteX1" fmla="*/ 112491 w 881639"/>
              <a:gd name="connsiteY1" fmla="*/ 477560 h 1286194"/>
              <a:gd name="connsiteX2" fmla="*/ 94775 w 881639"/>
              <a:gd name="connsiteY2" fmla="*/ 165616 h 1286194"/>
              <a:gd name="connsiteX3" fmla="*/ 229458 w 881639"/>
              <a:gd name="connsiteY3" fmla="*/ 20360 h 1286194"/>
              <a:gd name="connsiteX4" fmla="*/ 580264 w 881639"/>
              <a:gd name="connsiteY4" fmla="*/ 9692 h 1286194"/>
              <a:gd name="connsiteX5" fmla="*/ 730442 w 881639"/>
              <a:gd name="connsiteY5" fmla="*/ 165383 h 1286194"/>
              <a:gd name="connsiteX6" fmla="*/ 873260 w 881639"/>
              <a:gd name="connsiteY6" fmla="*/ 958078 h 1286194"/>
              <a:gd name="connsiteX7" fmla="*/ 797210 w 881639"/>
              <a:gd name="connsiteY7" fmla="*/ 1242327 h 1286194"/>
              <a:gd name="connsiteX8" fmla="*/ 248636 w 881639"/>
              <a:gd name="connsiteY8" fmla="*/ 1263375 h 1286194"/>
              <a:gd name="connsiteX9" fmla="*/ 133732 w 881639"/>
              <a:gd name="connsiteY9" fmla="*/ 1026867 h 1286194"/>
              <a:gd name="connsiteX10" fmla="*/ 126588 w 881639"/>
              <a:gd name="connsiteY10" fmla="*/ 612244 h 1286194"/>
              <a:gd name="connsiteX11" fmla="*/ 6097 w 881639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26707 w 881758"/>
              <a:gd name="connsiteY10" fmla="*/ 612244 h 1286194"/>
              <a:gd name="connsiteX11" fmla="*/ 6216 w 881758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38858 w 881758"/>
              <a:gd name="connsiteY10" fmla="*/ 503910 h 1286194"/>
              <a:gd name="connsiteX11" fmla="*/ 6216 w 881758"/>
              <a:gd name="connsiteY11" fmla="*/ 679490 h 1286194"/>
              <a:gd name="connsiteX0" fmla="*/ 6961 w 868563"/>
              <a:gd name="connsiteY0" fmla="*/ 538413 h 1286194"/>
              <a:gd name="connsiteX1" fmla="*/ 96872 w 868563"/>
              <a:gd name="connsiteY1" fmla="*/ 369894 h 1286194"/>
              <a:gd name="connsiteX2" fmla="*/ 81699 w 868563"/>
              <a:gd name="connsiteY2" fmla="*/ 165616 h 1286194"/>
              <a:gd name="connsiteX3" fmla="*/ 216382 w 868563"/>
              <a:gd name="connsiteY3" fmla="*/ 20360 h 1286194"/>
              <a:gd name="connsiteX4" fmla="*/ 567188 w 868563"/>
              <a:gd name="connsiteY4" fmla="*/ 9692 h 1286194"/>
              <a:gd name="connsiteX5" fmla="*/ 717366 w 868563"/>
              <a:gd name="connsiteY5" fmla="*/ 165383 h 1286194"/>
              <a:gd name="connsiteX6" fmla="*/ 860184 w 868563"/>
              <a:gd name="connsiteY6" fmla="*/ 958078 h 1286194"/>
              <a:gd name="connsiteX7" fmla="*/ 784134 w 868563"/>
              <a:gd name="connsiteY7" fmla="*/ 1242327 h 1286194"/>
              <a:gd name="connsiteX8" fmla="*/ 235560 w 868563"/>
              <a:gd name="connsiteY8" fmla="*/ 1263375 h 1286194"/>
              <a:gd name="connsiteX9" fmla="*/ 120656 w 868563"/>
              <a:gd name="connsiteY9" fmla="*/ 1026867 h 1286194"/>
              <a:gd name="connsiteX10" fmla="*/ 125663 w 868563"/>
              <a:gd name="connsiteY10" fmla="*/ 503910 h 1286194"/>
              <a:gd name="connsiteX11" fmla="*/ 6961 w 868563"/>
              <a:gd name="connsiteY11" fmla="*/ 538413 h 1286194"/>
              <a:gd name="connsiteX0" fmla="*/ 6961 w 867791"/>
              <a:gd name="connsiteY0" fmla="*/ 538413 h 1312892"/>
              <a:gd name="connsiteX1" fmla="*/ 96872 w 867791"/>
              <a:gd name="connsiteY1" fmla="*/ 369894 h 1312892"/>
              <a:gd name="connsiteX2" fmla="*/ 81699 w 867791"/>
              <a:gd name="connsiteY2" fmla="*/ 165616 h 1312892"/>
              <a:gd name="connsiteX3" fmla="*/ 216382 w 867791"/>
              <a:gd name="connsiteY3" fmla="*/ 20360 h 1312892"/>
              <a:gd name="connsiteX4" fmla="*/ 567188 w 867791"/>
              <a:gd name="connsiteY4" fmla="*/ 9692 h 1312892"/>
              <a:gd name="connsiteX5" fmla="*/ 717366 w 867791"/>
              <a:gd name="connsiteY5" fmla="*/ 165383 h 1312892"/>
              <a:gd name="connsiteX6" fmla="*/ 860184 w 867791"/>
              <a:gd name="connsiteY6" fmla="*/ 958078 h 1312892"/>
              <a:gd name="connsiteX7" fmla="*/ 784134 w 867791"/>
              <a:gd name="connsiteY7" fmla="*/ 1242327 h 1312892"/>
              <a:gd name="connsiteX8" fmla="*/ 256000 w 867791"/>
              <a:gd name="connsiteY8" fmla="*/ 1298372 h 1312892"/>
              <a:gd name="connsiteX9" fmla="*/ 120656 w 867791"/>
              <a:gd name="connsiteY9" fmla="*/ 1026867 h 1312892"/>
              <a:gd name="connsiteX10" fmla="*/ 125663 w 867791"/>
              <a:gd name="connsiteY10" fmla="*/ 503910 h 1312892"/>
              <a:gd name="connsiteX11" fmla="*/ 6961 w 867791"/>
              <a:gd name="connsiteY11" fmla="*/ 538413 h 1312892"/>
              <a:gd name="connsiteX0" fmla="*/ 6961 w 867791"/>
              <a:gd name="connsiteY0" fmla="*/ 538413 h 1313923"/>
              <a:gd name="connsiteX1" fmla="*/ 96872 w 867791"/>
              <a:gd name="connsiteY1" fmla="*/ 369894 h 1313923"/>
              <a:gd name="connsiteX2" fmla="*/ 81699 w 867791"/>
              <a:gd name="connsiteY2" fmla="*/ 165616 h 1313923"/>
              <a:gd name="connsiteX3" fmla="*/ 216382 w 867791"/>
              <a:gd name="connsiteY3" fmla="*/ 20360 h 1313923"/>
              <a:gd name="connsiteX4" fmla="*/ 567188 w 867791"/>
              <a:gd name="connsiteY4" fmla="*/ 9692 h 1313923"/>
              <a:gd name="connsiteX5" fmla="*/ 717366 w 867791"/>
              <a:gd name="connsiteY5" fmla="*/ 165383 h 1313923"/>
              <a:gd name="connsiteX6" fmla="*/ 860184 w 867791"/>
              <a:gd name="connsiteY6" fmla="*/ 958078 h 1313923"/>
              <a:gd name="connsiteX7" fmla="*/ 784134 w 867791"/>
              <a:gd name="connsiteY7" fmla="*/ 1242327 h 1313923"/>
              <a:gd name="connsiteX8" fmla="*/ 256000 w 867791"/>
              <a:gd name="connsiteY8" fmla="*/ 1298372 h 1313923"/>
              <a:gd name="connsiteX9" fmla="*/ 145617 w 867791"/>
              <a:gd name="connsiteY9" fmla="*/ 1012668 h 1313923"/>
              <a:gd name="connsiteX10" fmla="*/ 125663 w 867791"/>
              <a:gd name="connsiteY10" fmla="*/ 503910 h 1313923"/>
              <a:gd name="connsiteX11" fmla="*/ 6961 w 867791"/>
              <a:gd name="connsiteY11" fmla="*/ 538413 h 1313923"/>
              <a:gd name="connsiteX0" fmla="*/ 6961 w 867791"/>
              <a:gd name="connsiteY0" fmla="*/ 538413 h 1310173"/>
              <a:gd name="connsiteX1" fmla="*/ 96872 w 867791"/>
              <a:gd name="connsiteY1" fmla="*/ 369894 h 1310173"/>
              <a:gd name="connsiteX2" fmla="*/ 81699 w 867791"/>
              <a:gd name="connsiteY2" fmla="*/ 165616 h 1310173"/>
              <a:gd name="connsiteX3" fmla="*/ 216382 w 867791"/>
              <a:gd name="connsiteY3" fmla="*/ 20360 h 1310173"/>
              <a:gd name="connsiteX4" fmla="*/ 567188 w 867791"/>
              <a:gd name="connsiteY4" fmla="*/ 9692 h 1310173"/>
              <a:gd name="connsiteX5" fmla="*/ 717366 w 867791"/>
              <a:gd name="connsiteY5" fmla="*/ 165383 h 1310173"/>
              <a:gd name="connsiteX6" fmla="*/ 860184 w 867791"/>
              <a:gd name="connsiteY6" fmla="*/ 958078 h 1310173"/>
              <a:gd name="connsiteX7" fmla="*/ 784134 w 867791"/>
              <a:gd name="connsiteY7" fmla="*/ 1242327 h 1310173"/>
              <a:gd name="connsiteX8" fmla="*/ 256000 w 867791"/>
              <a:gd name="connsiteY8" fmla="*/ 1298372 h 1310173"/>
              <a:gd name="connsiteX9" fmla="*/ 155978 w 867791"/>
              <a:gd name="connsiteY9" fmla="*/ 1064454 h 1310173"/>
              <a:gd name="connsiteX10" fmla="*/ 125663 w 867791"/>
              <a:gd name="connsiteY10" fmla="*/ 503910 h 1310173"/>
              <a:gd name="connsiteX11" fmla="*/ 6961 w 867791"/>
              <a:gd name="connsiteY11" fmla="*/ 538413 h 1310173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6197"/>
              <a:gd name="connsiteX1" fmla="*/ 96872 w 867791"/>
              <a:gd name="connsiteY1" fmla="*/ 369894 h 1306197"/>
              <a:gd name="connsiteX2" fmla="*/ 81699 w 867791"/>
              <a:gd name="connsiteY2" fmla="*/ 165616 h 1306197"/>
              <a:gd name="connsiteX3" fmla="*/ 216382 w 867791"/>
              <a:gd name="connsiteY3" fmla="*/ 20360 h 1306197"/>
              <a:gd name="connsiteX4" fmla="*/ 567188 w 867791"/>
              <a:gd name="connsiteY4" fmla="*/ 9692 h 1306197"/>
              <a:gd name="connsiteX5" fmla="*/ 717366 w 867791"/>
              <a:gd name="connsiteY5" fmla="*/ 165383 h 1306197"/>
              <a:gd name="connsiteX6" fmla="*/ 860184 w 867791"/>
              <a:gd name="connsiteY6" fmla="*/ 958078 h 1306197"/>
              <a:gd name="connsiteX7" fmla="*/ 784134 w 867791"/>
              <a:gd name="connsiteY7" fmla="*/ 1242327 h 1306197"/>
              <a:gd name="connsiteX8" fmla="*/ 256000 w 867791"/>
              <a:gd name="connsiteY8" fmla="*/ 1298372 h 1306197"/>
              <a:gd name="connsiteX9" fmla="*/ 155507 w 867791"/>
              <a:gd name="connsiteY9" fmla="*/ 1120000 h 1306197"/>
              <a:gd name="connsiteX10" fmla="*/ 125663 w 867791"/>
              <a:gd name="connsiteY10" fmla="*/ 503910 h 1306197"/>
              <a:gd name="connsiteX11" fmla="*/ 6961 w 867791"/>
              <a:gd name="connsiteY11" fmla="*/ 538413 h 1306197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39700 h 1307484"/>
              <a:gd name="connsiteX1" fmla="*/ 96872 w 867791"/>
              <a:gd name="connsiteY1" fmla="*/ 371181 h 1307484"/>
              <a:gd name="connsiteX2" fmla="*/ 77366 w 867791"/>
              <a:gd name="connsiteY2" fmla="*/ 91980 h 1307484"/>
              <a:gd name="connsiteX3" fmla="*/ 216382 w 867791"/>
              <a:gd name="connsiteY3" fmla="*/ 21647 h 1307484"/>
              <a:gd name="connsiteX4" fmla="*/ 567188 w 867791"/>
              <a:gd name="connsiteY4" fmla="*/ 10979 h 1307484"/>
              <a:gd name="connsiteX5" fmla="*/ 717366 w 867791"/>
              <a:gd name="connsiteY5" fmla="*/ 166670 h 1307484"/>
              <a:gd name="connsiteX6" fmla="*/ 860184 w 867791"/>
              <a:gd name="connsiteY6" fmla="*/ 959365 h 1307484"/>
              <a:gd name="connsiteX7" fmla="*/ 784134 w 867791"/>
              <a:gd name="connsiteY7" fmla="*/ 1243614 h 1307484"/>
              <a:gd name="connsiteX8" fmla="*/ 256000 w 867791"/>
              <a:gd name="connsiteY8" fmla="*/ 1299659 h 1307484"/>
              <a:gd name="connsiteX9" fmla="*/ 155507 w 867791"/>
              <a:gd name="connsiteY9" fmla="*/ 1121287 h 1307484"/>
              <a:gd name="connsiteX10" fmla="*/ 125663 w 867791"/>
              <a:gd name="connsiteY10" fmla="*/ 505197 h 1307484"/>
              <a:gd name="connsiteX11" fmla="*/ 6961 w 867791"/>
              <a:gd name="connsiteY11" fmla="*/ 539700 h 1307484"/>
              <a:gd name="connsiteX0" fmla="*/ 6961 w 867791"/>
              <a:gd name="connsiteY0" fmla="*/ 550995 h 1318779"/>
              <a:gd name="connsiteX1" fmla="*/ 96872 w 867791"/>
              <a:gd name="connsiteY1" fmla="*/ 382476 h 1318779"/>
              <a:gd name="connsiteX2" fmla="*/ 77366 w 867791"/>
              <a:gd name="connsiteY2" fmla="*/ 103275 h 1318779"/>
              <a:gd name="connsiteX3" fmla="*/ 229757 w 867791"/>
              <a:gd name="connsiteY3" fmla="*/ 9471 h 1318779"/>
              <a:gd name="connsiteX4" fmla="*/ 567188 w 867791"/>
              <a:gd name="connsiteY4" fmla="*/ 22274 h 1318779"/>
              <a:gd name="connsiteX5" fmla="*/ 717366 w 867791"/>
              <a:gd name="connsiteY5" fmla="*/ 177965 h 1318779"/>
              <a:gd name="connsiteX6" fmla="*/ 860184 w 867791"/>
              <a:gd name="connsiteY6" fmla="*/ 970660 h 1318779"/>
              <a:gd name="connsiteX7" fmla="*/ 784134 w 867791"/>
              <a:gd name="connsiteY7" fmla="*/ 1254909 h 1318779"/>
              <a:gd name="connsiteX8" fmla="*/ 256000 w 867791"/>
              <a:gd name="connsiteY8" fmla="*/ 1310954 h 1318779"/>
              <a:gd name="connsiteX9" fmla="*/ 155507 w 867791"/>
              <a:gd name="connsiteY9" fmla="*/ 1132582 h 1318779"/>
              <a:gd name="connsiteX10" fmla="*/ 125663 w 867791"/>
              <a:gd name="connsiteY10" fmla="*/ 516492 h 1318779"/>
              <a:gd name="connsiteX11" fmla="*/ 6961 w 867791"/>
              <a:gd name="connsiteY11" fmla="*/ 550995 h 1318779"/>
              <a:gd name="connsiteX0" fmla="*/ 6961 w 867791"/>
              <a:gd name="connsiteY0" fmla="*/ 560584 h 1328368"/>
              <a:gd name="connsiteX1" fmla="*/ 96872 w 867791"/>
              <a:gd name="connsiteY1" fmla="*/ 392065 h 1328368"/>
              <a:gd name="connsiteX2" fmla="*/ 77366 w 867791"/>
              <a:gd name="connsiteY2" fmla="*/ 112864 h 1328368"/>
              <a:gd name="connsiteX3" fmla="*/ 229757 w 867791"/>
              <a:gd name="connsiteY3" fmla="*/ 19060 h 1328368"/>
              <a:gd name="connsiteX4" fmla="*/ 566246 w 867791"/>
              <a:gd name="connsiteY4" fmla="*/ 15575 h 1328368"/>
              <a:gd name="connsiteX5" fmla="*/ 717366 w 867791"/>
              <a:gd name="connsiteY5" fmla="*/ 187554 h 1328368"/>
              <a:gd name="connsiteX6" fmla="*/ 860184 w 867791"/>
              <a:gd name="connsiteY6" fmla="*/ 980249 h 1328368"/>
              <a:gd name="connsiteX7" fmla="*/ 784134 w 867791"/>
              <a:gd name="connsiteY7" fmla="*/ 1264498 h 1328368"/>
              <a:gd name="connsiteX8" fmla="*/ 256000 w 867791"/>
              <a:gd name="connsiteY8" fmla="*/ 1320543 h 1328368"/>
              <a:gd name="connsiteX9" fmla="*/ 155507 w 867791"/>
              <a:gd name="connsiteY9" fmla="*/ 1142171 h 1328368"/>
              <a:gd name="connsiteX10" fmla="*/ 125663 w 867791"/>
              <a:gd name="connsiteY10" fmla="*/ 526081 h 1328368"/>
              <a:gd name="connsiteX11" fmla="*/ 6961 w 867791"/>
              <a:gd name="connsiteY11" fmla="*/ 560584 h 1328368"/>
              <a:gd name="connsiteX0" fmla="*/ 6961 w 865870"/>
              <a:gd name="connsiteY0" fmla="*/ 560584 h 1328871"/>
              <a:gd name="connsiteX1" fmla="*/ 96872 w 865870"/>
              <a:gd name="connsiteY1" fmla="*/ 392065 h 1328871"/>
              <a:gd name="connsiteX2" fmla="*/ 77366 w 865870"/>
              <a:gd name="connsiteY2" fmla="*/ 112864 h 1328871"/>
              <a:gd name="connsiteX3" fmla="*/ 229757 w 865870"/>
              <a:gd name="connsiteY3" fmla="*/ 19060 h 1328871"/>
              <a:gd name="connsiteX4" fmla="*/ 566246 w 865870"/>
              <a:gd name="connsiteY4" fmla="*/ 15575 h 1328871"/>
              <a:gd name="connsiteX5" fmla="*/ 717366 w 865870"/>
              <a:gd name="connsiteY5" fmla="*/ 187554 h 1328871"/>
              <a:gd name="connsiteX6" fmla="*/ 860184 w 865870"/>
              <a:gd name="connsiteY6" fmla="*/ 980249 h 1328871"/>
              <a:gd name="connsiteX7" fmla="*/ 784134 w 865870"/>
              <a:gd name="connsiteY7" fmla="*/ 1264498 h 1328871"/>
              <a:gd name="connsiteX8" fmla="*/ 314963 w 865870"/>
              <a:gd name="connsiteY8" fmla="*/ 1321127 h 1328871"/>
              <a:gd name="connsiteX9" fmla="*/ 155507 w 865870"/>
              <a:gd name="connsiteY9" fmla="*/ 1142171 h 1328871"/>
              <a:gd name="connsiteX10" fmla="*/ 125663 w 865870"/>
              <a:gd name="connsiteY10" fmla="*/ 526081 h 1328871"/>
              <a:gd name="connsiteX11" fmla="*/ 6961 w 865870"/>
              <a:gd name="connsiteY11" fmla="*/ 560584 h 1328871"/>
              <a:gd name="connsiteX0" fmla="*/ 6961 w 865870"/>
              <a:gd name="connsiteY0" fmla="*/ 560584 h 1328712"/>
              <a:gd name="connsiteX1" fmla="*/ 96872 w 865870"/>
              <a:gd name="connsiteY1" fmla="*/ 392065 h 1328712"/>
              <a:gd name="connsiteX2" fmla="*/ 77366 w 865870"/>
              <a:gd name="connsiteY2" fmla="*/ 112864 h 1328712"/>
              <a:gd name="connsiteX3" fmla="*/ 229757 w 865870"/>
              <a:gd name="connsiteY3" fmla="*/ 19060 h 1328712"/>
              <a:gd name="connsiteX4" fmla="*/ 566246 w 865870"/>
              <a:gd name="connsiteY4" fmla="*/ 15575 h 1328712"/>
              <a:gd name="connsiteX5" fmla="*/ 717366 w 865870"/>
              <a:gd name="connsiteY5" fmla="*/ 187554 h 1328712"/>
              <a:gd name="connsiteX6" fmla="*/ 860184 w 865870"/>
              <a:gd name="connsiteY6" fmla="*/ 980249 h 1328712"/>
              <a:gd name="connsiteX7" fmla="*/ 784134 w 865870"/>
              <a:gd name="connsiteY7" fmla="*/ 1264498 h 1328712"/>
              <a:gd name="connsiteX8" fmla="*/ 314963 w 865870"/>
              <a:gd name="connsiteY8" fmla="*/ 1321127 h 1328712"/>
              <a:gd name="connsiteX9" fmla="*/ 177736 w 865870"/>
              <a:gd name="connsiteY9" fmla="*/ 1144426 h 1328712"/>
              <a:gd name="connsiteX10" fmla="*/ 125663 w 865870"/>
              <a:gd name="connsiteY10" fmla="*/ 526081 h 1328712"/>
              <a:gd name="connsiteX11" fmla="*/ 6961 w 865870"/>
              <a:gd name="connsiteY11" fmla="*/ 560584 h 1328712"/>
              <a:gd name="connsiteX0" fmla="*/ 6961 w 864913"/>
              <a:gd name="connsiteY0" fmla="*/ 560584 h 1327274"/>
              <a:gd name="connsiteX1" fmla="*/ 96872 w 864913"/>
              <a:gd name="connsiteY1" fmla="*/ 392065 h 1327274"/>
              <a:gd name="connsiteX2" fmla="*/ 77366 w 864913"/>
              <a:gd name="connsiteY2" fmla="*/ 112864 h 1327274"/>
              <a:gd name="connsiteX3" fmla="*/ 229757 w 864913"/>
              <a:gd name="connsiteY3" fmla="*/ 19060 h 1327274"/>
              <a:gd name="connsiteX4" fmla="*/ 566246 w 864913"/>
              <a:gd name="connsiteY4" fmla="*/ 15575 h 1327274"/>
              <a:gd name="connsiteX5" fmla="*/ 717366 w 864913"/>
              <a:gd name="connsiteY5" fmla="*/ 187554 h 1327274"/>
              <a:gd name="connsiteX6" fmla="*/ 860184 w 864913"/>
              <a:gd name="connsiteY6" fmla="*/ 980249 h 1327274"/>
              <a:gd name="connsiteX7" fmla="*/ 784134 w 864913"/>
              <a:gd name="connsiteY7" fmla="*/ 1264498 h 1327274"/>
              <a:gd name="connsiteX8" fmla="*/ 351698 w 864913"/>
              <a:gd name="connsiteY8" fmla="*/ 1319456 h 1327274"/>
              <a:gd name="connsiteX9" fmla="*/ 177736 w 864913"/>
              <a:gd name="connsiteY9" fmla="*/ 1144426 h 1327274"/>
              <a:gd name="connsiteX10" fmla="*/ 125663 w 864913"/>
              <a:gd name="connsiteY10" fmla="*/ 526081 h 1327274"/>
              <a:gd name="connsiteX11" fmla="*/ 6961 w 864913"/>
              <a:gd name="connsiteY11" fmla="*/ 560584 h 1327274"/>
              <a:gd name="connsiteX0" fmla="*/ 6961 w 878410"/>
              <a:gd name="connsiteY0" fmla="*/ 560584 h 1325203"/>
              <a:gd name="connsiteX1" fmla="*/ 96872 w 878410"/>
              <a:gd name="connsiteY1" fmla="*/ 392065 h 1325203"/>
              <a:gd name="connsiteX2" fmla="*/ 77366 w 878410"/>
              <a:gd name="connsiteY2" fmla="*/ 112864 h 1325203"/>
              <a:gd name="connsiteX3" fmla="*/ 229757 w 878410"/>
              <a:gd name="connsiteY3" fmla="*/ 19060 h 1325203"/>
              <a:gd name="connsiteX4" fmla="*/ 566246 w 878410"/>
              <a:gd name="connsiteY4" fmla="*/ 15575 h 1325203"/>
              <a:gd name="connsiteX5" fmla="*/ 717366 w 878410"/>
              <a:gd name="connsiteY5" fmla="*/ 187554 h 1325203"/>
              <a:gd name="connsiteX6" fmla="*/ 860184 w 878410"/>
              <a:gd name="connsiteY6" fmla="*/ 980249 h 1325203"/>
              <a:gd name="connsiteX7" fmla="*/ 819942 w 878410"/>
              <a:gd name="connsiteY7" fmla="*/ 1254587 h 1325203"/>
              <a:gd name="connsiteX8" fmla="*/ 351698 w 878410"/>
              <a:gd name="connsiteY8" fmla="*/ 1319456 h 1325203"/>
              <a:gd name="connsiteX9" fmla="*/ 177736 w 878410"/>
              <a:gd name="connsiteY9" fmla="*/ 1144426 h 1325203"/>
              <a:gd name="connsiteX10" fmla="*/ 125663 w 878410"/>
              <a:gd name="connsiteY10" fmla="*/ 526081 h 1325203"/>
              <a:gd name="connsiteX11" fmla="*/ 6961 w 878410"/>
              <a:gd name="connsiteY11" fmla="*/ 560584 h 1325203"/>
              <a:gd name="connsiteX0" fmla="*/ 6961 w 879480"/>
              <a:gd name="connsiteY0" fmla="*/ 560584 h 1324478"/>
              <a:gd name="connsiteX1" fmla="*/ 96872 w 879480"/>
              <a:gd name="connsiteY1" fmla="*/ 392065 h 1324478"/>
              <a:gd name="connsiteX2" fmla="*/ 77366 w 879480"/>
              <a:gd name="connsiteY2" fmla="*/ 112864 h 1324478"/>
              <a:gd name="connsiteX3" fmla="*/ 229757 w 879480"/>
              <a:gd name="connsiteY3" fmla="*/ 19060 h 1324478"/>
              <a:gd name="connsiteX4" fmla="*/ 566246 w 879480"/>
              <a:gd name="connsiteY4" fmla="*/ 15575 h 1324478"/>
              <a:gd name="connsiteX5" fmla="*/ 717366 w 879480"/>
              <a:gd name="connsiteY5" fmla="*/ 187554 h 1324478"/>
              <a:gd name="connsiteX6" fmla="*/ 861931 w 879480"/>
              <a:gd name="connsiteY6" fmla="*/ 1026005 h 1324478"/>
              <a:gd name="connsiteX7" fmla="*/ 819942 w 879480"/>
              <a:gd name="connsiteY7" fmla="*/ 1254587 h 1324478"/>
              <a:gd name="connsiteX8" fmla="*/ 351698 w 879480"/>
              <a:gd name="connsiteY8" fmla="*/ 1319456 h 1324478"/>
              <a:gd name="connsiteX9" fmla="*/ 177736 w 879480"/>
              <a:gd name="connsiteY9" fmla="*/ 1144426 h 1324478"/>
              <a:gd name="connsiteX10" fmla="*/ 125663 w 879480"/>
              <a:gd name="connsiteY10" fmla="*/ 526081 h 1324478"/>
              <a:gd name="connsiteX11" fmla="*/ 6961 w 879480"/>
              <a:gd name="connsiteY11" fmla="*/ 560584 h 1324478"/>
              <a:gd name="connsiteX0" fmla="*/ 6961 w 864502"/>
              <a:gd name="connsiteY0" fmla="*/ 560584 h 1326578"/>
              <a:gd name="connsiteX1" fmla="*/ 96872 w 864502"/>
              <a:gd name="connsiteY1" fmla="*/ 392065 h 1326578"/>
              <a:gd name="connsiteX2" fmla="*/ 77366 w 864502"/>
              <a:gd name="connsiteY2" fmla="*/ 112864 h 1326578"/>
              <a:gd name="connsiteX3" fmla="*/ 229757 w 864502"/>
              <a:gd name="connsiteY3" fmla="*/ 19060 h 1326578"/>
              <a:gd name="connsiteX4" fmla="*/ 566246 w 864502"/>
              <a:gd name="connsiteY4" fmla="*/ 15575 h 1326578"/>
              <a:gd name="connsiteX5" fmla="*/ 717366 w 864502"/>
              <a:gd name="connsiteY5" fmla="*/ 187554 h 1326578"/>
              <a:gd name="connsiteX6" fmla="*/ 861931 w 864502"/>
              <a:gd name="connsiteY6" fmla="*/ 1026005 h 1326578"/>
              <a:gd name="connsiteX7" fmla="*/ 773212 w 864502"/>
              <a:gd name="connsiteY7" fmla="*/ 1266151 h 1326578"/>
              <a:gd name="connsiteX8" fmla="*/ 351698 w 864502"/>
              <a:gd name="connsiteY8" fmla="*/ 1319456 h 1326578"/>
              <a:gd name="connsiteX9" fmla="*/ 177736 w 864502"/>
              <a:gd name="connsiteY9" fmla="*/ 1144426 h 1326578"/>
              <a:gd name="connsiteX10" fmla="*/ 125663 w 864502"/>
              <a:gd name="connsiteY10" fmla="*/ 526081 h 1326578"/>
              <a:gd name="connsiteX11" fmla="*/ 6961 w 864502"/>
              <a:gd name="connsiteY11" fmla="*/ 560584 h 1326578"/>
              <a:gd name="connsiteX0" fmla="*/ 6961 w 864110"/>
              <a:gd name="connsiteY0" fmla="*/ 560584 h 1331877"/>
              <a:gd name="connsiteX1" fmla="*/ 96872 w 864110"/>
              <a:gd name="connsiteY1" fmla="*/ 392065 h 1331877"/>
              <a:gd name="connsiteX2" fmla="*/ 77366 w 864110"/>
              <a:gd name="connsiteY2" fmla="*/ 112864 h 1331877"/>
              <a:gd name="connsiteX3" fmla="*/ 229757 w 864110"/>
              <a:gd name="connsiteY3" fmla="*/ 19060 h 1331877"/>
              <a:gd name="connsiteX4" fmla="*/ 566246 w 864110"/>
              <a:gd name="connsiteY4" fmla="*/ 15575 h 1331877"/>
              <a:gd name="connsiteX5" fmla="*/ 717366 w 864110"/>
              <a:gd name="connsiteY5" fmla="*/ 187554 h 1331877"/>
              <a:gd name="connsiteX6" fmla="*/ 861931 w 864110"/>
              <a:gd name="connsiteY6" fmla="*/ 1026005 h 1331877"/>
              <a:gd name="connsiteX7" fmla="*/ 773212 w 864110"/>
              <a:gd name="connsiteY7" fmla="*/ 1266151 h 1331877"/>
              <a:gd name="connsiteX8" fmla="*/ 386884 w 864110"/>
              <a:gd name="connsiteY8" fmla="*/ 1325422 h 1331877"/>
              <a:gd name="connsiteX9" fmla="*/ 177736 w 864110"/>
              <a:gd name="connsiteY9" fmla="*/ 1144426 h 1331877"/>
              <a:gd name="connsiteX10" fmla="*/ 125663 w 864110"/>
              <a:gd name="connsiteY10" fmla="*/ 526081 h 1331877"/>
              <a:gd name="connsiteX11" fmla="*/ 6961 w 864110"/>
              <a:gd name="connsiteY11" fmla="*/ 560584 h 1331877"/>
              <a:gd name="connsiteX0" fmla="*/ 6961 w 864110"/>
              <a:gd name="connsiteY0" fmla="*/ 560584 h 1332354"/>
              <a:gd name="connsiteX1" fmla="*/ 96872 w 864110"/>
              <a:gd name="connsiteY1" fmla="*/ 392065 h 1332354"/>
              <a:gd name="connsiteX2" fmla="*/ 77366 w 864110"/>
              <a:gd name="connsiteY2" fmla="*/ 112864 h 1332354"/>
              <a:gd name="connsiteX3" fmla="*/ 229757 w 864110"/>
              <a:gd name="connsiteY3" fmla="*/ 19060 h 1332354"/>
              <a:gd name="connsiteX4" fmla="*/ 566246 w 864110"/>
              <a:gd name="connsiteY4" fmla="*/ 15575 h 1332354"/>
              <a:gd name="connsiteX5" fmla="*/ 717366 w 864110"/>
              <a:gd name="connsiteY5" fmla="*/ 187554 h 1332354"/>
              <a:gd name="connsiteX6" fmla="*/ 861931 w 864110"/>
              <a:gd name="connsiteY6" fmla="*/ 1026005 h 1332354"/>
              <a:gd name="connsiteX7" fmla="*/ 773212 w 864110"/>
              <a:gd name="connsiteY7" fmla="*/ 1266151 h 1332354"/>
              <a:gd name="connsiteX8" fmla="*/ 386884 w 864110"/>
              <a:gd name="connsiteY8" fmla="*/ 1325422 h 1332354"/>
              <a:gd name="connsiteX9" fmla="*/ 197485 w 864110"/>
              <a:gd name="connsiteY9" fmla="*/ 1137282 h 1332354"/>
              <a:gd name="connsiteX10" fmla="*/ 125663 w 864110"/>
              <a:gd name="connsiteY10" fmla="*/ 526081 h 1332354"/>
              <a:gd name="connsiteX11" fmla="*/ 6961 w 864110"/>
              <a:gd name="connsiteY11" fmla="*/ 560584 h 1332354"/>
              <a:gd name="connsiteX0" fmla="*/ 6961 w 864110"/>
              <a:gd name="connsiteY0" fmla="*/ 560674 h 1332444"/>
              <a:gd name="connsiteX1" fmla="*/ 96872 w 864110"/>
              <a:gd name="connsiteY1" fmla="*/ 392155 h 1332444"/>
              <a:gd name="connsiteX2" fmla="*/ 79552 w 864110"/>
              <a:gd name="connsiteY2" fmla="*/ 114810 h 1332444"/>
              <a:gd name="connsiteX3" fmla="*/ 229757 w 864110"/>
              <a:gd name="connsiteY3" fmla="*/ 19150 h 1332444"/>
              <a:gd name="connsiteX4" fmla="*/ 566246 w 864110"/>
              <a:gd name="connsiteY4" fmla="*/ 15665 h 1332444"/>
              <a:gd name="connsiteX5" fmla="*/ 717366 w 864110"/>
              <a:gd name="connsiteY5" fmla="*/ 187644 h 1332444"/>
              <a:gd name="connsiteX6" fmla="*/ 861931 w 864110"/>
              <a:gd name="connsiteY6" fmla="*/ 1026095 h 1332444"/>
              <a:gd name="connsiteX7" fmla="*/ 773212 w 864110"/>
              <a:gd name="connsiteY7" fmla="*/ 1266241 h 1332444"/>
              <a:gd name="connsiteX8" fmla="*/ 386884 w 864110"/>
              <a:gd name="connsiteY8" fmla="*/ 1325512 h 1332444"/>
              <a:gd name="connsiteX9" fmla="*/ 197485 w 864110"/>
              <a:gd name="connsiteY9" fmla="*/ 1137372 h 1332444"/>
              <a:gd name="connsiteX10" fmla="*/ 125663 w 864110"/>
              <a:gd name="connsiteY10" fmla="*/ 526171 h 1332444"/>
              <a:gd name="connsiteX11" fmla="*/ 6961 w 864110"/>
              <a:gd name="connsiteY11" fmla="*/ 560674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528"/>
              <a:gd name="connsiteX1" fmla="*/ 76387 w 843625"/>
              <a:gd name="connsiteY1" fmla="*/ 392155 h 1332528"/>
              <a:gd name="connsiteX2" fmla="*/ 59067 w 843625"/>
              <a:gd name="connsiteY2" fmla="*/ 114810 h 1332528"/>
              <a:gd name="connsiteX3" fmla="*/ 209272 w 843625"/>
              <a:gd name="connsiteY3" fmla="*/ 19150 h 1332528"/>
              <a:gd name="connsiteX4" fmla="*/ 545761 w 843625"/>
              <a:gd name="connsiteY4" fmla="*/ 15665 h 1332528"/>
              <a:gd name="connsiteX5" fmla="*/ 696881 w 843625"/>
              <a:gd name="connsiteY5" fmla="*/ 187644 h 1332528"/>
              <a:gd name="connsiteX6" fmla="*/ 841446 w 843625"/>
              <a:gd name="connsiteY6" fmla="*/ 1026095 h 1332528"/>
              <a:gd name="connsiteX7" fmla="*/ 752727 w 843625"/>
              <a:gd name="connsiteY7" fmla="*/ 1266241 h 1332528"/>
              <a:gd name="connsiteX8" fmla="*/ 366399 w 843625"/>
              <a:gd name="connsiteY8" fmla="*/ 1325512 h 1332528"/>
              <a:gd name="connsiteX9" fmla="*/ 184643 w 843625"/>
              <a:gd name="connsiteY9" fmla="*/ 1136120 h 1332528"/>
              <a:gd name="connsiteX10" fmla="*/ 105178 w 843625"/>
              <a:gd name="connsiteY10" fmla="*/ 526171 h 1332528"/>
              <a:gd name="connsiteX11" fmla="*/ 8576 w 843625"/>
              <a:gd name="connsiteY11" fmla="*/ 550409 h 1332528"/>
              <a:gd name="connsiteX0" fmla="*/ 8576 w 843404"/>
              <a:gd name="connsiteY0" fmla="*/ 550409 h 1327013"/>
              <a:gd name="connsiteX1" fmla="*/ 76387 w 843404"/>
              <a:gd name="connsiteY1" fmla="*/ 392155 h 1327013"/>
              <a:gd name="connsiteX2" fmla="*/ 59067 w 843404"/>
              <a:gd name="connsiteY2" fmla="*/ 114810 h 1327013"/>
              <a:gd name="connsiteX3" fmla="*/ 209272 w 843404"/>
              <a:gd name="connsiteY3" fmla="*/ 19150 h 1327013"/>
              <a:gd name="connsiteX4" fmla="*/ 545761 w 843404"/>
              <a:gd name="connsiteY4" fmla="*/ 15665 h 1327013"/>
              <a:gd name="connsiteX5" fmla="*/ 696881 w 843404"/>
              <a:gd name="connsiteY5" fmla="*/ 187644 h 1327013"/>
              <a:gd name="connsiteX6" fmla="*/ 841446 w 843404"/>
              <a:gd name="connsiteY6" fmla="*/ 1026095 h 1327013"/>
              <a:gd name="connsiteX7" fmla="*/ 752727 w 843404"/>
              <a:gd name="connsiteY7" fmla="*/ 1266241 h 1327013"/>
              <a:gd name="connsiteX8" fmla="*/ 390961 w 843404"/>
              <a:gd name="connsiteY8" fmla="*/ 1319274 h 1327013"/>
              <a:gd name="connsiteX9" fmla="*/ 184643 w 843404"/>
              <a:gd name="connsiteY9" fmla="*/ 1136120 h 1327013"/>
              <a:gd name="connsiteX10" fmla="*/ 105178 w 843404"/>
              <a:gd name="connsiteY10" fmla="*/ 526171 h 1327013"/>
              <a:gd name="connsiteX11" fmla="*/ 8576 w 843404"/>
              <a:gd name="connsiteY11" fmla="*/ 550409 h 1327013"/>
              <a:gd name="connsiteX0" fmla="*/ 8576 w 843404"/>
              <a:gd name="connsiteY0" fmla="*/ 567995 h 1344599"/>
              <a:gd name="connsiteX1" fmla="*/ 76387 w 843404"/>
              <a:gd name="connsiteY1" fmla="*/ 409741 h 1344599"/>
              <a:gd name="connsiteX2" fmla="*/ 59067 w 843404"/>
              <a:gd name="connsiteY2" fmla="*/ 132396 h 1344599"/>
              <a:gd name="connsiteX3" fmla="*/ 262200 w 843404"/>
              <a:gd name="connsiteY3" fmla="*/ 8133 h 1344599"/>
              <a:gd name="connsiteX4" fmla="*/ 545761 w 843404"/>
              <a:gd name="connsiteY4" fmla="*/ 33251 h 1344599"/>
              <a:gd name="connsiteX5" fmla="*/ 696881 w 843404"/>
              <a:gd name="connsiteY5" fmla="*/ 205230 h 1344599"/>
              <a:gd name="connsiteX6" fmla="*/ 841446 w 843404"/>
              <a:gd name="connsiteY6" fmla="*/ 1043681 h 1344599"/>
              <a:gd name="connsiteX7" fmla="*/ 752727 w 843404"/>
              <a:gd name="connsiteY7" fmla="*/ 1283827 h 1344599"/>
              <a:gd name="connsiteX8" fmla="*/ 390961 w 843404"/>
              <a:gd name="connsiteY8" fmla="*/ 1336860 h 1344599"/>
              <a:gd name="connsiteX9" fmla="*/ 184643 w 843404"/>
              <a:gd name="connsiteY9" fmla="*/ 1153706 h 1344599"/>
              <a:gd name="connsiteX10" fmla="*/ 105178 w 843404"/>
              <a:gd name="connsiteY10" fmla="*/ 543757 h 1344599"/>
              <a:gd name="connsiteX11" fmla="*/ 8576 w 843404"/>
              <a:gd name="connsiteY11" fmla="*/ 567995 h 1344599"/>
              <a:gd name="connsiteX0" fmla="*/ 8576 w 843404"/>
              <a:gd name="connsiteY0" fmla="*/ 567509 h 1344113"/>
              <a:gd name="connsiteX1" fmla="*/ 76387 w 843404"/>
              <a:gd name="connsiteY1" fmla="*/ 409255 h 1344113"/>
              <a:gd name="connsiteX2" fmla="*/ 99190 w 843404"/>
              <a:gd name="connsiteY2" fmla="*/ 125338 h 1344113"/>
              <a:gd name="connsiteX3" fmla="*/ 262200 w 843404"/>
              <a:gd name="connsiteY3" fmla="*/ 7647 h 1344113"/>
              <a:gd name="connsiteX4" fmla="*/ 545761 w 843404"/>
              <a:gd name="connsiteY4" fmla="*/ 32765 h 1344113"/>
              <a:gd name="connsiteX5" fmla="*/ 696881 w 843404"/>
              <a:gd name="connsiteY5" fmla="*/ 204744 h 1344113"/>
              <a:gd name="connsiteX6" fmla="*/ 841446 w 843404"/>
              <a:gd name="connsiteY6" fmla="*/ 1043195 h 1344113"/>
              <a:gd name="connsiteX7" fmla="*/ 752727 w 843404"/>
              <a:gd name="connsiteY7" fmla="*/ 1283341 h 1344113"/>
              <a:gd name="connsiteX8" fmla="*/ 390961 w 843404"/>
              <a:gd name="connsiteY8" fmla="*/ 1336374 h 1344113"/>
              <a:gd name="connsiteX9" fmla="*/ 184643 w 843404"/>
              <a:gd name="connsiteY9" fmla="*/ 1153220 h 1344113"/>
              <a:gd name="connsiteX10" fmla="*/ 105178 w 843404"/>
              <a:gd name="connsiteY10" fmla="*/ 543271 h 1344113"/>
              <a:gd name="connsiteX11" fmla="*/ 8576 w 843404"/>
              <a:gd name="connsiteY11" fmla="*/ 567509 h 1344113"/>
              <a:gd name="connsiteX0" fmla="*/ 8576 w 843404"/>
              <a:gd name="connsiteY0" fmla="*/ 566478 h 1343082"/>
              <a:gd name="connsiteX1" fmla="*/ 76387 w 843404"/>
              <a:gd name="connsiteY1" fmla="*/ 408224 h 1343082"/>
              <a:gd name="connsiteX2" fmla="*/ 99190 w 843404"/>
              <a:gd name="connsiteY2" fmla="*/ 124307 h 1343082"/>
              <a:gd name="connsiteX3" fmla="*/ 262200 w 843404"/>
              <a:gd name="connsiteY3" fmla="*/ 6616 h 1343082"/>
              <a:gd name="connsiteX4" fmla="*/ 579343 w 843404"/>
              <a:gd name="connsiteY4" fmla="*/ 35092 h 1343082"/>
              <a:gd name="connsiteX5" fmla="*/ 696881 w 843404"/>
              <a:gd name="connsiteY5" fmla="*/ 203713 h 1343082"/>
              <a:gd name="connsiteX6" fmla="*/ 841446 w 843404"/>
              <a:gd name="connsiteY6" fmla="*/ 1042164 h 1343082"/>
              <a:gd name="connsiteX7" fmla="*/ 752727 w 843404"/>
              <a:gd name="connsiteY7" fmla="*/ 1282310 h 1343082"/>
              <a:gd name="connsiteX8" fmla="*/ 390961 w 843404"/>
              <a:gd name="connsiteY8" fmla="*/ 1335343 h 1343082"/>
              <a:gd name="connsiteX9" fmla="*/ 184643 w 843404"/>
              <a:gd name="connsiteY9" fmla="*/ 1152189 h 1343082"/>
              <a:gd name="connsiteX10" fmla="*/ 105178 w 843404"/>
              <a:gd name="connsiteY10" fmla="*/ 542240 h 1343082"/>
              <a:gd name="connsiteX11" fmla="*/ 8576 w 843404"/>
              <a:gd name="connsiteY11" fmla="*/ 566478 h 1343082"/>
              <a:gd name="connsiteX0" fmla="*/ 8576 w 843404"/>
              <a:gd name="connsiteY0" fmla="*/ 580816 h 1357420"/>
              <a:gd name="connsiteX1" fmla="*/ 76387 w 843404"/>
              <a:gd name="connsiteY1" fmla="*/ 422562 h 1357420"/>
              <a:gd name="connsiteX2" fmla="*/ 99190 w 843404"/>
              <a:gd name="connsiteY2" fmla="*/ 138645 h 1357420"/>
              <a:gd name="connsiteX3" fmla="*/ 308863 w 843404"/>
              <a:gd name="connsiteY3" fmla="*/ 4451 h 1357420"/>
              <a:gd name="connsiteX4" fmla="*/ 579343 w 843404"/>
              <a:gd name="connsiteY4" fmla="*/ 49430 h 1357420"/>
              <a:gd name="connsiteX5" fmla="*/ 696881 w 843404"/>
              <a:gd name="connsiteY5" fmla="*/ 218051 h 1357420"/>
              <a:gd name="connsiteX6" fmla="*/ 841446 w 843404"/>
              <a:gd name="connsiteY6" fmla="*/ 1056502 h 1357420"/>
              <a:gd name="connsiteX7" fmla="*/ 752727 w 843404"/>
              <a:gd name="connsiteY7" fmla="*/ 1296648 h 1357420"/>
              <a:gd name="connsiteX8" fmla="*/ 390961 w 843404"/>
              <a:gd name="connsiteY8" fmla="*/ 1349681 h 1357420"/>
              <a:gd name="connsiteX9" fmla="*/ 184643 w 843404"/>
              <a:gd name="connsiteY9" fmla="*/ 1166527 h 1357420"/>
              <a:gd name="connsiteX10" fmla="*/ 105178 w 843404"/>
              <a:gd name="connsiteY10" fmla="*/ 556578 h 1357420"/>
              <a:gd name="connsiteX11" fmla="*/ 8576 w 843404"/>
              <a:gd name="connsiteY11" fmla="*/ 580816 h 1357420"/>
              <a:gd name="connsiteX0" fmla="*/ 8576 w 842535"/>
              <a:gd name="connsiteY0" fmla="*/ 580879 h 1357483"/>
              <a:gd name="connsiteX1" fmla="*/ 76387 w 842535"/>
              <a:gd name="connsiteY1" fmla="*/ 422625 h 1357483"/>
              <a:gd name="connsiteX2" fmla="*/ 99190 w 842535"/>
              <a:gd name="connsiteY2" fmla="*/ 138708 h 1357483"/>
              <a:gd name="connsiteX3" fmla="*/ 308863 w 842535"/>
              <a:gd name="connsiteY3" fmla="*/ 4514 h 1357483"/>
              <a:gd name="connsiteX4" fmla="*/ 579343 w 842535"/>
              <a:gd name="connsiteY4" fmla="*/ 49493 h 1357483"/>
              <a:gd name="connsiteX5" fmla="*/ 714903 w 842535"/>
              <a:gd name="connsiteY5" fmla="*/ 221806 h 1357483"/>
              <a:gd name="connsiteX6" fmla="*/ 841446 w 842535"/>
              <a:gd name="connsiteY6" fmla="*/ 1056565 h 1357483"/>
              <a:gd name="connsiteX7" fmla="*/ 752727 w 842535"/>
              <a:gd name="connsiteY7" fmla="*/ 1296711 h 1357483"/>
              <a:gd name="connsiteX8" fmla="*/ 390961 w 842535"/>
              <a:gd name="connsiteY8" fmla="*/ 1349744 h 1357483"/>
              <a:gd name="connsiteX9" fmla="*/ 184643 w 842535"/>
              <a:gd name="connsiteY9" fmla="*/ 1166590 h 1357483"/>
              <a:gd name="connsiteX10" fmla="*/ 105178 w 842535"/>
              <a:gd name="connsiteY10" fmla="*/ 556641 h 1357483"/>
              <a:gd name="connsiteX11" fmla="*/ 8576 w 842535"/>
              <a:gd name="connsiteY11" fmla="*/ 580879 h 1357483"/>
              <a:gd name="connsiteX0" fmla="*/ 8576 w 842535"/>
              <a:gd name="connsiteY0" fmla="*/ 577971 h 1354575"/>
              <a:gd name="connsiteX1" fmla="*/ 76387 w 842535"/>
              <a:gd name="connsiteY1" fmla="*/ 419717 h 1354575"/>
              <a:gd name="connsiteX2" fmla="*/ 99190 w 842535"/>
              <a:gd name="connsiteY2" fmla="*/ 135800 h 1354575"/>
              <a:gd name="connsiteX3" fmla="*/ 308863 w 842535"/>
              <a:gd name="connsiteY3" fmla="*/ 1606 h 1354575"/>
              <a:gd name="connsiteX4" fmla="*/ 714903 w 842535"/>
              <a:gd name="connsiteY4" fmla="*/ 218898 h 1354575"/>
              <a:gd name="connsiteX5" fmla="*/ 841446 w 842535"/>
              <a:gd name="connsiteY5" fmla="*/ 1053657 h 1354575"/>
              <a:gd name="connsiteX6" fmla="*/ 752727 w 842535"/>
              <a:gd name="connsiteY6" fmla="*/ 1293803 h 1354575"/>
              <a:gd name="connsiteX7" fmla="*/ 390961 w 842535"/>
              <a:gd name="connsiteY7" fmla="*/ 1346836 h 1354575"/>
              <a:gd name="connsiteX8" fmla="*/ 184643 w 842535"/>
              <a:gd name="connsiteY8" fmla="*/ 1163682 h 1354575"/>
              <a:gd name="connsiteX9" fmla="*/ 105178 w 842535"/>
              <a:gd name="connsiteY9" fmla="*/ 553733 h 1354575"/>
              <a:gd name="connsiteX10" fmla="*/ 8576 w 842535"/>
              <a:gd name="connsiteY10" fmla="*/ 577971 h 1354575"/>
              <a:gd name="connsiteX0" fmla="*/ 8576 w 841897"/>
              <a:gd name="connsiteY0" fmla="*/ 576547 h 1353151"/>
              <a:gd name="connsiteX1" fmla="*/ 76387 w 841897"/>
              <a:gd name="connsiteY1" fmla="*/ 418293 h 1353151"/>
              <a:gd name="connsiteX2" fmla="*/ 99190 w 841897"/>
              <a:gd name="connsiteY2" fmla="*/ 134376 h 1353151"/>
              <a:gd name="connsiteX3" fmla="*/ 308863 w 841897"/>
              <a:gd name="connsiteY3" fmla="*/ 182 h 1353151"/>
              <a:gd name="connsiteX4" fmla="*/ 730941 w 841897"/>
              <a:gd name="connsiteY4" fmla="*/ 159475 h 1353151"/>
              <a:gd name="connsiteX5" fmla="*/ 841446 w 841897"/>
              <a:gd name="connsiteY5" fmla="*/ 1052233 h 1353151"/>
              <a:gd name="connsiteX6" fmla="*/ 752727 w 841897"/>
              <a:gd name="connsiteY6" fmla="*/ 1292379 h 1353151"/>
              <a:gd name="connsiteX7" fmla="*/ 390961 w 841897"/>
              <a:gd name="connsiteY7" fmla="*/ 1345412 h 1353151"/>
              <a:gd name="connsiteX8" fmla="*/ 184643 w 841897"/>
              <a:gd name="connsiteY8" fmla="*/ 1162258 h 1353151"/>
              <a:gd name="connsiteX9" fmla="*/ 105178 w 841897"/>
              <a:gd name="connsiteY9" fmla="*/ 552309 h 1353151"/>
              <a:gd name="connsiteX10" fmla="*/ 8576 w 841897"/>
              <a:gd name="connsiteY10" fmla="*/ 576547 h 1353151"/>
              <a:gd name="connsiteX0" fmla="*/ 8576 w 852902"/>
              <a:gd name="connsiteY0" fmla="*/ 576547 h 1354413"/>
              <a:gd name="connsiteX1" fmla="*/ 76387 w 852902"/>
              <a:gd name="connsiteY1" fmla="*/ 418293 h 1354413"/>
              <a:gd name="connsiteX2" fmla="*/ 99190 w 852902"/>
              <a:gd name="connsiteY2" fmla="*/ 134376 h 1354413"/>
              <a:gd name="connsiteX3" fmla="*/ 308863 w 852902"/>
              <a:gd name="connsiteY3" fmla="*/ 182 h 1354413"/>
              <a:gd name="connsiteX4" fmla="*/ 730941 w 852902"/>
              <a:gd name="connsiteY4" fmla="*/ 159475 h 1354413"/>
              <a:gd name="connsiteX5" fmla="*/ 852579 w 852902"/>
              <a:gd name="connsiteY5" fmla="*/ 1001682 h 1354413"/>
              <a:gd name="connsiteX6" fmla="*/ 752727 w 852902"/>
              <a:gd name="connsiteY6" fmla="*/ 1292379 h 1354413"/>
              <a:gd name="connsiteX7" fmla="*/ 390961 w 852902"/>
              <a:gd name="connsiteY7" fmla="*/ 1345412 h 1354413"/>
              <a:gd name="connsiteX8" fmla="*/ 184643 w 852902"/>
              <a:gd name="connsiteY8" fmla="*/ 1162258 h 1354413"/>
              <a:gd name="connsiteX9" fmla="*/ 105178 w 852902"/>
              <a:gd name="connsiteY9" fmla="*/ 552309 h 1354413"/>
              <a:gd name="connsiteX10" fmla="*/ 8576 w 852902"/>
              <a:gd name="connsiteY10" fmla="*/ 576547 h 1354413"/>
              <a:gd name="connsiteX0" fmla="*/ 9753 w 842440"/>
              <a:gd name="connsiteY0" fmla="*/ 568913 h 1354413"/>
              <a:gd name="connsiteX1" fmla="*/ 65925 w 842440"/>
              <a:gd name="connsiteY1" fmla="*/ 418293 h 1354413"/>
              <a:gd name="connsiteX2" fmla="*/ 88728 w 842440"/>
              <a:gd name="connsiteY2" fmla="*/ 134376 h 1354413"/>
              <a:gd name="connsiteX3" fmla="*/ 298401 w 842440"/>
              <a:gd name="connsiteY3" fmla="*/ 182 h 1354413"/>
              <a:gd name="connsiteX4" fmla="*/ 720479 w 842440"/>
              <a:gd name="connsiteY4" fmla="*/ 159475 h 1354413"/>
              <a:gd name="connsiteX5" fmla="*/ 842117 w 842440"/>
              <a:gd name="connsiteY5" fmla="*/ 1001682 h 1354413"/>
              <a:gd name="connsiteX6" fmla="*/ 742265 w 842440"/>
              <a:gd name="connsiteY6" fmla="*/ 1292379 h 1354413"/>
              <a:gd name="connsiteX7" fmla="*/ 380499 w 842440"/>
              <a:gd name="connsiteY7" fmla="*/ 1345412 h 1354413"/>
              <a:gd name="connsiteX8" fmla="*/ 174181 w 842440"/>
              <a:gd name="connsiteY8" fmla="*/ 1162258 h 1354413"/>
              <a:gd name="connsiteX9" fmla="*/ 94716 w 842440"/>
              <a:gd name="connsiteY9" fmla="*/ 552309 h 1354413"/>
              <a:gd name="connsiteX10" fmla="*/ 9753 w 842440"/>
              <a:gd name="connsiteY10" fmla="*/ 568913 h 1354413"/>
              <a:gd name="connsiteX0" fmla="*/ 9475 w 842162"/>
              <a:gd name="connsiteY0" fmla="*/ 568921 h 1354421"/>
              <a:gd name="connsiteX1" fmla="*/ 68141 w 842162"/>
              <a:gd name="connsiteY1" fmla="*/ 437939 h 1354421"/>
              <a:gd name="connsiteX2" fmla="*/ 88450 w 842162"/>
              <a:gd name="connsiteY2" fmla="*/ 134384 h 1354421"/>
              <a:gd name="connsiteX3" fmla="*/ 298123 w 842162"/>
              <a:gd name="connsiteY3" fmla="*/ 190 h 1354421"/>
              <a:gd name="connsiteX4" fmla="*/ 720201 w 842162"/>
              <a:gd name="connsiteY4" fmla="*/ 159483 h 1354421"/>
              <a:gd name="connsiteX5" fmla="*/ 841839 w 842162"/>
              <a:gd name="connsiteY5" fmla="*/ 1001690 h 1354421"/>
              <a:gd name="connsiteX6" fmla="*/ 741987 w 842162"/>
              <a:gd name="connsiteY6" fmla="*/ 1292387 h 1354421"/>
              <a:gd name="connsiteX7" fmla="*/ 380221 w 842162"/>
              <a:gd name="connsiteY7" fmla="*/ 1345420 h 1354421"/>
              <a:gd name="connsiteX8" fmla="*/ 173903 w 842162"/>
              <a:gd name="connsiteY8" fmla="*/ 1162266 h 1354421"/>
              <a:gd name="connsiteX9" fmla="*/ 94438 w 842162"/>
              <a:gd name="connsiteY9" fmla="*/ 552317 h 1354421"/>
              <a:gd name="connsiteX10" fmla="*/ 9475 w 842162"/>
              <a:gd name="connsiteY10" fmla="*/ 568921 h 1354421"/>
              <a:gd name="connsiteX0" fmla="*/ 9475 w 842162"/>
              <a:gd name="connsiteY0" fmla="*/ 568732 h 1354232"/>
              <a:gd name="connsiteX1" fmla="*/ 68141 w 842162"/>
              <a:gd name="connsiteY1" fmla="*/ 437750 h 1354232"/>
              <a:gd name="connsiteX2" fmla="*/ 86360 w 842162"/>
              <a:gd name="connsiteY2" fmla="*/ 157448 h 1354232"/>
              <a:gd name="connsiteX3" fmla="*/ 298123 w 842162"/>
              <a:gd name="connsiteY3" fmla="*/ 1 h 1354232"/>
              <a:gd name="connsiteX4" fmla="*/ 720201 w 842162"/>
              <a:gd name="connsiteY4" fmla="*/ 159294 h 1354232"/>
              <a:gd name="connsiteX5" fmla="*/ 841839 w 842162"/>
              <a:gd name="connsiteY5" fmla="*/ 1001501 h 1354232"/>
              <a:gd name="connsiteX6" fmla="*/ 741987 w 842162"/>
              <a:gd name="connsiteY6" fmla="*/ 1292198 h 1354232"/>
              <a:gd name="connsiteX7" fmla="*/ 380221 w 842162"/>
              <a:gd name="connsiteY7" fmla="*/ 1345231 h 1354232"/>
              <a:gd name="connsiteX8" fmla="*/ 173903 w 842162"/>
              <a:gd name="connsiteY8" fmla="*/ 1162077 h 1354232"/>
              <a:gd name="connsiteX9" fmla="*/ 94438 w 842162"/>
              <a:gd name="connsiteY9" fmla="*/ 552128 h 1354232"/>
              <a:gd name="connsiteX10" fmla="*/ 9475 w 842162"/>
              <a:gd name="connsiteY10" fmla="*/ 568732 h 1354232"/>
              <a:gd name="connsiteX0" fmla="*/ 9475 w 842162"/>
              <a:gd name="connsiteY0" fmla="*/ 553089 h 1338589"/>
              <a:gd name="connsiteX1" fmla="*/ 68141 w 842162"/>
              <a:gd name="connsiteY1" fmla="*/ 422107 h 1338589"/>
              <a:gd name="connsiteX2" fmla="*/ 86360 w 842162"/>
              <a:gd name="connsiteY2" fmla="*/ 141805 h 1338589"/>
              <a:gd name="connsiteX3" fmla="*/ 302731 w 842162"/>
              <a:gd name="connsiteY3" fmla="*/ 786 h 1338589"/>
              <a:gd name="connsiteX4" fmla="*/ 720201 w 842162"/>
              <a:gd name="connsiteY4" fmla="*/ 143651 h 1338589"/>
              <a:gd name="connsiteX5" fmla="*/ 841839 w 842162"/>
              <a:gd name="connsiteY5" fmla="*/ 985858 h 1338589"/>
              <a:gd name="connsiteX6" fmla="*/ 741987 w 842162"/>
              <a:gd name="connsiteY6" fmla="*/ 1276555 h 1338589"/>
              <a:gd name="connsiteX7" fmla="*/ 380221 w 842162"/>
              <a:gd name="connsiteY7" fmla="*/ 1329588 h 1338589"/>
              <a:gd name="connsiteX8" fmla="*/ 173903 w 842162"/>
              <a:gd name="connsiteY8" fmla="*/ 1146434 h 1338589"/>
              <a:gd name="connsiteX9" fmla="*/ 94438 w 842162"/>
              <a:gd name="connsiteY9" fmla="*/ 536485 h 1338589"/>
              <a:gd name="connsiteX10" fmla="*/ 9475 w 842162"/>
              <a:gd name="connsiteY10" fmla="*/ 553089 h 1338589"/>
              <a:gd name="connsiteX0" fmla="*/ 9475 w 842162"/>
              <a:gd name="connsiteY0" fmla="*/ 556656 h 1342156"/>
              <a:gd name="connsiteX1" fmla="*/ 68141 w 842162"/>
              <a:gd name="connsiteY1" fmla="*/ 425674 h 1342156"/>
              <a:gd name="connsiteX2" fmla="*/ 86360 w 842162"/>
              <a:gd name="connsiteY2" fmla="*/ 145372 h 1342156"/>
              <a:gd name="connsiteX3" fmla="*/ 302731 w 842162"/>
              <a:gd name="connsiteY3" fmla="*/ 4353 h 1342156"/>
              <a:gd name="connsiteX4" fmla="*/ 720201 w 842162"/>
              <a:gd name="connsiteY4" fmla="*/ 147218 h 1342156"/>
              <a:gd name="connsiteX5" fmla="*/ 841839 w 842162"/>
              <a:gd name="connsiteY5" fmla="*/ 989425 h 1342156"/>
              <a:gd name="connsiteX6" fmla="*/ 741987 w 842162"/>
              <a:gd name="connsiteY6" fmla="*/ 1280122 h 1342156"/>
              <a:gd name="connsiteX7" fmla="*/ 380221 w 842162"/>
              <a:gd name="connsiteY7" fmla="*/ 1333155 h 1342156"/>
              <a:gd name="connsiteX8" fmla="*/ 173903 w 842162"/>
              <a:gd name="connsiteY8" fmla="*/ 1150001 h 1342156"/>
              <a:gd name="connsiteX9" fmla="*/ 94438 w 842162"/>
              <a:gd name="connsiteY9" fmla="*/ 540052 h 1342156"/>
              <a:gd name="connsiteX10" fmla="*/ 9475 w 842162"/>
              <a:gd name="connsiteY10" fmla="*/ 556656 h 1342156"/>
              <a:gd name="connsiteX0" fmla="*/ 9475 w 842162"/>
              <a:gd name="connsiteY0" fmla="*/ 553349 h 1338849"/>
              <a:gd name="connsiteX1" fmla="*/ 68141 w 842162"/>
              <a:gd name="connsiteY1" fmla="*/ 422367 h 1338849"/>
              <a:gd name="connsiteX2" fmla="*/ 96954 w 842162"/>
              <a:gd name="connsiteY2" fmla="*/ 146058 h 1338849"/>
              <a:gd name="connsiteX3" fmla="*/ 302731 w 842162"/>
              <a:gd name="connsiteY3" fmla="*/ 1046 h 1338849"/>
              <a:gd name="connsiteX4" fmla="*/ 720201 w 842162"/>
              <a:gd name="connsiteY4" fmla="*/ 143911 h 1338849"/>
              <a:gd name="connsiteX5" fmla="*/ 841839 w 842162"/>
              <a:gd name="connsiteY5" fmla="*/ 986118 h 1338849"/>
              <a:gd name="connsiteX6" fmla="*/ 741987 w 842162"/>
              <a:gd name="connsiteY6" fmla="*/ 1276815 h 1338849"/>
              <a:gd name="connsiteX7" fmla="*/ 380221 w 842162"/>
              <a:gd name="connsiteY7" fmla="*/ 1329848 h 1338849"/>
              <a:gd name="connsiteX8" fmla="*/ 173903 w 842162"/>
              <a:gd name="connsiteY8" fmla="*/ 1146694 h 1338849"/>
              <a:gd name="connsiteX9" fmla="*/ 94438 w 842162"/>
              <a:gd name="connsiteY9" fmla="*/ 536745 h 1338849"/>
              <a:gd name="connsiteX10" fmla="*/ 9475 w 842162"/>
              <a:gd name="connsiteY10" fmla="*/ 553349 h 1338849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42900"/>
              <a:gd name="connsiteX1" fmla="*/ 68141 w 842162"/>
              <a:gd name="connsiteY1" fmla="*/ 422367 h 1342900"/>
              <a:gd name="connsiteX2" fmla="*/ 96954 w 842162"/>
              <a:gd name="connsiteY2" fmla="*/ 146058 h 1342900"/>
              <a:gd name="connsiteX3" fmla="*/ 302731 w 842162"/>
              <a:gd name="connsiteY3" fmla="*/ 1046 h 1342900"/>
              <a:gd name="connsiteX4" fmla="*/ 720201 w 842162"/>
              <a:gd name="connsiteY4" fmla="*/ 143911 h 1342900"/>
              <a:gd name="connsiteX5" fmla="*/ 841839 w 842162"/>
              <a:gd name="connsiteY5" fmla="*/ 986118 h 1342900"/>
              <a:gd name="connsiteX6" fmla="*/ 741987 w 842162"/>
              <a:gd name="connsiteY6" fmla="*/ 1276815 h 1342900"/>
              <a:gd name="connsiteX7" fmla="*/ 380221 w 842162"/>
              <a:gd name="connsiteY7" fmla="*/ 1329848 h 1342900"/>
              <a:gd name="connsiteX8" fmla="*/ 164306 w 842162"/>
              <a:gd name="connsiteY8" fmla="*/ 1090990 h 1342900"/>
              <a:gd name="connsiteX9" fmla="*/ 94438 w 842162"/>
              <a:gd name="connsiteY9" fmla="*/ 536745 h 1342900"/>
              <a:gd name="connsiteX10" fmla="*/ 9475 w 842162"/>
              <a:gd name="connsiteY10" fmla="*/ 553349 h 1342900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38228"/>
              <a:gd name="connsiteY0" fmla="*/ 552686 h 1342067"/>
              <a:gd name="connsiteX1" fmla="*/ 68141 w 838228"/>
              <a:gd name="connsiteY1" fmla="*/ 421704 h 1342067"/>
              <a:gd name="connsiteX2" fmla="*/ 96954 w 838228"/>
              <a:gd name="connsiteY2" fmla="*/ 145395 h 1342067"/>
              <a:gd name="connsiteX3" fmla="*/ 302731 w 838228"/>
              <a:gd name="connsiteY3" fmla="*/ 383 h 1342067"/>
              <a:gd name="connsiteX4" fmla="*/ 720201 w 838228"/>
              <a:gd name="connsiteY4" fmla="*/ 143248 h 1342067"/>
              <a:gd name="connsiteX5" fmla="*/ 837868 w 838228"/>
              <a:gd name="connsiteY5" fmla="*/ 935854 h 1342067"/>
              <a:gd name="connsiteX6" fmla="*/ 741987 w 838228"/>
              <a:gd name="connsiteY6" fmla="*/ 1276152 h 1342067"/>
              <a:gd name="connsiteX7" fmla="*/ 380221 w 838228"/>
              <a:gd name="connsiteY7" fmla="*/ 1329185 h 1342067"/>
              <a:gd name="connsiteX8" fmla="*/ 177395 w 838228"/>
              <a:gd name="connsiteY8" fmla="*/ 1113958 h 1342067"/>
              <a:gd name="connsiteX9" fmla="*/ 94438 w 838228"/>
              <a:gd name="connsiteY9" fmla="*/ 536082 h 1342067"/>
              <a:gd name="connsiteX10" fmla="*/ 9475 w 838228"/>
              <a:gd name="connsiteY10" fmla="*/ 552686 h 1342067"/>
              <a:gd name="connsiteX0" fmla="*/ 9475 w 838000"/>
              <a:gd name="connsiteY0" fmla="*/ 552686 h 1336588"/>
              <a:gd name="connsiteX1" fmla="*/ 68141 w 838000"/>
              <a:gd name="connsiteY1" fmla="*/ 421704 h 1336588"/>
              <a:gd name="connsiteX2" fmla="*/ 96954 w 838000"/>
              <a:gd name="connsiteY2" fmla="*/ 145395 h 1336588"/>
              <a:gd name="connsiteX3" fmla="*/ 302731 w 838000"/>
              <a:gd name="connsiteY3" fmla="*/ 383 h 1336588"/>
              <a:gd name="connsiteX4" fmla="*/ 720201 w 838000"/>
              <a:gd name="connsiteY4" fmla="*/ 143248 h 1336588"/>
              <a:gd name="connsiteX5" fmla="*/ 837868 w 838000"/>
              <a:gd name="connsiteY5" fmla="*/ 935854 h 1336588"/>
              <a:gd name="connsiteX6" fmla="*/ 734462 w 838000"/>
              <a:gd name="connsiteY6" fmla="*/ 1253581 h 1336588"/>
              <a:gd name="connsiteX7" fmla="*/ 380221 w 838000"/>
              <a:gd name="connsiteY7" fmla="*/ 1329185 h 1336588"/>
              <a:gd name="connsiteX8" fmla="*/ 177395 w 838000"/>
              <a:gd name="connsiteY8" fmla="*/ 1113958 h 1336588"/>
              <a:gd name="connsiteX9" fmla="*/ 94438 w 838000"/>
              <a:gd name="connsiteY9" fmla="*/ 536082 h 1336588"/>
              <a:gd name="connsiteX10" fmla="*/ 9475 w 838000"/>
              <a:gd name="connsiteY10" fmla="*/ 552686 h 1336588"/>
              <a:gd name="connsiteX0" fmla="*/ 9475 w 837882"/>
              <a:gd name="connsiteY0" fmla="*/ 552686 h 1336871"/>
              <a:gd name="connsiteX1" fmla="*/ 68141 w 837882"/>
              <a:gd name="connsiteY1" fmla="*/ 421704 h 1336871"/>
              <a:gd name="connsiteX2" fmla="*/ 96954 w 837882"/>
              <a:gd name="connsiteY2" fmla="*/ 145395 h 1336871"/>
              <a:gd name="connsiteX3" fmla="*/ 302731 w 837882"/>
              <a:gd name="connsiteY3" fmla="*/ 383 h 1336871"/>
              <a:gd name="connsiteX4" fmla="*/ 720201 w 837882"/>
              <a:gd name="connsiteY4" fmla="*/ 143248 h 1336871"/>
              <a:gd name="connsiteX5" fmla="*/ 837868 w 837882"/>
              <a:gd name="connsiteY5" fmla="*/ 935854 h 1336871"/>
              <a:gd name="connsiteX6" fmla="*/ 725336 w 837882"/>
              <a:gd name="connsiteY6" fmla="*/ 1255076 h 1336871"/>
              <a:gd name="connsiteX7" fmla="*/ 380221 w 837882"/>
              <a:gd name="connsiteY7" fmla="*/ 1329185 h 1336871"/>
              <a:gd name="connsiteX8" fmla="*/ 177395 w 837882"/>
              <a:gd name="connsiteY8" fmla="*/ 1113958 h 1336871"/>
              <a:gd name="connsiteX9" fmla="*/ 94438 w 837882"/>
              <a:gd name="connsiteY9" fmla="*/ 536082 h 1336871"/>
              <a:gd name="connsiteX10" fmla="*/ 9475 w 837882"/>
              <a:gd name="connsiteY10" fmla="*/ 552686 h 1336871"/>
              <a:gd name="connsiteX0" fmla="*/ 9475 w 839240"/>
              <a:gd name="connsiteY0" fmla="*/ 552686 h 1331193"/>
              <a:gd name="connsiteX1" fmla="*/ 68141 w 839240"/>
              <a:gd name="connsiteY1" fmla="*/ 421704 h 1331193"/>
              <a:gd name="connsiteX2" fmla="*/ 96954 w 839240"/>
              <a:gd name="connsiteY2" fmla="*/ 145395 h 1331193"/>
              <a:gd name="connsiteX3" fmla="*/ 302731 w 839240"/>
              <a:gd name="connsiteY3" fmla="*/ 383 h 1331193"/>
              <a:gd name="connsiteX4" fmla="*/ 720201 w 839240"/>
              <a:gd name="connsiteY4" fmla="*/ 143248 h 1331193"/>
              <a:gd name="connsiteX5" fmla="*/ 837868 w 839240"/>
              <a:gd name="connsiteY5" fmla="*/ 935854 h 1331193"/>
              <a:gd name="connsiteX6" fmla="*/ 756246 w 839240"/>
              <a:gd name="connsiteY6" fmla="*/ 1205051 h 1331193"/>
              <a:gd name="connsiteX7" fmla="*/ 380221 w 839240"/>
              <a:gd name="connsiteY7" fmla="*/ 1329185 h 1331193"/>
              <a:gd name="connsiteX8" fmla="*/ 177395 w 839240"/>
              <a:gd name="connsiteY8" fmla="*/ 1113958 h 1331193"/>
              <a:gd name="connsiteX9" fmla="*/ 94438 w 839240"/>
              <a:gd name="connsiteY9" fmla="*/ 536082 h 1331193"/>
              <a:gd name="connsiteX10" fmla="*/ 9475 w 839240"/>
              <a:gd name="connsiteY10" fmla="*/ 552686 h 1331193"/>
              <a:gd name="connsiteX0" fmla="*/ 9475 w 838447"/>
              <a:gd name="connsiteY0" fmla="*/ 552686 h 1332254"/>
              <a:gd name="connsiteX1" fmla="*/ 68141 w 838447"/>
              <a:gd name="connsiteY1" fmla="*/ 421704 h 1332254"/>
              <a:gd name="connsiteX2" fmla="*/ 96954 w 838447"/>
              <a:gd name="connsiteY2" fmla="*/ 145395 h 1332254"/>
              <a:gd name="connsiteX3" fmla="*/ 302731 w 838447"/>
              <a:gd name="connsiteY3" fmla="*/ 383 h 1332254"/>
              <a:gd name="connsiteX4" fmla="*/ 720201 w 838447"/>
              <a:gd name="connsiteY4" fmla="*/ 143248 h 1332254"/>
              <a:gd name="connsiteX5" fmla="*/ 837868 w 838447"/>
              <a:gd name="connsiteY5" fmla="*/ 935854 h 1332254"/>
              <a:gd name="connsiteX6" fmla="*/ 746484 w 838447"/>
              <a:gd name="connsiteY6" fmla="*/ 1219874 h 1332254"/>
              <a:gd name="connsiteX7" fmla="*/ 380221 w 838447"/>
              <a:gd name="connsiteY7" fmla="*/ 1329185 h 1332254"/>
              <a:gd name="connsiteX8" fmla="*/ 177395 w 838447"/>
              <a:gd name="connsiteY8" fmla="*/ 1113958 h 1332254"/>
              <a:gd name="connsiteX9" fmla="*/ 94438 w 838447"/>
              <a:gd name="connsiteY9" fmla="*/ 536082 h 1332254"/>
              <a:gd name="connsiteX10" fmla="*/ 9475 w 838447"/>
              <a:gd name="connsiteY10" fmla="*/ 552686 h 1332254"/>
              <a:gd name="connsiteX0" fmla="*/ 9475 w 838410"/>
              <a:gd name="connsiteY0" fmla="*/ 552686 h 1331841"/>
              <a:gd name="connsiteX1" fmla="*/ 68141 w 838410"/>
              <a:gd name="connsiteY1" fmla="*/ 421704 h 1331841"/>
              <a:gd name="connsiteX2" fmla="*/ 96954 w 838410"/>
              <a:gd name="connsiteY2" fmla="*/ 145395 h 1331841"/>
              <a:gd name="connsiteX3" fmla="*/ 302731 w 838410"/>
              <a:gd name="connsiteY3" fmla="*/ 383 h 1331841"/>
              <a:gd name="connsiteX4" fmla="*/ 720201 w 838410"/>
              <a:gd name="connsiteY4" fmla="*/ 143248 h 1331841"/>
              <a:gd name="connsiteX5" fmla="*/ 837868 w 838410"/>
              <a:gd name="connsiteY5" fmla="*/ 935854 h 1331841"/>
              <a:gd name="connsiteX6" fmla="*/ 745826 w 838410"/>
              <a:gd name="connsiteY6" fmla="*/ 1214692 h 1331841"/>
              <a:gd name="connsiteX7" fmla="*/ 380221 w 838410"/>
              <a:gd name="connsiteY7" fmla="*/ 1329185 h 1331841"/>
              <a:gd name="connsiteX8" fmla="*/ 177395 w 838410"/>
              <a:gd name="connsiteY8" fmla="*/ 1113958 h 1331841"/>
              <a:gd name="connsiteX9" fmla="*/ 94438 w 838410"/>
              <a:gd name="connsiteY9" fmla="*/ 536082 h 1331841"/>
              <a:gd name="connsiteX10" fmla="*/ 9475 w 838410"/>
              <a:gd name="connsiteY10" fmla="*/ 552686 h 1331841"/>
              <a:gd name="connsiteX0" fmla="*/ 9475 w 838410"/>
              <a:gd name="connsiteY0" fmla="*/ 552359 h 1331514"/>
              <a:gd name="connsiteX1" fmla="*/ 68141 w 838410"/>
              <a:gd name="connsiteY1" fmla="*/ 421377 h 1331514"/>
              <a:gd name="connsiteX2" fmla="*/ 113639 w 838410"/>
              <a:gd name="connsiteY2" fmla="*/ 138724 h 1331514"/>
              <a:gd name="connsiteX3" fmla="*/ 302731 w 838410"/>
              <a:gd name="connsiteY3" fmla="*/ 56 h 1331514"/>
              <a:gd name="connsiteX4" fmla="*/ 720201 w 838410"/>
              <a:gd name="connsiteY4" fmla="*/ 142921 h 1331514"/>
              <a:gd name="connsiteX5" fmla="*/ 837868 w 838410"/>
              <a:gd name="connsiteY5" fmla="*/ 935527 h 1331514"/>
              <a:gd name="connsiteX6" fmla="*/ 745826 w 838410"/>
              <a:gd name="connsiteY6" fmla="*/ 1214365 h 1331514"/>
              <a:gd name="connsiteX7" fmla="*/ 380221 w 838410"/>
              <a:gd name="connsiteY7" fmla="*/ 1328858 h 1331514"/>
              <a:gd name="connsiteX8" fmla="*/ 177395 w 838410"/>
              <a:gd name="connsiteY8" fmla="*/ 1113631 h 1331514"/>
              <a:gd name="connsiteX9" fmla="*/ 94438 w 838410"/>
              <a:gd name="connsiteY9" fmla="*/ 535755 h 1331514"/>
              <a:gd name="connsiteX10" fmla="*/ 9475 w 838410"/>
              <a:gd name="connsiteY10" fmla="*/ 552359 h 1331514"/>
              <a:gd name="connsiteX0" fmla="*/ 9475 w 838410"/>
              <a:gd name="connsiteY0" fmla="*/ 555370 h 1334525"/>
              <a:gd name="connsiteX1" fmla="*/ 68141 w 838410"/>
              <a:gd name="connsiteY1" fmla="*/ 424388 h 1334525"/>
              <a:gd name="connsiteX2" fmla="*/ 113639 w 838410"/>
              <a:gd name="connsiteY2" fmla="*/ 141735 h 1334525"/>
              <a:gd name="connsiteX3" fmla="*/ 321423 w 838410"/>
              <a:gd name="connsiteY3" fmla="*/ 5 h 1334525"/>
              <a:gd name="connsiteX4" fmla="*/ 720201 w 838410"/>
              <a:gd name="connsiteY4" fmla="*/ 145932 h 1334525"/>
              <a:gd name="connsiteX5" fmla="*/ 837868 w 838410"/>
              <a:gd name="connsiteY5" fmla="*/ 938538 h 1334525"/>
              <a:gd name="connsiteX6" fmla="*/ 745826 w 838410"/>
              <a:gd name="connsiteY6" fmla="*/ 1217376 h 1334525"/>
              <a:gd name="connsiteX7" fmla="*/ 380221 w 838410"/>
              <a:gd name="connsiteY7" fmla="*/ 1331869 h 1334525"/>
              <a:gd name="connsiteX8" fmla="*/ 177395 w 838410"/>
              <a:gd name="connsiteY8" fmla="*/ 1116642 h 1334525"/>
              <a:gd name="connsiteX9" fmla="*/ 94438 w 838410"/>
              <a:gd name="connsiteY9" fmla="*/ 538766 h 1334525"/>
              <a:gd name="connsiteX10" fmla="*/ 9475 w 838410"/>
              <a:gd name="connsiteY10" fmla="*/ 555370 h 1334525"/>
              <a:gd name="connsiteX0" fmla="*/ 9475 w 838410"/>
              <a:gd name="connsiteY0" fmla="*/ 555454 h 1334609"/>
              <a:gd name="connsiteX1" fmla="*/ 68141 w 838410"/>
              <a:gd name="connsiteY1" fmla="*/ 424472 h 1334609"/>
              <a:gd name="connsiteX2" fmla="*/ 113639 w 838410"/>
              <a:gd name="connsiteY2" fmla="*/ 141819 h 1334609"/>
              <a:gd name="connsiteX3" fmla="*/ 321423 w 838410"/>
              <a:gd name="connsiteY3" fmla="*/ 89 h 1334609"/>
              <a:gd name="connsiteX4" fmla="*/ 720201 w 838410"/>
              <a:gd name="connsiteY4" fmla="*/ 146016 h 1334609"/>
              <a:gd name="connsiteX5" fmla="*/ 837868 w 838410"/>
              <a:gd name="connsiteY5" fmla="*/ 938622 h 1334609"/>
              <a:gd name="connsiteX6" fmla="*/ 745826 w 838410"/>
              <a:gd name="connsiteY6" fmla="*/ 1217460 h 1334609"/>
              <a:gd name="connsiteX7" fmla="*/ 380221 w 838410"/>
              <a:gd name="connsiteY7" fmla="*/ 1331953 h 1334609"/>
              <a:gd name="connsiteX8" fmla="*/ 177395 w 838410"/>
              <a:gd name="connsiteY8" fmla="*/ 1116726 h 1334609"/>
              <a:gd name="connsiteX9" fmla="*/ 94438 w 838410"/>
              <a:gd name="connsiteY9" fmla="*/ 538850 h 1334609"/>
              <a:gd name="connsiteX10" fmla="*/ 9475 w 838410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61 h 1334616"/>
              <a:gd name="connsiteX1" fmla="*/ 74950 w 837655"/>
              <a:gd name="connsiteY1" fmla="*/ 421435 h 1334616"/>
              <a:gd name="connsiteX2" fmla="*/ 112884 w 837655"/>
              <a:gd name="connsiteY2" fmla="*/ 141826 h 1334616"/>
              <a:gd name="connsiteX3" fmla="*/ 320668 w 837655"/>
              <a:gd name="connsiteY3" fmla="*/ 96 h 1334616"/>
              <a:gd name="connsiteX4" fmla="*/ 719446 w 837655"/>
              <a:gd name="connsiteY4" fmla="*/ 146023 h 1334616"/>
              <a:gd name="connsiteX5" fmla="*/ 837113 w 837655"/>
              <a:gd name="connsiteY5" fmla="*/ 938629 h 1334616"/>
              <a:gd name="connsiteX6" fmla="*/ 745071 w 837655"/>
              <a:gd name="connsiteY6" fmla="*/ 1217467 h 1334616"/>
              <a:gd name="connsiteX7" fmla="*/ 379466 w 837655"/>
              <a:gd name="connsiteY7" fmla="*/ 1331960 h 1334616"/>
              <a:gd name="connsiteX8" fmla="*/ 176640 w 837655"/>
              <a:gd name="connsiteY8" fmla="*/ 1116733 h 1334616"/>
              <a:gd name="connsiteX9" fmla="*/ 93683 w 837655"/>
              <a:gd name="connsiteY9" fmla="*/ 538857 h 1334616"/>
              <a:gd name="connsiteX10" fmla="*/ 8720 w 837655"/>
              <a:gd name="connsiteY10" fmla="*/ 555461 h 1334616"/>
              <a:gd name="connsiteX0" fmla="*/ 8720 w 837655"/>
              <a:gd name="connsiteY0" fmla="*/ 555385 h 1334540"/>
              <a:gd name="connsiteX1" fmla="*/ 74950 w 837655"/>
              <a:gd name="connsiteY1" fmla="*/ 421359 h 1334540"/>
              <a:gd name="connsiteX2" fmla="*/ 123563 w 837655"/>
              <a:gd name="connsiteY2" fmla="*/ 138195 h 1334540"/>
              <a:gd name="connsiteX3" fmla="*/ 320668 w 837655"/>
              <a:gd name="connsiteY3" fmla="*/ 20 h 1334540"/>
              <a:gd name="connsiteX4" fmla="*/ 719446 w 837655"/>
              <a:gd name="connsiteY4" fmla="*/ 145947 h 1334540"/>
              <a:gd name="connsiteX5" fmla="*/ 837113 w 837655"/>
              <a:gd name="connsiteY5" fmla="*/ 938553 h 1334540"/>
              <a:gd name="connsiteX6" fmla="*/ 745071 w 837655"/>
              <a:gd name="connsiteY6" fmla="*/ 1217391 h 1334540"/>
              <a:gd name="connsiteX7" fmla="*/ 379466 w 837655"/>
              <a:gd name="connsiteY7" fmla="*/ 1331884 h 1334540"/>
              <a:gd name="connsiteX8" fmla="*/ 176640 w 837655"/>
              <a:gd name="connsiteY8" fmla="*/ 1116657 h 1334540"/>
              <a:gd name="connsiteX9" fmla="*/ 93683 w 837655"/>
              <a:gd name="connsiteY9" fmla="*/ 538781 h 1334540"/>
              <a:gd name="connsiteX10" fmla="*/ 8720 w 837655"/>
              <a:gd name="connsiteY10" fmla="*/ 555385 h 1334540"/>
              <a:gd name="connsiteX0" fmla="*/ 8179 w 837114"/>
              <a:gd name="connsiteY0" fmla="*/ 555383 h 1334538"/>
              <a:gd name="connsiteX1" fmla="*/ 80640 w 837114"/>
              <a:gd name="connsiteY1" fmla="*/ 420336 h 1334538"/>
              <a:gd name="connsiteX2" fmla="*/ 123022 w 837114"/>
              <a:gd name="connsiteY2" fmla="*/ 138193 h 1334538"/>
              <a:gd name="connsiteX3" fmla="*/ 320127 w 837114"/>
              <a:gd name="connsiteY3" fmla="*/ 18 h 1334538"/>
              <a:gd name="connsiteX4" fmla="*/ 718905 w 837114"/>
              <a:gd name="connsiteY4" fmla="*/ 145945 h 1334538"/>
              <a:gd name="connsiteX5" fmla="*/ 836572 w 837114"/>
              <a:gd name="connsiteY5" fmla="*/ 938551 h 1334538"/>
              <a:gd name="connsiteX6" fmla="*/ 744530 w 837114"/>
              <a:gd name="connsiteY6" fmla="*/ 1217389 h 1334538"/>
              <a:gd name="connsiteX7" fmla="*/ 378925 w 837114"/>
              <a:gd name="connsiteY7" fmla="*/ 1331882 h 1334538"/>
              <a:gd name="connsiteX8" fmla="*/ 176099 w 837114"/>
              <a:gd name="connsiteY8" fmla="*/ 1116655 h 1334538"/>
              <a:gd name="connsiteX9" fmla="*/ 93142 w 837114"/>
              <a:gd name="connsiteY9" fmla="*/ 538779 h 1334538"/>
              <a:gd name="connsiteX10" fmla="*/ 8179 w 837114"/>
              <a:gd name="connsiteY10" fmla="*/ 555383 h 1334538"/>
              <a:gd name="connsiteX0" fmla="*/ 9690 w 838625"/>
              <a:gd name="connsiteY0" fmla="*/ 555383 h 1334538"/>
              <a:gd name="connsiteX1" fmla="*/ 82151 w 838625"/>
              <a:gd name="connsiteY1" fmla="*/ 420336 h 1334538"/>
              <a:gd name="connsiteX2" fmla="*/ 124533 w 838625"/>
              <a:gd name="connsiteY2" fmla="*/ 138193 h 1334538"/>
              <a:gd name="connsiteX3" fmla="*/ 321638 w 838625"/>
              <a:gd name="connsiteY3" fmla="*/ 18 h 1334538"/>
              <a:gd name="connsiteX4" fmla="*/ 720416 w 838625"/>
              <a:gd name="connsiteY4" fmla="*/ 145945 h 1334538"/>
              <a:gd name="connsiteX5" fmla="*/ 838083 w 838625"/>
              <a:gd name="connsiteY5" fmla="*/ 938551 h 1334538"/>
              <a:gd name="connsiteX6" fmla="*/ 746041 w 838625"/>
              <a:gd name="connsiteY6" fmla="*/ 1217389 h 1334538"/>
              <a:gd name="connsiteX7" fmla="*/ 380436 w 838625"/>
              <a:gd name="connsiteY7" fmla="*/ 1331882 h 1334538"/>
              <a:gd name="connsiteX8" fmla="*/ 177610 w 838625"/>
              <a:gd name="connsiteY8" fmla="*/ 1116655 h 1334538"/>
              <a:gd name="connsiteX9" fmla="*/ 94653 w 838625"/>
              <a:gd name="connsiteY9" fmla="*/ 538779 h 1334538"/>
              <a:gd name="connsiteX10" fmla="*/ 9690 w 838625"/>
              <a:gd name="connsiteY10" fmla="*/ 555383 h 1334538"/>
              <a:gd name="connsiteX0" fmla="*/ 9690 w 838625"/>
              <a:gd name="connsiteY0" fmla="*/ 561266 h 1340421"/>
              <a:gd name="connsiteX1" fmla="*/ 82151 w 838625"/>
              <a:gd name="connsiteY1" fmla="*/ 426219 h 1340421"/>
              <a:gd name="connsiteX2" fmla="*/ 124533 w 838625"/>
              <a:gd name="connsiteY2" fmla="*/ 144076 h 1340421"/>
              <a:gd name="connsiteX3" fmla="*/ 368592 w 838625"/>
              <a:gd name="connsiteY3" fmla="*/ 16 h 1340421"/>
              <a:gd name="connsiteX4" fmla="*/ 720416 w 838625"/>
              <a:gd name="connsiteY4" fmla="*/ 151828 h 1340421"/>
              <a:gd name="connsiteX5" fmla="*/ 838083 w 838625"/>
              <a:gd name="connsiteY5" fmla="*/ 944434 h 1340421"/>
              <a:gd name="connsiteX6" fmla="*/ 746041 w 838625"/>
              <a:gd name="connsiteY6" fmla="*/ 1223272 h 1340421"/>
              <a:gd name="connsiteX7" fmla="*/ 380436 w 838625"/>
              <a:gd name="connsiteY7" fmla="*/ 1337765 h 1340421"/>
              <a:gd name="connsiteX8" fmla="*/ 177610 w 838625"/>
              <a:gd name="connsiteY8" fmla="*/ 1122538 h 1340421"/>
              <a:gd name="connsiteX9" fmla="*/ 94653 w 838625"/>
              <a:gd name="connsiteY9" fmla="*/ 544662 h 1340421"/>
              <a:gd name="connsiteX10" fmla="*/ 9690 w 838625"/>
              <a:gd name="connsiteY10" fmla="*/ 561266 h 1340421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597"/>
              <a:gd name="connsiteY0" fmla="*/ 561272 h 1338938"/>
              <a:gd name="connsiteX1" fmla="*/ 82151 w 838597"/>
              <a:gd name="connsiteY1" fmla="*/ 426225 h 1338938"/>
              <a:gd name="connsiteX2" fmla="*/ 132321 w 838597"/>
              <a:gd name="connsiteY2" fmla="*/ 142806 h 1338938"/>
              <a:gd name="connsiteX3" fmla="*/ 368592 w 838597"/>
              <a:gd name="connsiteY3" fmla="*/ 22 h 1338938"/>
              <a:gd name="connsiteX4" fmla="*/ 720416 w 838597"/>
              <a:gd name="connsiteY4" fmla="*/ 151834 h 1338938"/>
              <a:gd name="connsiteX5" fmla="*/ 838083 w 838597"/>
              <a:gd name="connsiteY5" fmla="*/ 944440 h 1338938"/>
              <a:gd name="connsiteX6" fmla="*/ 746041 w 838597"/>
              <a:gd name="connsiteY6" fmla="*/ 1223278 h 1338938"/>
              <a:gd name="connsiteX7" fmla="*/ 389782 w 838597"/>
              <a:gd name="connsiteY7" fmla="*/ 1336240 h 1338938"/>
              <a:gd name="connsiteX8" fmla="*/ 177610 w 838597"/>
              <a:gd name="connsiteY8" fmla="*/ 1122544 h 1338938"/>
              <a:gd name="connsiteX9" fmla="*/ 94653 w 838597"/>
              <a:gd name="connsiteY9" fmla="*/ 544668 h 1338938"/>
              <a:gd name="connsiteX10" fmla="*/ 9690 w 838597"/>
              <a:gd name="connsiteY10" fmla="*/ 561272 h 1338938"/>
              <a:gd name="connsiteX0" fmla="*/ 9690 w 838176"/>
              <a:gd name="connsiteY0" fmla="*/ 561272 h 1339740"/>
              <a:gd name="connsiteX1" fmla="*/ 82151 w 838176"/>
              <a:gd name="connsiteY1" fmla="*/ 426225 h 1339740"/>
              <a:gd name="connsiteX2" fmla="*/ 132321 w 838176"/>
              <a:gd name="connsiteY2" fmla="*/ 142806 h 1339740"/>
              <a:gd name="connsiteX3" fmla="*/ 368592 w 838176"/>
              <a:gd name="connsiteY3" fmla="*/ 22 h 1339740"/>
              <a:gd name="connsiteX4" fmla="*/ 720416 w 838176"/>
              <a:gd name="connsiteY4" fmla="*/ 151834 h 1339740"/>
              <a:gd name="connsiteX5" fmla="*/ 838083 w 838176"/>
              <a:gd name="connsiteY5" fmla="*/ 944440 h 1339740"/>
              <a:gd name="connsiteX6" fmla="*/ 732921 w 838176"/>
              <a:gd name="connsiteY6" fmla="*/ 1232650 h 1339740"/>
              <a:gd name="connsiteX7" fmla="*/ 389782 w 838176"/>
              <a:gd name="connsiteY7" fmla="*/ 1336240 h 1339740"/>
              <a:gd name="connsiteX8" fmla="*/ 177610 w 838176"/>
              <a:gd name="connsiteY8" fmla="*/ 1122544 h 1339740"/>
              <a:gd name="connsiteX9" fmla="*/ 94653 w 838176"/>
              <a:gd name="connsiteY9" fmla="*/ 544668 h 1339740"/>
              <a:gd name="connsiteX10" fmla="*/ 9690 w 838176"/>
              <a:gd name="connsiteY10" fmla="*/ 561272 h 1339740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4653 w 838100"/>
              <a:gd name="connsiteY9" fmla="*/ 544668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264 w 837674"/>
              <a:gd name="connsiteY0" fmla="*/ 561273 h 1340442"/>
              <a:gd name="connsiteX1" fmla="*/ 85739 w 837674"/>
              <a:gd name="connsiteY1" fmla="*/ 432792 h 1340442"/>
              <a:gd name="connsiteX2" fmla="*/ 131895 w 837674"/>
              <a:gd name="connsiteY2" fmla="*/ 142807 h 1340442"/>
              <a:gd name="connsiteX3" fmla="*/ 368166 w 837674"/>
              <a:gd name="connsiteY3" fmla="*/ 23 h 1340442"/>
              <a:gd name="connsiteX4" fmla="*/ 719990 w 837674"/>
              <a:gd name="connsiteY4" fmla="*/ 151835 h 1340442"/>
              <a:gd name="connsiteX5" fmla="*/ 837657 w 837674"/>
              <a:gd name="connsiteY5" fmla="*/ 944441 h 1340442"/>
              <a:gd name="connsiteX6" fmla="*/ 714028 w 837674"/>
              <a:gd name="connsiteY6" fmla="*/ 1237482 h 1340442"/>
              <a:gd name="connsiteX7" fmla="*/ 389356 w 837674"/>
              <a:gd name="connsiteY7" fmla="*/ 1336241 h 1340442"/>
              <a:gd name="connsiteX8" fmla="*/ 190979 w 837674"/>
              <a:gd name="connsiteY8" fmla="*/ 1118479 h 1340442"/>
              <a:gd name="connsiteX9" fmla="*/ 98690 w 837674"/>
              <a:gd name="connsiteY9" fmla="*/ 554772 h 1340442"/>
              <a:gd name="connsiteX10" fmla="*/ 9264 w 837674"/>
              <a:gd name="connsiteY10" fmla="*/ 561273 h 1340442"/>
              <a:gd name="connsiteX0" fmla="*/ 9264 w 837674"/>
              <a:gd name="connsiteY0" fmla="*/ 561036 h 1340205"/>
              <a:gd name="connsiteX1" fmla="*/ 85739 w 837674"/>
              <a:gd name="connsiteY1" fmla="*/ 432555 h 1340205"/>
              <a:gd name="connsiteX2" fmla="*/ 131895 w 837674"/>
              <a:gd name="connsiteY2" fmla="*/ 142570 h 1340205"/>
              <a:gd name="connsiteX3" fmla="*/ 377737 w 837674"/>
              <a:gd name="connsiteY3" fmla="*/ 24 h 1340205"/>
              <a:gd name="connsiteX4" fmla="*/ 719990 w 837674"/>
              <a:gd name="connsiteY4" fmla="*/ 151598 h 1340205"/>
              <a:gd name="connsiteX5" fmla="*/ 837657 w 837674"/>
              <a:gd name="connsiteY5" fmla="*/ 944204 h 1340205"/>
              <a:gd name="connsiteX6" fmla="*/ 714028 w 837674"/>
              <a:gd name="connsiteY6" fmla="*/ 1237245 h 1340205"/>
              <a:gd name="connsiteX7" fmla="*/ 389356 w 837674"/>
              <a:gd name="connsiteY7" fmla="*/ 1336004 h 1340205"/>
              <a:gd name="connsiteX8" fmla="*/ 190979 w 837674"/>
              <a:gd name="connsiteY8" fmla="*/ 1118242 h 1340205"/>
              <a:gd name="connsiteX9" fmla="*/ 98690 w 837674"/>
              <a:gd name="connsiteY9" fmla="*/ 554535 h 1340205"/>
              <a:gd name="connsiteX10" fmla="*/ 9264 w 837674"/>
              <a:gd name="connsiteY10" fmla="*/ 561036 h 1340205"/>
              <a:gd name="connsiteX0" fmla="*/ 9264 w 837674"/>
              <a:gd name="connsiteY0" fmla="*/ 563179 h 1342348"/>
              <a:gd name="connsiteX1" fmla="*/ 85739 w 837674"/>
              <a:gd name="connsiteY1" fmla="*/ 434698 h 1342348"/>
              <a:gd name="connsiteX2" fmla="*/ 131895 w 837674"/>
              <a:gd name="connsiteY2" fmla="*/ 144713 h 1342348"/>
              <a:gd name="connsiteX3" fmla="*/ 377737 w 837674"/>
              <a:gd name="connsiteY3" fmla="*/ 2167 h 1342348"/>
              <a:gd name="connsiteX4" fmla="*/ 719990 w 837674"/>
              <a:gd name="connsiteY4" fmla="*/ 153741 h 1342348"/>
              <a:gd name="connsiteX5" fmla="*/ 837657 w 837674"/>
              <a:gd name="connsiteY5" fmla="*/ 946347 h 1342348"/>
              <a:gd name="connsiteX6" fmla="*/ 714028 w 837674"/>
              <a:gd name="connsiteY6" fmla="*/ 1239388 h 1342348"/>
              <a:gd name="connsiteX7" fmla="*/ 389356 w 837674"/>
              <a:gd name="connsiteY7" fmla="*/ 1338147 h 1342348"/>
              <a:gd name="connsiteX8" fmla="*/ 190979 w 837674"/>
              <a:gd name="connsiteY8" fmla="*/ 1120385 h 1342348"/>
              <a:gd name="connsiteX9" fmla="*/ 98690 w 837674"/>
              <a:gd name="connsiteY9" fmla="*/ 556678 h 1342348"/>
              <a:gd name="connsiteX10" fmla="*/ 9264 w 837674"/>
              <a:gd name="connsiteY10" fmla="*/ 563179 h 1342348"/>
              <a:gd name="connsiteX0" fmla="*/ 9264 w 837674"/>
              <a:gd name="connsiteY0" fmla="*/ 561106 h 1340275"/>
              <a:gd name="connsiteX1" fmla="*/ 85739 w 837674"/>
              <a:gd name="connsiteY1" fmla="*/ 432625 h 1340275"/>
              <a:gd name="connsiteX2" fmla="*/ 138784 w 837674"/>
              <a:gd name="connsiteY2" fmla="*/ 134289 h 1340275"/>
              <a:gd name="connsiteX3" fmla="*/ 377737 w 837674"/>
              <a:gd name="connsiteY3" fmla="*/ 94 h 1340275"/>
              <a:gd name="connsiteX4" fmla="*/ 719990 w 837674"/>
              <a:gd name="connsiteY4" fmla="*/ 151668 h 1340275"/>
              <a:gd name="connsiteX5" fmla="*/ 837657 w 837674"/>
              <a:gd name="connsiteY5" fmla="*/ 944274 h 1340275"/>
              <a:gd name="connsiteX6" fmla="*/ 714028 w 837674"/>
              <a:gd name="connsiteY6" fmla="*/ 1237315 h 1340275"/>
              <a:gd name="connsiteX7" fmla="*/ 389356 w 837674"/>
              <a:gd name="connsiteY7" fmla="*/ 1336074 h 1340275"/>
              <a:gd name="connsiteX8" fmla="*/ 190979 w 837674"/>
              <a:gd name="connsiteY8" fmla="*/ 1118312 h 1340275"/>
              <a:gd name="connsiteX9" fmla="*/ 98690 w 837674"/>
              <a:gd name="connsiteY9" fmla="*/ 554605 h 1340275"/>
              <a:gd name="connsiteX10" fmla="*/ 9264 w 837674"/>
              <a:gd name="connsiteY10" fmla="*/ 561106 h 1340275"/>
              <a:gd name="connsiteX0" fmla="*/ 9264 w 837674"/>
              <a:gd name="connsiteY0" fmla="*/ 561059 h 1340228"/>
              <a:gd name="connsiteX1" fmla="*/ 85739 w 837674"/>
              <a:gd name="connsiteY1" fmla="*/ 432578 h 1340228"/>
              <a:gd name="connsiteX2" fmla="*/ 142573 w 837674"/>
              <a:gd name="connsiteY2" fmla="*/ 139038 h 1340228"/>
              <a:gd name="connsiteX3" fmla="*/ 377737 w 837674"/>
              <a:gd name="connsiteY3" fmla="*/ 47 h 1340228"/>
              <a:gd name="connsiteX4" fmla="*/ 719990 w 837674"/>
              <a:gd name="connsiteY4" fmla="*/ 151621 h 1340228"/>
              <a:gd name="connsiteX5" fmla="*/ 837657 w 837674"/>
              <a:gd name="connsiteY5" fmla="*/ 944227 h 1340228"/>
              <a:gd name="connsiteX6" fmla="*/ 714028 w 837674"/>
              <a:gd name="connsiteY6" fmla="*/ 1237268 h 1340228"/>
              <a:gd name="connsiteX7" fmla="*/ 389356 w 837674"/>
              <a:gd name="connsiteY7" fmla="*/ 1336027 h 1340228"/>
              <a:gd name="connsiteX8" fmla="*/ 190979 w 837674"/>
              <a:gd name="connsiteY8" fmla="*/ 1118265 h 1340228"/>
              <a:gd name="connsiteX9" fmla="*/ 98690 w 837674"/>
              <a:gd name="connsiteY9" fmla="*/ 554558 h 1340228"/>
              <a:gd name="connsiteX10" fmla="*/ 9264 w 837674"/>
              <a:gd name="connsiteY10" fmla="*/ 561059 h 134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7674" h="1340228">
                <a:moveTo>
                  <a:pt x="9264" y="561059"/>
                </a:moveTo>
                <a:cubicBezTo>
                  <a:pt x="-23312" y="593730"/>
                  <a:pt x="36711" y="472787"/>
                  <a:pt x="85739" y="432578"/>
                </a:cubicBezTo>
                <a:cubicBezTo>
                  <a:pt x="80658" y="362847"/>
                  <a:pt x="93907" y="211126"/>
                  <a:pt x="142573" y="139038"/>
                </a:cubicBezTo>
                <a:cubicBezTo>
                  <a:pt x="191239" y="66950"/>
                  <a:pt x="281501" y="-2050"/>
                  <a:pt x="377737" y="47"/>
                </a:cubicBezTo>
                <a:cubicBezTo>
                  <a:pt x="473973" y="2144"/>
                  <a:pt x="643337" y="-5742"/>
                  <a:pt x="719990" y="151621"/>
                </a:cubicBezTo>
                <a:cubicBezTo>
                  <a:pt x="796643" y="308984"/>
                  <a:pt x="838651" y="763286"/>
                  <a:pt x="837657" y="944227"/>
                </a:cubicBezTo>
                <a:cubicBezTo>
                  <a:pt x="836663" y="1125168"/>
                  <a:pt x="788745" y="1171968"/>
                  <a:pt x="714028" y="1237268"/>
                </a:cubicBezTo>
                <a:cubicBezTo>
                  <a:pt x="639311" y="1302568"/>
                  <a:pt x="476531" y="1355861"/>
                  <a:pt x="389356" y="1336027"/>
                </a:cubicBezTo>
                <a:cubicBezTo>
                  <a:pt x="302181" y="1316193"/>
                  <a:pt x="230371" y="1224871"/>
                  <a:pt x="190979" y="1118265"/>
                </a:cubicBezTo>
                <a:cubicBezTo>
                  <a:pt x="91511" y="819657"/>
                  <a:pt x="131486" y="610119"/>
                  <a:pt x="98690" y="554558"/>
                </a:cubicBezTo>
                <a:cubicBezTo>
                  <a:pt x="61556" y="528899"/>
                  <a:pt x="20789" y="549629"/>
                  <a:pt x="9264" y="56105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D922381-CCE0-7B4A-BA3B-709136AEB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0119" y="1190036"/>
            <a:ext cx="2515263" cy="2946277"/>
          </a:xfrm>
        </p:spPr>
        <p:txBody>
          <a:bodyPr anchor="b">
            <a:normAutofit/>
          </a:bodyPr>
          <a:lstStyle/>
          <a:p>
            <a:r>
              <a:rPr lang="es-ES" dirty="0"/>
              <a:t>Tutoría de pares</a:t>
            </a:r>
            <a:br>
              <a:rPr lang="es-ES" dirty="0"/>
            </a:b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B170070-19A7-42A0-87F0-0CC468939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119" y="4405256"/>
            <a:ext cx="2443783" cy="1262708"/>
          </a:xfrm>
        </p:spPr>
        <p:txBody>
          <a:bodyPr anchor="t">
            <a:normAutofit/>
          </a:bodyPr>
          <a:lstStyle/>
          <a:p>
            <a:pPr algn="ctr"/>
            <a:r>
              <a:rPr lang="es-ES" dirty="0"/>
              <a:t>Jimena Sarahi Gaytan Espinoza</a:t>
            </a:r>
            <a:endParaRPr lang="es-MX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04BBA99-27AB-4A46-A679-B01BBAC68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92448" flipH="1" flipV="1">
            <a:off x="435574" y="669191"/>
            <a:ext cx="3909320" cy="5385644"/>
          </a:xfrm>
          <a:custGeom>
            <a:avLst/>
            <a:gdLst>
              <a:gd name="connsiteX0" fmla="*/ 6058 w 823258"/>
              <a:gd name="connsiteY0" fmla="*/ 673615 h 1272110"/>
              <a:gd name="connsiteX1" fmla="*/ 112452 w 823258"/>
              <a:gd name="connsiteY1" fmla="*/ 471685 h 1272110"/>
              <a:gd name="connsiteX2" fmla="*/ 94736 w 823258"/>
              <a:gd name="connsiteY2" fmla="*/ 159741 h 1272110"/>
              <a:gd name="connsiteX3" fmla="*/ 229419 w 823258"/>
              <a:gd name="connsiteY3" fmla="*/ 14485 h 1272110"/>
              <a:gd name="connsiteX4" fmla="*/ 580225 w 823258"/>
              <a:gd name="connsiteY4" fmla="*/ 3817 h 1272110"/>
              <a:gd name="connsiteX5" fmla="*/ 736149 w 823258"/>
              <a:gd name="connsiteY5" fmla="*/ 195174 h 1272110"/>
              <a:gd name="connsiteX6" fmla="*/ 823017 w 823258"/>
              <a:gd name="connsiteY6" fmla="*/ 912026 h 1272110"/>
              <a:gd name="connsiteX7" fmla="*/ 743293 w 823258"/>
              <a:gd name="connsiteY7" fmla="*/ 1196443 h 1272110"/>
              <a:gd name="connsiteX8" fmla="*/ 310858 w 823258"/>
              <a:gd name="connsiteY8" fmla="*/ 1251402 h 1272110"/>
              <a:gd name="connsiteX9" fmla="*/ 133693 w 823258"/>
              <a:gd name="connsiteY9" fmla="*/ 1020992 h 1272110"/>
              <a:gd name="connsiteX10" fmla="*/ 126549 w 823258"/>
              <a:gd name="connsiteY10" fmla="*/ 606369 h 1272110"/>
              <a:gd name="connsiteX11" fmla="*/ 6058 w 823258"/>
              <a:gd name="connsiteY11" fmla="*/ 673615 h 1272110"/>
              <a:gd name="connsiteX0" fmla="*/ 6097 w 846673"/>
              <a:gd name="connsiteY0" fmla="*/ 673624 h 1266490"/>
              <a:gd name="connsiteX1" fmla="*/ 112491 w 846673"/>
              <a:gd name="connsiteY1" fmla="*/ 471694 h 1266490"/>
              <a:gd name="connsiteX2" fmla="*/ 94775 w 846673"/>
              <a:gd name="connsiteY2" fmla="*/ 159750 h 1266490"/>
              <a:gd name="connsiteX3" fmla="*/ 229458 w 846673"/>
              <a:gd name="connsiteY3" fmla="*/ 14494 h 1266490"/>
              <a:gd name="connsiteX4" fmla="*/ 580264 w 846673"/>
              <a:gd name="connsiteY4" fmla="*/ 3826 h 1266490"/>
              <a:gd name="connsiteX5" fmla="*/ 736188 w 846673"/>
              <a:gd name="connsiteY5" fmla="*/ 195183 h 1266490"/>
              <a:gd name="connsiteX6" fmla="*/ 823056 w 846673"/>
              <a:gd name="connsiteY6" fmla="*/ 912035 h 1266490"/>
              <a:gd name="connsiteX7" fmla="*/ 795891 w 846673"/>
              <a:gd name="connsiteY7" fmla="*/ 1213658 h 1266490"/>
              <a:gd name="connsiteX8" fmla="*/ 310897 w 846673"/>
              <a:gd name="connsiteY8" fmla="*/ 1251411 h 1266490"/>
              <a:gd name="connsiteX9" fmla="*/ 133732 w 846673"/>
              <a:gd name="connsiteY9" fmla="*/ 1021001 h 1266490"/>
              <a:gd name="connsiteX10" fmla="*/ 126588 w 846673"/>
              <a:gd name="connsiteY10" fmla="*/ 606378 h 1266490"/>
              <a:gd name="connsiteX11" fmla="*/ 6097 w 846673"/>
              <a:gd name="connsiteY11" fmla="*/ 673624 h 1266490"/>
              <a:gd name="connsiteX0" fmla="*/ 6097 w 849914"/>
              <a:gd name="connsiteY0" fmla="*/ 673624 h 1273207"/>
              <a:gd name="connsiteX1" fmla="*/ 112491 w 849914"/>
              <a:gd name="connsiteY1" fmla="*/ 471694 h 1273207"/>
              <a:gd name="connsiteX2" fmla="*/ 94775 w 849914"/>
              <a:gd name="connsiteY2" fmla="*/ 159750 h 1273207"/>
              <a:gd name="connsiteX3" fmla="*/ 229458 w 849914"/>
              <a:gd name="connsiteY3" fmla="*/ 14494 h 1273207"/>
              <a:gd name="connsiteX4" fmla="*/ 580264 w 849914"/>
              <a:gd name="connsiteY4" fmla="*/ 3826 h 1273207"/>
              <a:gd name="connsiteX5" fmla="*/ 736188 w 849914"/>
              <a:gd name="connsiteY5" fmla="*/ 195183 h 1273207"/>
              <a:gd name="connsiteX6" fmla="*/ 823056 w 849914"/>
              <a:gd name="connsiteY6" fmla="*/ 912035 h 1273207"/>
              <a:gd name="connsiteX7" fmla="*/ 795891 w 849914"/>
              <a:gd name="connsiteY7" fmla="*/ 1213658 h 1273207"/>
              <a:gd name="connsiteX8" fmla="*/ 248636 w 849914"/>
              <a:gd name="connsiteY8" fmla="*/ 1257509 h 1273207"/>
              <a:gd name="connsiteX9" fmla="*/ 133732 w 849914"/>
              <a:gd name="connsiteY9" fmla="*/ 1021001 h 1273207"/>
              <a:gd name="connsiteX10" fmla="*/ 126588 w 849914"/>
              <a:gd name="connsiteY10" fmla="*/ 606378 h 1273207"/>
              <a:gd name="connsiteX11" fmla="*/ 6097 w 849914"/>
              <a:gd name="connsiteY11" fmla="*/ 673624 h 1273207"/>
              <a:gd name="connsiteX0" fmla="*/ 6097 w 857388"/>
              <a:gd name="connsiteY0" fmla="*/ 673624 h 1273231"/>
              <a:gd name="connsiteX1" fmla="*/ 112491 w 857388"/>
              <a:gd name="connsiteY1" fmla="*/ 471694 h 1273231"/>
              <a:gd name="connsiteX2" fmla="*/ 94775 w 857388"/>
              <a:gd name="connsiteY2" fmla="*/ 159750 h 1273231"/>
              <a:gd name="connsiteX3" fmla="*/ 229458 w 857388"/>
              <a:gd name="connsiteY3" fmla="*/ 14494 h 1273231"/>
              <a:gd name="connsiteX4" fmla="*/ 580264 w 857388"/>
              <a:gd name="connsiteY4" fmla="*/ 3826 h 1273231"/>
              <a:gd name="connsiteX5" fmla="*/ 736188 w 857388"/>
              <a:gd name="connsiteY5" fmla="*/ 195183 h 1273231"/>
              <a:gd name="connsiteX6" fmla="*/ 837750 w 857388"/>
              <a:gd name="connsiteY6" fmla="*/ 911367 h 1273231"/>
              <a:gd name="connsiteX7" fmla="*/ 795891 w 857388"/>
              <a:gd name="connsiteY7" fmla="*/ 1213658 h 1273231"/>
              <a:gd name="connsiteX8" fmla="*/ 248636 w 857388"/>
              <a:gd name="connsiteY8" fmla="*/ 1257509 h 1273231"/>
              <a:gd name="connsiteX9" fmla="*/ 133732 w 857388"/>
              <a:gd name="connsiteY9" fmla="*/ 1021001 h 1273231"/>
              <a:gd name="connsiteX10" fmla="*/ 126588 w 857388"/>
              <a:gd name="connsiteY10" fmla="*/ 606378 h 1273231"/>
              <a:gd name="connsiteX11" fmla="*/ 6097 w 857388"/>
              <a:gd name="connsiteY11" fmla="*/ 673624 h 1273231"/>
              <a:gd name="connsiteX0" fmla="*/ 6097 w 859776"/>
              <a:gd name="connsiteY0" fmla="*/ 673624 h 1273231"/>
              <a:gd name="connsiteX1" fmla="*/ 112491 w 859776"/>
              <a:gd name="connsiteY1" fmla="*/ 471694 h 1273231"/>
              <a:gd name="connsiteX2" fmla="*/ 94775 w 859776"/>
              <a:gd name="connsiteY2" fmla="*/ 159750 h 1273231"/>
              <a:gd name="connsiteX3" fmla="*/ 229458 w 859776"/>
              <a:gd name="connsiteY3" fmla="*/ 14494 h 1273231"/>
              <a:gd name="connsiteX4" fmla="*/ 580264 w 859776"/>
              <a:gd name="connsiteY4" fmla="*/ 3826 h 1273231"/>
              <a:gd name="connsiteX5" fmla="*/ 736188 w 859776"/>
              <a:gd name="connsiteY5" fmla="*/ 195183 h 1273231"/>
              <a:gd name="connsiteX6" fmla="*/ 837750 w 859776"/>
              <a:gd name="connsiteY6" fmla="*/ 911367 h 1273231"/>
              <a:gd name="connsiteX7" fmla="*/ 795891 w 859776"/>
              <a:gd name="connsiteY7" fmla="*/ 1213658 h 1273231"/>
              <a:gd name="connsiteX8" fmla="*/ 248636 w 859776"/>
              <a:gd name="connsiteY8" fmla="*/ 1257509 h 1273231"/>
              <a:gd name="connsiteX9" fmla="*/ 133732 w 859776"/>
              <a:gd name="connsiteY9" fmla="*/ 1021001 h 1273231"/>
              <a:gd name="connsiteX10" fmla="*/ 126588 w 859776"/>
              <a:gd name="connsiteY10" fmla="*/ 606378 h 1273231"/>
              <a:gd name="connsiteX11" fmla="*/ 6097 w 859776"/>
              <a:gd name="connsiteY11" fmla="*/ 673624 h 1273231"/>
              <a:gd name="connsiteX0" fmla="*/ 6097 w 863219"/>
              <a:gd name="connsiteY0" fmla="*/ 673624 h 1273231"/>
              <a:gd name="connsiteX1" fmla="*/ 112491 w 863219"/>
              <a:gd name="connsiteY1" fmla="*/ 471694 h 1273231"/>
              <a:gd name="connsiteX2" fmla="*/ 94775 w 863219"/>
              <a:gd name="connsiteY2" fmla="*/ 159750 h 1273231"/>
              <a:gd name="connsiteX3" fmla="*/ 229458 w 863219"/>
              <a:gd name="connsiteY3" fmla="*/ 14494 h 1273231"/>
              <a:gd name="connsiteX4" fmla="*/ 580264 w 863219"/>
              <a:gd name="connsiteY4" fmla="*/ 3826 h 1273231"/>
              <a:gd name="connsiteX5" fmla="*/ 736188 w 863219"/>
              <a:gd name="connsiteY5" fmla="*/ 195183 h 1273231"/>
              <a:gd name="connsiteX6" fmla="*/ 837750 w 863219"/>
              <a:gd name="connsiteY6" fmla="*/ 911367 h 1273231"/>
              <a:gd name="connsiteX7" fmla="*/ 795891 w 863219"/>
              <a:gd name="connsiteY7" fmla="*/ 1213658 h 1273231"/>
              <a:gd name="connsiteX8" fmla="*/ 248636 w 863219"/>
              <a:gd name="connsiteY8" fmla="*/ 1257509 h 1273231"/>
              <a:gd name="connsiteX9" fmla="*/ 133732 w 863219"/>
              <a:gd name="connsiteY9" fmla="*/ 1021001 h 1273231"/>
              <a:gd name="connsiteX10" fmla="*/ 126588 w 863219"/>
              <a:gd name="connsiteY10" fmla="*/ 606378 h 1273231"/>
              <a:gd name="connsiteX11" fmla="*/ 6097 w 863219"/>
              <a:gd name="connsiteY11" fmla="*/ 673624 h 1273231"/>
              <a:gd name="connsiteX0" fmla="*/ 6097 w 865261"/>
              <a:gd name="connsiteY0" fmla="*/ 673624 h 1271255"/>
              <a:gd name="connsiteX1" fmla="*/ 112491 w 865261"/>
              <a:gd name="connsiteY1" fmla="*/ 471694 h 1271255"/>
              <a:gd name="connsiteX2" fmla="*/ 94775 w 865261"/>
              <a:gd name="connsiteY2" fmla="*/ 159750 h 1271255"/>
              <a:gd name="connsiteX3" fmla="*/ 229458 w 865261"/>
              <a:gd name="connsiteY3" fmla="*/ 14494 h 1271255"/>
              <a:gd name="connsiteX4" fmla="*/ 580264 w 865261"/>
              <a:gd name="connsiteY4" fmla="*/ 3826 h 1271255"/>
              <a:gd name="connsiteX5" fmla="*/ 736188 w 865261"/>
              <a:gd name="connsiteY5" fmla="*/ 195183 h 1271255"/>
              <a:gd name="connsiteX6" fmla="*/ 841141 w 865261"/>
              <a:gd name="connsiteY6" fmla="*/ 970003 h 1271255"/>
              <a:gd name="connsiteX7" fmla="*/ 795891 w 865261"/>
              <a:gd name="connsiteY7" fmla="*/ 1213658 h 1271255"/>
              <a:gd name="connsiteX8" fmla="*/ 248636 w 865261"/>
              <a:gd name="connsiteY8" fmla="*/ 1257509 h 1271255"/>
              <a:gd name="connsiteX9" fmla="*/ 133732 w 865261"/>
              <a:gd name="connsiteY9" fmla="*/ 1021001 h 1271255"/>
              <a:gd name="connsiteX10" fmla="*/ 126588 w 865261"/>
              <a:gd name="connsiteY10" fmla="*/ 606378 h 1271255"/>
              <a:gd name="connsiteX11" fmla="*/ 6097 w 865261"/>
              <a:gd name="connsiteY11" fmla="*/ 673624 h 1271255"/>
              <a:gd name="connsiteX0" fmla="*/ 6097 w 860021"/>
              <a:gd name="connsiteY0" fmla="*/ 673624 h 1279428"/>
              <a:gd name="connsiteX1" fmla="*/ 112491 w 860021"/>
              <a:gd name="connsiteY1" fmla="*/ 471694 h 1279428"/>
              <a:gd name="connsiteX2" fmla="*/ 94775 w 860021"/>
              <a:gd name="connsiteY2" fmla="*/ 159750 h 1279428"/>
              <a:gd name="connsiteX3" fmla="*/ 229458 w 860021"/>
              <a:gd name="connsiteY3" fmla="*/ 14494 h 1279428"/>
              <a:gd name="connsiteX4" fmla="*/ 580264 w 860021"/>
              <a:gd name="connsiteY4" fmla="*/ 3826 h 1279428"/>
              <a:gd name="connsiteX5" fmla="*/ 736188 w 860021"/>
              <a:gd name="connsiteY5" fmla="*/ 195183 h 1279428"/>
              <a:gd name="connsiteX6" fmla="*/ 841141 w 860021"/>
              <a:gd name="connsiteY6" fmla="*/ 970003 h 1279428"/>
              <a:gd name="connsiteX7" fmla="*/ 797210 w 860021"/>
              <a:gd name="connsiteY7" fmla="*/ 1236461 h 1279428"/>
              <a:gd name="connsiteX8" fmla="*/ 248636 w 860021"/>
              <a:gd name="connsiteY8" fmla="*/ 1257509 h 1279428"/>
              <a:gd name="connsiteX9" fmla="*/ 133732 w 860021"/>
              <a:gd name="connsiteY9" fmla="*/ 1021001 h 1279428"/>
              <a:gd name="connsiteX10" fmla="*/ 126588 w 860021"/>
              <a:gd name="connsiteY10" fmla="*/ 606378 h 1279428"/>
              <a:gd name="connsiteX11" fmla="*/ 6097 w 860021"/>
              <a:gd name="connsiteY11" fmla="*/ 673624 h 1279428"/>
              <a:gd name="connsiteX0" fmla="*/ 6097 w 860380"/>
              <a:gd name="connsiteY0" fmla="*/ 679490 h 1285294"/>
              <a:gd name="connsiteX1" fmla="*/ 112491 w 860380"/>
              <a:gd name="connsiteY1" fmla="*/ 477560 h 1285294"/>
              <a:gd name="connsiteX2" fmla="*/ 94775 w 860380"/>
              <a:gd name="connsiteY2" fmla="*/ 165616 h 1285294"/>
              <a:gd name="connsiteX3" fmla="*/ 229458 w 860380"/>
              <a:gd name="connsiteY3" fmla="*/ 20360 h 1285294"/>
              <a:gd name="connsiteX4" fmla="*/ 580264 w 860380"/>
              <a:gd name="connsiteY4" fmla="*/ 9692 h 1285294"/>
              <a:gd name="connsiteX5" fmla="*/ 730442 w 860380"/>
              <a:gd name="connsiteY5" fmla="*/ 165383 h 1285294"/>
              <a:gd name="connsiteX6" fmla="*/ 841141 w 860380"/>
              <a:gd name="connsiteY6" fmla="*/ 975869 h 1285294"/>
              <a:gd name="connsiteX7" fmla="*/ 797210 w 860380"/>
              <a:gd name="connsiteY7" fmla="*/ 1242327 h 1285294"/>
              <a:gd name="connsiteX8" fmla="*/ 248636 w 860380"/>
              <a:gd name="connsiteY8" fmla="*/ 1263375 h 1285294"/>
              <a:gd name="connsiteX9" fmla="*/ 133732 w 860380"/>
              <a:gd name="connsiteY9" fmla="*/ 1026867 h 1285294"/>
              <a:gd name="connsiteX10" fmla="*/ 126588 w 860380"/>
              <a:gd name="connsiteY10" fmla="*/ 612244 h 1285294"/>
              <a:gd name="connsiteX11" fmla="*/ 6097 w 860380"/>
              <a:gd name="connsiteY11" fmla="*/ 679490 h 1285294"/>
              <a:gd name="connsiteX0" fmla="*/ 6097 w 881639"/>
              <a:gd name="connsiteY0" fmla="*/ 679490 h 1286194"/>
              <a:gd name="connsiteX1" fmla="*/ 112491 w 881639"/>
              <a:gd name="connsiteY1" fmla="*/ 477560 h 1286194"/>
              <a:gd name="connsiteX2" fmla="*/ 94775 w 881639"/>
              <a:gd name="connsiteY2" fmla="*/ 165616 h 1286194"/>
              <a:gd name="connsiteX3" fmla="*/ 229458 w 881639"/>
              <a:gd name="connsiteY3" fmla="*/ 20360 h 1286194"/>
              <a:gd name="connsiteX4" fmla="*/ 580264 w 881639"/>
              <a:gd name="connsiteY4" fmla="*/ 9692 h 1286194"/>
              <a:gd name="connsiteX5" fmla="*/ 730442 w 881639"/>
              <a:gd name="connsiteY5" fmla="*/ 165383 h 1286194"/>
              <a:gd name="connsiteX6" fmla="*/ 873260 w 881639"/>
              <a:gd name="connsiteY6" fmla="*/ 958078 h 1286194"/>
              <a:gd name="connsiteX7" fmla="*/ 797210 w 881639"/>
              <a:gd name="connsiteY7" fmla="*/ 1242327 h 1286194"/>
              <a:gd name="connsiteX8" fmla="*/ 248636 w 881639"/>
              <a:gd name="connsiteY8" fmla="*/ 1263375 h 1286194"/>
              <a:gd name="connsiteX9" fmla="*/ 133732 w 881639"/>
              <a:gd name="connsiteY9" fmla="*/ 1026867 h 1286194"/>
              <a:gd name="connsiteX10" fmla="*/ 126588 w 881639"/>
              <a:gd name="connsiteY10" fmla="*/ 612244 h 1286194"/>
              <a:gd name="connsiteX11" fmla="*/ 6097 w 881639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26707 w 881758"/>
              <a:gd name="connsiteY10" fmla="*/ 612244 h 1286194"/>
              <a:gd name="connsiteX11" fmla="*/ 6216 w 881758"/>
              <a:gd name="connsiteY11" fmla="*/ 679490 h 1286194"/>
              <a:gd name="connsiteX0" fmla="*/ 6216 w 881758"/>
              <a:gd name="connsiteY0" fmla="*/ 679490 h 1286194"/>
              <a:gd name="connsiteX1" fmla="*/ 110067 w 881758"/>
              <a:gd name="connsiteY1" fmla="*/ 369894 h 1286194"/>
              <a:gd name="connsiteX2" fmla="*/ 94894 w 881758"/>
              <a:gd name="connsiteY2" fmla="*/ 165616 h 1286194"/>
              <a:gd name="connsiteX3" fmla="*/ 229577 w 881758"/>
              <a:gd name="connsiteY3" fmla="*/ 20360 h 1286194"/>
              <a:gd name="connsiteX4" fmla="*/ 580383 w 881758"/>
              <a:gd name="connsiteY4" fmla="*/ 9692 h 1286194"/>
              <a:gd name="connsiteX5" fmla="*/ 730561 w 881758"/>
              <a:gd name="connsiteY5" fmla="*/ 165383 h 1286194"/>
              <a:gd name="connsiteX6" fmla="*/ 873379 w 881758"/>
              <a:gd name="connsiteY6" fmla="*/ 958078 h 1286194"/>
              <a:gd name="connsiteX7" fmla="*/ 797329 w 881758"/>
              <a:gd name="connsiteY7" fmla="*/ 1242327 h 1286194"/>
              <a:gd name="connsiteX8" fmla="*/ 248755 w 881758"/>
              <a:gd name="connsiteY8" fmla="*/ 1263375 h 1286194"/>
              <a:gd name="connsiteX9" fmla="*/ 133851 w 881758"/>
              <a:gd name="connsiteY9" fmla="*/ 1026867 h 1286194"/>
              <a:gd name="connsiteX10" fmla="*/ 138858 w 881758"/>
              <a:gd name="connsiteY10" fmla="*/ 503910 h 1286194"/>
              <a:gd name="connsiteX11" fmla="*/ 6216 w 881758"/>
              <a:gd name="connsiteY11" fmla="*/ 679490 h 1286194"/>
              <a:gd name="connsiteX0" fmla="*/ 6961 w 868563"/>
              <a:gd name="connsiteY0" fmla="*/ 538413 h 1286194"/>
              <a:gd name="connsiteX1" fmla="*/ 96872 w 868563"/>
              <a:gd name="connsiteY1" fmla="*/ 369894 h 1286194"/>
              <a:gd name="connsiteX2" fmla="*/ 81699 w 868563"/>
              <a:gd name="connsiteY2" fmla="*/ 165616 h 1286194"/>
              <a:gd name="connsiteX3" fmla="*/ 216382 w 868563"/>
              <a:gd name="connsiteY3" fmla="*/ 20360 h 1286194"/>
              <a:gd name="connsiteX4" fmla="*/ 567188 w 868563"/>
              <a:gd name="connsiteY4" fmla="*/ 9692 h 1286194"/>
              <a:gd name="connsiteX5" fmla="*/ 717366 w 868563"/>
              <a:gd name="connsiteY5" fmla="*/ 165383 h 1286194"/>
              <a:gd name="connsiteX6" fmla="*/ 860184 w 868563"/>
              <a:gd name="connsiteY6" fmla="*/ 958078 h 1286194"/>
              <a:gd name="connsiteX7" fmla="*/ 784134 w 868563"/>
              <a:gd name="connsiteY7" fmla="*/ 1242327 h 1286194"/>
              <a:gd name="connsiteX8" fmla="*/ 235560 w 868563"/>
              <a:gd name="connsiteY8" fmla="*/ 1263375 h 1286194"/>
              <a:gd name="connsiteX9" fmla="*/ 120656 w 868563"/>
              <a:gd name="connsiteY9" fmla="*/ 1026867 h 1286194"/>
              <a:gd name="connsiteX10" fmla="*/ 125663 w 868563"/>
              <a:gd name="connsiteY10" fmla="*/ 503910 h 1286194"/>
              <a:gd name="connsiteX11" fmla="*/ 6961 w 868563"/>
              <a:gd name="connsiteY11" fmla="*/ 538413 h 1286194"/>
              <a:gd name="connsiteX0" fmla="*/ 6961 w 867791"/>
              <a:gd name="connsiteY0" fmla="*/ 538413 h 1312892"/>
              <a:gd name="connsiteX1" fmla="*/ 96872 w 867791"/>
              <a:gd name="connsiteY1" fmla="*/ 369894 h 1312892"/>
              <a:gd name="connsiteX2" fmla="*/ 81699 w 867791"/>
              <a:gd name="connsiteY2" fmla="*/ 165616 h 1312892"/>
              <a:gd name="connsiteX3" fmla="*/ 216382 w 867791"/>
              <a:gd name="connsiteY3" fmla="*/ 20360 h 1312892"/>
              <a:gd name="connsiteX4" fmla="*/ 567188 w 867791"/>
              <a:gd name="connsiteY4" fmla="*/ 9692 h 1312892"/>
              <a:gd name="connsiteX5" fmla="*/ 717366 w 867791"/>
              <a:gd name="connsiteY5" fmla="*/ 165383 h 1312892"/>
              <a:gd name="connsiteX6" fmla="*/ 860184 w 867791"/>
              <a:gd name="connsiteY6" fmla="*/ 958078 h 1312892"/>
              <a:gd name="connsiteX7" fmla="*/ 784134 w 867791"/>
              <a:gd name="connsiteY7" fmla="*/ 1242327 h 1312892"/>
              <a:gd name="connsiteX8" fmla="*/ 256000 w 867791"/>
              <a:gd name="connsiteY8" fmla="*/ 1298372 h 1312892"/>
              <a:gd name="connsiteX9" fmla="*/ 120656 w 867791"/>
              <a:gd name="connsiteY9" fmla="*/ 1026867 h 1312892"/>
              <a:gd name="connsiteX10" fmla="*/ 125663 w 867791"/>
              <a:gd name="connsiteY10" fmla="*/ 503910 h 1312892"/>
              <a:gd name="connsiteX11" fmla="*/ 6961 w 867791"/>
              <a:gd name="connsiteY11" fmla="*/ 538413 h 1312892"/>
              <a:gd name="connsiteX0" fmla="*/ 6961 w 867791"/>
              <a:gd name="connsiteY0" fmla="*/ 538413 h 1313923"/>
              <a:gd name="connsiteX1" fmla="*/ 96872 w 867791"/>
              <a:gd name="connsiteY1" fmla="*/ 369894 h 1313923"/>
              <a:gd name="connsiteX2" fmla="*/ 81699 w 867791"/>
              <a:gd name="connsiteY2" fmla="*/ 165616 h 1313923"/>
              <a:gd name="connsiteX3" fmla="*/ 216382 w 867791"/>
              <a:gd name="connsiteY3" fmla="*/ 20360 h 1313923"/>
              <a:gd name="connsiteX4" fmla="*/ 567188 w 867791"/>
              <a:gd name="connsiteY4" fmla="*/ 9692 h 1313923"/>
              <a:gd name="connsiteX5" fmla="*/ 717366 w 867791"/>
              <a:gd name="connsiteY5" fmla="*/ 165383 h 1313923"/>
              <a:gd name="connsiteX6" fmla="*/ 860184 w 867791"/>
              <a:gd name="connsiteY6" fmla="*/ 958078 h 1313923"/>
              <a:gd name="connsiteX7" fmla="*/ 784134 w 867791"/>
              <a:gd name="connsiteY7" fmla="*/ 1242327 h 1313923"/>
              <a:gd name="connsiteX8" fmla="*/ 256000 w 867791"/>
              <a:gd name="connsiteY8" fmla="*/ 1298372 h 1313923"/>
              <a:gd name="connsiteX9" fmla="*/ 145617 w 867791"/>
              <a:gd name="connsiteY9" fmla="*/ 1012668 h 1313923"/>
              <a:gd name="connsiteX10" fmla="*/ 125663 w 867791"/>
              <a:gd name="connsiteY10" fmla="*/ 503910 h 1313923"/>
              <a:gd name="connsiteX11" fmla="*/ 6961 w 867791"/>
              <a:gd name="connsiteY11" fmla="*/ 538413 h 1313923"/>
              <a:gd name="connsiteX0" fmla="*/ 6961 w 867791"/>
              <a:gd name="connsiteY0" fmla="*/ 538413 h 1310173"/>
              <a:gd name="connsiteX1" fmla="*/ 96872 w 867791"/>
              <a:gd name="connsiteY1" fmla="*/ 369894 h 1310173"/>
              <a:gd name="connsiteX2" fmla="*/ 81699 w 867791"/>
              <a:gd name="connsiteY2" fmla="*/ 165616 h 1310173"/>
              <a:gd name="connsiteX3" fmla="*/ 216382 w 867791"/>
              <a:gd name="connsiteY3" fmla="*/ 20360 h 1310173"/>
              <a:gd name="connsiteX4" fmla="*/ 567188 w 867791"/>
              <a:gd name="connsiteY4" fmla="*/ 9692 h 1310173"/>
              <a:gd name="connsiteX5" fmla="*/ 717366 w 867791"/>
              <a:gd name="connsiteY5" fmla="*/ 165383 h 1310173"/>
              <a:gd name="connsiteX6" fmla="*/ 860184 w 867791"/>
              <a:gd name="connsiteY6" fmla="*/ 958078 h 1310173"/>
              <a:gd name="connsiteX7" fmla="*/ 784134 w 867791"/>
              <a:gd name="connsiteY7" fmla="*/ 1242327 h 1310173"/>
              <a:gd name="connsiteX8" fmla="*/ 256000 w 867791"/>
              <a:gd name="connsiteY8" fmla="*/ 1298372 h 1310173"/>
              <a:gd name="connsiteX9" fmla="*/ 155978 w 867791"/>
              <a:gd name="connsiteY9" fmla="*/ 1064454 h 1310173"/>
              <a:gd name="connsiteX10" fmla="*/ 125663 w 867791"/>
              <a:gd name="connsiteY10" fmla="*/ 503910 h 1310173"/>
              <a:gd name="connsiteX11" fmla="*/ 6961 w 867791"/>
              <a:gd name="connsiteY11" fmla="*/ 538413 h 1310173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9445"/>
              <a:gd name="connsiteX1" fmla="*/ 96872 w 867791"/>
              <a:gd name="connsiteY1" fmla="*/ 369894 h 1309445"/>
              <a:gd name="connsiteX2" fmla="*/ 81699 w 867791"/>
              <a:gd name="connsiteY2" fmla="*/ 165616 h 1309445"/>
              <a:gd name="connsiteX3" fmla="*/ 216382 w 867791"/>
              <a:gd name="connsiteY3" fmla="*/ 20360 h 1309445"/>
              <a:gd name="connsiteX4" fmla="*/ 567188 w 867791"/>
              <a:gd name="connsiteY4" fmla="*/ 9692 h 1309445"/>
              <a:gd name="connsiteX5" fmla="*/ 717366 w 867791"/>
              <a:gd name="connsiteY5" fmla="*/ 165383 h 1309445"/>
              <a:gd name="connsiteX6" fmla="*/ 860184 w 867791"/>
              <a:gd name="connsiteY6" fmla="*/ 958078 h 1309445"/>
              <a:gd name="connsiteX7" fmla="*/ 784134 w 867791"/>
              <a:gd name="connsiteY7" fmla="*/ 1242327 h 1309445"/>
              <a:gd name="connsiteX8" fmla="*/ 256000 w 867791"/>
              <a:gd name="connsiteY8" fmla="*/ 1298372 h 1309445"/>
              <a:gd name="connsiteX9" fmla="*/ 149196 w 867791"/>
              <a:gd name="connsiteY9" fmla="*/ 1074561 h 1309445"/>
              <a:gd name="connsiteX10" fmla="*/ 125663 w 867791"/>
              <a:gd name="connsiteY10" fmla="*/ 503910 h 1309445"/>
              <a:gd name="connsiteX11" fmla="*/ 6961 w 867791"/>
              <a:gd name="connsiteY11" fmla="*/ 538413 h 1309445"/>
              <a:gd name="connsiteX0" fmla="*/ 6961 w 867791"/>
              <a:gd name="connsiteY0" fmla="*/ 538413 h 1306197"/>
              <a:gd name="connsiteX1" fmla="*/ 96872 w 867791"/>
              <a:gd name="connsiteY1" fmla="*/ 369894 h 1306197"/>
              <a:gd name="connsiteX2" fmla="*/ 81699 w 867791"/>
              <a:gd name="connsiteY2" fmla="*/ 165616 h 1306197"/>
              <a:gd name="connsiteX3" fmla="*/ 216382 w 867791"/>
              <a:gd name="connsiteY3" fmla="*/ 20360 h 1306197"/>
              <a:gd name="connsiteX4" fmla="*/ 567188 w 867791"/>
              <a:gd name="connsiteY4" fmla="*/ 9692 h 1306197"/>
              <a:gd name="connsiteX5" fmla="*/ 717366 w 867791"/>
              <a:gd name="connsiteY5" fmla="*/ 165383 h 1306197"/>
              <a:gd name="connsiteX6" fmla="*/ 860184 w 867791"/>
              <a:gd name="connsiteY6" fmla="*/ 958078 h 1306197"/>
              <a:gd name="connsiteX7" fmla="*/ 784134 w 867791"/>
              <a:gd name="connsiteY7" fmla="*/ 1242327 h 1306197"/>
              <a:gd name="connsiteX8" fmla="*/ 256000 w 867791"/>
              <a:gd name="connsiteY8" fmla="*/ 1298372 h 1306197"/>
              <a:gd name="connsiteX9" fmla="*/ 155507 w 867791"/>
              <a:gd name="connsiteY9" fmla="*/ 1120000 h 1306197"/>
              <a:gd name="connsiteX10" fmla="*/ 125663 w 867791"/>
              <a:gd name="connsiteY10" fmla="*/ 503910 h 1306197"/>
              <a:gd name="connsiteX11" fmla="*/ 6961 w 867791"/>
              <a:gd name="connsiteY11" fmla="*/ 538413 h 1306197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41531 h 1309315"/>
              <a:gd name="connsiteX1" fmla="*/ 96872 w 867791"/>
              <a:gd name="connsiteY1" fmla="*/ 373012 h 1309315"/>
              <a:gd name="connsiteX2" fmla="*/ 80003 w 867791"/>
              <a:gd name="connsiteY2" fmla="*/ 139416 h 1309315"/>
              <a:gd name="connsiteX3" fmla="*/ 216382 w 867791"/>
              <a:gd name="connsiteY3" fmla="*/ 23478 h 1309315"/>
              <a:gd name="connsiteX4" fmla="*/ 567188 w 867791"/>
              <a:gd name="connsiteY4" fmla="*/ 12810 h 1309315"/>
              <a:gd name="connsiteX5" fmla="*/ 717366 w 867791"/>
              <a:gd name="connsiteY5" fmla="*/ 168501 h 1309315"/>
              <a:gd name="connsiteX6" fmla="*/ 860184 w 867791"/>
              <a:gd name="connsiteY6" fmla="*/ 961196 h 1309315"/>
              <a:gd name="connsiteX7" fmla="*/ 784134 w 867791"/>
              <a:gd name="connsiteY7" fmla="*/ 1245445 h 1309315"/>
              <a:gd name="connsiteX8" fmla="*/ 256000 w 867791"/>
              <a:gd name="connsiteY8" fmla="*/ 1301490 h 1309315"/>
              <a:gd name="connsiteX9" fmla="*/ 155507 w 867791"/>
              <a:gd name="connsiteY9" fmla="*/ 1123118 h 1309315"/>
              <a:gd name="connsiteX10" fmla="*/ 125663 w 867791"/>
              <a:gd name="connsiteY10" fmla="*/ 507028 h 1309315"/>
              <a:gd name="connsiteX11" fmla="*/ 6961 w 867791"/>
              <a:gd name="connsiteY11" fmla="*/ 541531 h 1309315"/>
              <a:gd name="connsiteX0" fmla="*/ 6961 w 867791"/>
              <a:gd name="connsiteY0" fmla="*/ 539700 h 1307484"/>
              <a:gd name="connsiteX1" fmla="*/ 96872 w 867791"/>
              <a:gd name="connsiteY1" fmla="*/ 371181 h 1307484"/>
              <a:gd name="connsiteX2" fmla="*/ 77366 w 867791"/>
              <a:gd name="connsiteY2" fmla="*/ 91980 h 1307484"/>
              <a:gd name="connsiteX3" fmla="*/ 216382 w 867791"/>
              <a:gd name="connsiteY3" fmla="*/ 21647 h 1307484"/>
              <a:gd name="connsiteX4" fmla="*/ 567188 w 867791"/>
              <a:gd name="connsiteY4" fmla="*/ 10979 h 1307484"/>
              <a:gd name="connsiteX5" fmla="*/ 717366 w 867791"/>
              <a:gd name="connsiteY5" fmla="*/ 166670 h 1307484"/>
              <a:gd name="connsiteX6" fmla="*/ 860184 w 867791"/>
              <a:gd name="connsiteY6" fmla="*/ 959365 h 1307484"/>
              <a:gd name="connsiteX7" fmla="*/ 784134 w 867791"/>
              <a:gd name="connsiteY7" fmla="*/ 1243614 h 1307484"/>
              <a:gd name="connsiteX8" fmla="*/ 256000 w 867791"/>
              <a:gd name="connsiteY8" fmla="*/ 1299659 h 1307484"/>
              <a:gd name="connsiteX9" fmla="*/ 155507 w 867791"/>
              <a:gd name="connsiteY9" fmla="*/ 1121287 h 1307484"/>
              <a:gd name="connsiteX10" fmla="*/ 125663 w 867791"/>
              <a:gd name="connsiteY10" fmla="*/ 505197 h 1307484"/>
              <a:gd name="connsiteX11" fmla="*/ 6961 w 867791"/>
              <a:gd name="connsiteY11" fmla="*/ 539700 h 1307484"/>
              <a:gd name="connsiteX0" fmla="*/ 6961 w 867791"/>
              <a:gd name="connsiteY0" fmla="*/ 550995 h 1318779"/>
              <a:gd name="connsiteX1" fmla="*/ 96872 w 867791"/>
              <a:gd name="connsiteY1" fmla="*/ 382476 h 1318779"/>
              <a:gd name="connsiteX2" fmla="*/ 77366 w 867791"/>
              <a:gd name="connsiteY2" fmla="*/ 103275 h 1318779"/>
              <a:gd name="connsiteX3" fmla="*/ 229757 w 867791"/>
              <a:gd name="connsiteY3" fmla="*/ 9471 h 1318779"/>
              <a:gd name="connsiteX4" fmla="*/ 567188 w 867791"/>
              <a:gd name="connsiteY4" fmla="*/ 22274 h 1318779"/>
              <a:gd name="connsiteX5" fmla="*/ 717366 w 867791"/>
              <a:gd name="connsiteY5" fmla="*/ 177965 h 1318779"/>
              <a:gd name="connsiteX6" fmla="*/ 860184 w 867791"/>
              <a:gd name="connsiteY6" fmla="*/ 970660 h 1318779"/>
              <a:gd name="connsiteX7" fmla="*/ 784134 w 867791"/>
              <a:gd name="connsiteY7" fmla="*/ 1254909 h 1318779"/>
              <a:gd name="connsiteX8" fmla="*/ 256000 w 867791"/>
              <a:gd name="connsiteY8" fmla="*/ 1310954 h 1318779"/>
              <a:gd name="connsiteX9" fmla="*/ 155507 w 867791"/>
              <a:gd name="connsiteY9" fmla="*/ 1132582 h 1318779"/>
              <a:gd name="connsiteX10" fmla="*/ 125663 w 867791"/>
              <a:gd name="connsiteY10" fmla="*/ 516492 h 1318779"/>
              <a:gd name="connsiteX11" fmla="*/ 6961 w 867791"/>
              <a:gd name="connsiteY11" fmla="*/ 550995 h 1318779"/>
              <a:gd name="connsiteX0" fmla="*/ 6961 w 867791"/>
              <a:gd name="connsiteY0" fmla="*/ 560584 h 1328368"/>
              <a:gd name="connsiteX1" fmla="*/ 96872 w 867791"/>
              <a:gd name="connsiteY1" fmla="*/ 392065 h 1328368"/>
              <a:gd name="connsiteX2" fmla="*/ 77366 w 867791"/>
              <a:gd name="connsiteY2" fmla="*/ 112864 h 1328368"/>
              <a:gd name="connsiteX3" fmla="*/ 229757 w 867791"/>
              <a:gd name="connsiteY3" fmla="*/ 19060 h 1328368"/>
              <a:gd name="connsiteX4" fmla="*/ 566246 w 867791"/>
              <a:gd name="connsiteY4" fmla="*/ 15575 h 1328368"/>
              <a:gd name="connsiteX5" fmla="*/ 717366 w 867791"/>
              <a:gd name="connsiteY5" fmla="*/ 187554 h 1328368"/>
              <a:gd name="connsiteX6" fmla="*/ 860184 w 867791"/>
              <a:gd name="connsiteY6" fmla="*/ 980249 h 1328368"/>
              <a:gd name="connsiteX7" fmla="*/ 784134 w 867791"/>
              <a:gd name="connsiteY7" fmla="*/ 1264498 h 1328368"/>
              <a:gd name="connsiteX8" fmla="*/ 256000 w 867791"/>
              <a:gd name="connsiteY8" fmla="*/ 1320543 h 1328368"/>
              <a:gd name="connsiteX9" fmla="*/ 155507 w 867791"/>
              <a:gd name="connsiteY9" fmla="*/ 1142171 h 1328368"/>
              <a:gd name="connsiteX10" fmla="*/ 125663 w 867791"/>
              <a:gd name="connsiteY10" fmla="*/ 526081 h 1328368"/>
              <a:gd name="connsiteX11" fmla="*/ 6961 w 867791"/>
              <a:gd name="connsiteY11" fmla="*/ 560584 h 1328368"/>
              <a:gd name="connsiteX0" fmla="*/ 6961 w 865870"/>
              <a:gd name="connsiteY0" fmla="*/ 560584 h 1328871"/>
              <a:gd name="connsiteX1" fmla="*/ 96872 w 865870"/>
              <a:gd name="connsiteY1" fmla="*/ 392065 h 1328871"/>
              <a:gd name="connsiteX2" fmla="*/ 77366 w 865870"/>
              <a:gd name="connsiteY2" fmla="*/ 112864 h 1328871"/>
              <a:gd name="connsiteX3" fmla="*/ 229757 w 865870"/>
              <a:gd name="connsiteY3" fmla="*/ 19060 h 1328871"/>
              <a:gd name="connsiteX4" fmla="*/ 566246 w 865870"/>
              <a:gd name="connsiteY4" fmla="*/ 15575 h 1328871"/>
              <a:gd name="connsiteX5" fmla="*/ 717366 w 865870"/>
              <a:gd name="connsiteY5" fmla="*/ 187554 h 1328871"/>
              <a:gd name="connsiteX6" fmla="*/ 860184 w 865870"/>
              <a:gd name="connsiteY6" fmla="*/ 980249 h 1328871"/>
              <a:gd name="connsiteX7" fmla="*/ 784134 w 865870"/>
              <a:gd name="connsiteY7" fmla="*/ 1264498 h 1328871"/>
              <a:gd name="connsiteX8" fmla="*/ 314963 w 865870"/>
              <a:gd name="connsiteY8" fmla="*/ 1321127 h 1328871"/>
              <a:gd name="connsiteX9" fmla="*/ 155507 w 865870"/>
              <a:gd name="connsiteY9" fmla="*/ 1142171 h 1328871"/>
              <a:gd name="connsiteX10" fmla="*/ 125663 w 865870"/>
              <a:gd name="connsiteY10" fmla="*/ 526081 h 1328871"/>
              <a:gd name="connsiteX11" fmla="*/ 6961 w 865870"/>
              <a:gd name="connsiteY11" fmla="*/ 560584 h 1328871"/>
              <a:gd name="connsiteX0" fmla="*/ 6961 w 865870"/>
              <a:gd name="connsiteY0" fmla="*/ 560584 h 1328712"/>
              <a:gd name="connsiteX1" fmla="*/ 96872 w 865870"/>
              <a:gd name="connsiteY1" fmla="*/ 392065 h 1328712"/>
              <a:gd name="connsiteX2" fmla="*/ 77366 w 865870"/>
              <a:gd name="connsiteY2" fmla="*/ 112864 h 1328712"/>
              <a:gd name="connsiteX3" fmla="*/ 229757 w 865870"/>
              <a:gd name="connsiteY3" fmla="*/ 19060 h 1328712"/>
              <a:gd name="connsiteX4" fmla="*/ 566246 w 865870"/>
              <a:gd name="connsiteY4" fmla="*/ 15575 h 1328712"/>
              <a:gd name="connsiteX5" fmla="*/ 717366 w 865870"/>
              <a:gd name="connsiteY5" fmla="*/ 187554 h 1328712"/>
              <a:gd name="connsiteX6" fmla="*/ 860184 w 865870"/>
              <a:gd name="connsiteY6" fmla="*/ 980249 h 1328712"/>
              <a:gd name="connsiteX7" fmla="*/ 784134 w 865870"/>
              <a:gd name="connsiteY7" fmla="*/ 1264498 h 1328712"/>
              <a:gd name="connsiteX8" fmla="*/ 314963 w 865870"/>
              <a:gd name="connsiteY8" fmla="*/ 1321127 h 1328712"/>
              <a:gd name="connsiteX9" fmla="*/ 177736 w 865870"/>
              <a:gd name="connsiteY9" fmla="*/ 1144426 h 1328712"/>
              <a:gd name="connsiteX10" fmla="*/ 125663 w 865870"/>
              <a:gd name="connsiteY10" fmla="*/ 526081 h 1328712"/>
              <a:gd name="connsiteX11" fmla="*/ 6961 w 865870"/>
              <a:gd name="connsiteY11" fmla="*/ 560584 h 1328712"/>
              <a:gd name="connsiteX0" fmla="*/ 6961 w 864913"/>
              <a:gd name="connsiteY0" fmla="*/ 560584 h 1327274"/>
              <a:gd name="connsiteX1" fmla="*/ 96872 w 864913"/>
              <a:gd name="connsiteY1" fmla="*/ 392065 h 1327274"/>
              <a:gd name="connsiteX2" fmla="*/ 77366 w 864913"/>
              <a:gd name="connsiteY2" fmla="*/ 112864 h 1327274"/>
              <a:gd name="connsiteX3" fmla="*/ 229757 w 864913"/>
              <a:gd name="connsiteY3" fmla="*/ 19060 h 1327274"/>
              <a:gd name="connsiteX4" fmla="*/ 566246 w 864913"/>
              <a:gd name="connsiteY4" fmla="*/ 15575 h 1327274"/>
              <a:gd name="connsiteX5" fmla="*/ 717366 w 864913"/>
              <a:gd name="connsiteY5" fmla="*/ 187554 h 1327274"/>
              <a:gd name="connsiteX6" fmla="*/ 860184 w 864913"/>
              <a:gd name="connsiteY6" fmla="*/ 980249 h 1327274"/>
              <a:gd name="connsiteX7" fmla="*/ 784134 w 864913"/>
              <a:gd name="connsiteY7" fmla="*/ 1264498 h 1327274"/>
              <a:gd name="connsiteX8" fmla="*/ 351698 w 864913"/>
              <a:gd name="connsiteY8" fmla="*/ 1319456 h 1327274"/>
              <a:gd name="connsiteX9" fmla="*/ 177736 w 864913"/>
              <a:gd name="connsiteY9" fmla="*/ 1144426 h 1327274"/>
              <a:gd name="connsiteX10" fmla="*/ 125663 w 864913"/>
              <a:gd name="connsiteY10" fmla="*/ 526081 h 1327274"/>
              <a:gd name="connsiteX11" fmla="*/ 6961 w 864913"/>
              <a:gd name="connsiteY11" fmla="*/ 560584 h 1327274"/>
              <a:gd name="connsiteX0" fmla="*/ 6961 w 878410"/>
              <a:gd name="connsiteY0" fmla="*/ 560584 h 1325203"/>
              <a:gd name="connsiteX1" fmla="*/ 96872 w 878410"/>
              <a:gd name="connsiteY1" fmla="*/ 392065 h 1325203"/>
              <a:gd name="connsiteX2" fmla="*/ 77366 w 878410"/>
              <a:gd name="connsiteY2" fmla="*/ 112864 h 1325203"/>
              <a:gd name="connsiteX3" fmla="*/ 229757 w 878410"/>
              <a:gd name="connsiteY3" fmla="*/ 19060 h 1325203"/>
              <a:gd name="connsiteX4" fmla="*/ 566246 w 878410"/>
              <a:gd name="connsiteY4" fmla="*/ 15575 h 1325203"/>
              <a:gd name="connsiteX5" fmla="*/ 717366 w 878410"/>
              <a:gd name="connsiteY5" fmla="*/ 187554 h 1325203"/>
              <a:gd name="connsiteX6" fmla="*/ 860184 w 878410"/>
              <a:gd name="connsiteY6" fmla="*/ 980249 h 1325203"/>
              <a:gd name="connsiteX7" fmla="*/ 819942 w 878410"/>
              <a:gd name="connsiteY7" fmla="*/ 1254587 h 1325203"/>
              <a:gd name="connsiteX8" fmla="*/ 351698 w 878410"/>
              <a:gd name="connsiteY8" fmla="*/ 1319456 h 1325203"/>
              <a:gd name="connsiteX9" fmla="*/ 177736 w 878410"/>
              <a:gd name="connsiteY9" fmla="*/ 1144426 h 1325203"/>
              <a:gd name="connsiteX10" fmla="*/ 125663 w 878410"/>
              <a:gd name="connsiteY10" fmla="*/ 526081 h 1325203"/>
              <a:gd name="connsiteX11" fmla="*/ 6961 w 878410"/>
              <a:gd name="connsiteY11" fmla="*/ 560584 h 1325203"/>
              <a:gd name="connsiteX0" fmla="*/ 6961 w 879480"/>
              <a:gd name="connsiteY0" fmla="*/ 560584 h 1324478"/>
              <a:gd name="connsiteX1" fmla="*/ 96872 w 879480"/>
              <a:gd name="connsiteY1" fmla="*/ 392065 h 1324478"/>
              <a:gd name="connsiteX2" fmla="*/ 77366 w 879480"/>
              <a:gd name="connsiteY2" fmla="*/ 112864 h 1324478"/>
              <a:gd name="connsiteX3" fmla="*/ 229757 w 879480"/>
              <a:gd name="connsiteY3" fmla="*/ 19060 h 1324478"/>
              <a:gd name="connsiteX4" fmla="*/ 566246 w 879480"/>
              <a:gd name="connsiteY4" fmla="*/ 15575 h 1324478"/>
              <a:gd name="connsiteX5" fmla="*/ 717366 w 879480"/>
              <a:gd name="connsiteY5" fmla="*/ 187554 h 1324478"/>
              <a:gd name="connsiteX6" fmla="*/ 861931 w 879480"/>
              <a:gd name="connsiteY6" fmla="*/ 1026005 h 1324478"/>
              <a:gd name="connsiteX7" fmla="*/ 819942 w 879480"/>
              <a:gd name="connsiteY7" fmla="*/ 1254587 h 1324478"/>
              <a:gd name="connsiteX8" fmla="*/ 351698 w 879480"/>
              <a:gd name="connsiteY8" fmla="*/ 1319456 h 1324478"/>
              <a:gd name="connsiteX9" fmla="*/ 177736 w 879480"/>
              <a:gd name="connsiteY9" fmla="*/ 1144426 h 1324478"/>
              <a:gd name="connsiteX10" fmla="*/ 125663 w 879480"/>
              <a:gd name="connsiteY10" fmla="*/ 526081 h 1324478"/>
              <a:gd name="connsiteX11" fmla="*/ 6961 w 879480"/>
              <a:gd name="connsiteY11" fmla="*/ 560584 h 1324478"/>
              <a:gd name="connsiteX0" fmla="*/ 6961 w 864502"/>
              <a:gd name="connsiteY0" fmla="*/ 560584 h 1326578"/>
              <a:gd name="connsiteX1" fmla="*/ 96872 w 864502"/>
              <a:gd name="connsiteY1" fmla="*/ 392065 h 1326578"/>
              <a:gd name="connsiteX2" fmla="*/ 77366 w 864502"/>
              <a:gd name="connsiteY2" fmla="*/ 112864 h 1326578"/>
              <a:gd name="connsiteX3" fmla="*/ 229757 w 864502"/>
              <a:gd name="connsiteY3" fmla="*/ 19060 h 1326578"/>
              <a:gd name="connsiteX4" fmla="*/ 566246 w 864502"/>
              <a:gd name="connsiteY4" fmla="*/ 15575 h 1326578"/>
              <a:gd name="connsiteX5" fmla="*/ 717366 w 864502"/>
              <a:gd name="connsiteY5" fmla="*/ 187554 h 1326578"/>
              <a:gd name="connsiteX6" fmla="*/ 861931 w 864502"/>
              <a:gd name="connsiteY6" fmla="*/ 1026005 h 1326578"/>
              <a:gd name="connsiteX7" fmla="*/ 773212 w 864502"/>
              <a:gd name="connsiteY7" fmla="*/ 1266151 h 1326578"/>
              <a:gd name="connsiteX8" fmla="*/ 351698 w 864502"/>
              <a:gd name="connsiteY8" fmla="*/ 1319456 h 1326578"/>
              <a:gd name="connsiteX9" fmla="*/ 177736 w 864502"/>
              <a:gd name="connsiteY9" fmla="*/ 1144426 h 1326578"/>
              <a:gd name="connsiteX10" fmla="*/ 125663 w 864502"/>
              <a:gd name="connsiteY10" fmla="*/ 526081 h 1326578"/>
              <a:gd name="connsiteX11" fmla="*/ 6961 w 864502"/>
              <a:gd name="connsiteY11" fmla="*/ 560584 h 1326578"/>
              <a:gd name="connsiteX0" fmla="*/ 6961 w 864110"/>
              <a:gd name="connsiteY0" fmla="*/ 560584 h 1331877"/>
              <a:gd name="connsiteX1" fmla="*/ 96872 w 864110"/>
              <a:gd name="connsiteY1" fmla="*/ 392065 h 1331877"/>
              <a:gd name="connsiteX2" fmla="*/ 77366 w 864110"/>
              <a:gd name="connsiteY2" fmla="*/ 112864 h 1331877"/>
              <a:gd name="connsiteX3" fmla="*/ 229757 w 864110"/>
              <a:gd name="connsiteY3" fmla="*/ 19060 h 1331877"/>
              <a:gd name="connsiteX4" fmla="*/ 566246 w 864110"/>
              <a:gd name="connsiteY4" fmla="*/ 15575 h 1331877"/>
              <a:gd name="connsiteX5" fmla="*/ 717366 w 864110"/>
              <a:gd name="connsiteY5" fmla="*/ 187554 h 1331877"/>
              <a:gd name="connsiteX6" fmla="*/ 861931 w 864110"/>
              <a:gd name="connsiteY6" fmla="*/ 1026005 h 1331877"/>
              <a:gd name="connsiteX7" fmla="*/ 773212 w 864110"/>
              <a:gd name="connsiteY7" fmla="*/ 1266151 h 1331877"/>
              <a:gd name="connsiteX8" fmla="*/ 386884 w 864110"/>
              <a:gd name="connsiteY8" fmla="*/ 1325422 h 1331877"/>
              <a:gd name="connsiteX9" fmla="*/ 177736 w 864110"/>
              <a:gd name="connsiteY9" fmla="*/ 1144426 h 1331877"/>
              <a:gd name="connsiteX10" fmla="*/ 125663 w 864110"/>
              <a:gd name="connsiteY10" fmla="*/ 526081 h 1331877"/>
              <a:gd name="connsiteX11" fmla="*/ 6961 w 864110"/>
              <a:gd name="connsiteY11" fmla="*/ 560584 h 1331877"/>
              <a:gd name="connsiteX0" fmla="*/ 6961 w 864110"/>
              <a:gd name="connsiteY0" fmla="*/ 560584 h 1332354"/>
              <a:gd name="connsiteX1" fmla="*/ 96872 w 864110"/>
              <a:gd name="connsiteY1" fmla="*/ 392065 h 1332354"/>
              <a:gd name="connsiteX2" fmla="*/ 77366 w 864110"/>
              <a:gd name="connsiteY2" fmla="*/ 112864 h 1332354"/>
              <a:gd name="connsiteX3" fmla="*/ 229757 w 864110"/>
              <a:gd name="connsiteY3" fmla="*/ 19060 h 1332354"/>
              <a:gd name="connsiteX4" fmla="*/ 566246 w 864110"/>
              <a:gd name="connsiteY4" fmla="*/ 15575 h 1332354"/>
              <a:gd name="connsiteX5" fmla="*/ 717366 w 864110"/>
              <a:gd name="connsiteY5" fmla="*/ 187554 h 1332354"/>
              <a:gd name="connsiteX6" fmla="*/ 861931 w 864110"/>
              <a:gd name="connsiteY6" fmla="*/ 1026005 h 1332354"/>
              <a:gd name="connsiteX7" fmla="*/ 773212 w 864110"/>
              <a:gd name="connsiteY7" fmla="*/ 1266151 h 1332354"/>
              <a:gd name="connsiteX8" fmla="*/ 386884 w 864110"/>
              <a:gd name="connsiteY8" fmla="*/ 1325422 h 1332354"/>
              <a:gd name="connsiteX9" fmla="*/ 197485 w 864110"/>
              <a:gd name="connsiteY9" fmla="*/ 1137282 h 1332354"/>
              <a:gd name="connsiteX10" fmla="*/ 125663 w 864110"/>
              <a:gd name="connsiteY10" fmla="*/ 526081 h 1332354"/>
              <a:gd name="connsiteX11" fmla="*/ 6961 w 864110"/>
              <a:gd name="connsiteY11" fmla="*/ 560584 h 1332354"/>
              <a:gd name="connsiteX0" fmla="*/ 6961 w 864110"/>
              <a:gd name="connsiteY0" fmla="*/ 560674 h 1332444"/>
              <a:gd name="connsiteX1" fmla="*/ 96872 w 864110"/>
              <a:gd name="connsiteY1" fmla="*/ 392155 h 1332444"/>
              <a:gd name="connsiteX2" fmla="*/ 79552 w 864110"/>
              <a:gd name="connsiteY2" fmla="*/ 114810 h 1332444"/>
              <a:gd name="connsiteX3" fmla="*/ 229757 w 864110"/>
              <a:gd name="connsiteY3" fmla="*/ 19150 h 1332444"/>
              <a:gd name="connsiteX4" fmla="*/ 566246 w 864110"/>
              <a:gd name="connsiteY4" fmla="*/ 15665 h 1332444"/>
              <a:gd name="connsiteX5" fmla="*/ 717366 w 864110"/>
              <a:gd name="connsiteY5" fmla="*/ 187644 h 1332444"/>
              <a:gd name="connsiteX6" fmla="*/ 861931 w 864110"/>
              <a:gd name="connsiteY6" fmla="*/ 1026095 h 1332444"/>
              <a:gd name="connsiteX7" fmla="*/ 773212 w 864110"/>
              <a:gd name="connsiteY7" fmla="*/ 1266241 h 1332444"/>
              <a:gd name="connsiteX8" fmla="*/ 386884 w 864110"/>
              <a:gd name="connsiteY8" fmla="*/ 1325512 h 1332444"/>
              <a:gd name="connsiteX9" fmla="*/ 197485 w 864110"/>
              <a:gd name="connsiteY9" fmla="*/ 1137372 h 1332444"/>
              <a:gd name="connsiteX10" fmla="*/ 125663 w 864110"/>
              <a:gd name="connsiteY10" fmla="*/ 526171 h 1332444"/>
              <a:gd name="connsiteX11" fmla="*/ 6961 w 864110"/>
              <a:gd name="connsiteY11" fmla="*/ 560674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444"/>
              <a:gd name="connsiteX1" fmla="*/ 76387 w 843625"/>
              <a:gd name="connsiteY1" fmla="*/ 392155 h 1332444"/>
              <a:gd name="connsiteX2" fmla="*/ 59067 w 843625"/>
              <a:gd name="connsiteY2" fmla="*/ 114810 h 1332444"/>
              <a:gd name="connsiteX3" fmla="*/ 209272 w 843625"/>
              <a:gd name="connsiteY3" fmla="*/ 19150 h 1332444"/>
              <a:gd name="connsiteX4" fmla="*/ 545761 w 843625"/>
              <a:gd name="connsiteY4" fmla="*/ 15665 h 1332444"/>
              <a:gd name="connsiteX5" fmla="*/ 696881 w 843625"/>
              <a:gd name="connsiteY5" fmla="*/ 187644 h 1332444"/>
              <a:gd name="connsiteX6" fmla="*/ 841446 w 843625"/>
              <a:gd name="connsiteY6" fmla="*/ 1026095 h 1332444"/>
              <a:gd name="connsiteX7" fmla="*/ 752727 w 843625"/>
              <a:gd name="connsiteY7" fmla="*/ 1266241 h 1332444"/>
              <a:gd name="connsiteX8" fmla="*/ 366399 w 843625"/>
              <a:gd name="connsiteY8" fmla="*/ 1325512 h 1332444"/>
              <a:gd name="connsiteX9" fmla="*/ 177000 w 843625"/>
              <a:gd name="connsiteY9" fmla="*/ 1137372 h 1332444"/>
              <a:gd name="connsiteX10" fmla="*/ 105178 w 843625"/>
              <a:gd name="connsiteY10" fmla="*/ 526171 h 1332444"/>
              <a:gd name="connsiteX11" fmla="*/ 8576 w 843625"/>
              <a:gd name="connsiteY11" fmla="*/ 550409 h 1332444"/>
              <a:gd name="connsiteX0" fmla="*/ 8576 w 843625"/>
              <a:gd name="connsiteY0" fmla="*/ 550409 h 1332528"/>
              <a:gd name="connsiteX1" fmla="*/ 76387 w 843625"/>
              <a:gd name="connsiteY1" fmla="*/ 392155 h 1332528"/>
              <a:gd name="connsiteX2" fmla="*/ 59067 w 843625"/>
              <a:gd name="connsiteY2" fmla="*/ 114810 h 1332528"/>
              <a:gd name="connsiteX3" fmla="*/ 209272 w 843625"/>
              <a:gd name="connsiteY3" fmla="*/ 19150 h 1332528"/>
              <a:gd name="connsiteX4" fmla="*/ 545761 w 843625"/>
              <a:gd name="connsiteY4" fmla="*/ 15665 h 1332528"/>
              <a:gd name="connsiteX5" fmla="*/ 696881 w 843625"/>
              <a:gd name="connsiteY5" fmla="*/ 187644 h 1332528"/>
              <a:gd name="connsiteX6" fmla="*/ 841446 w 843625"/>
              <a:gd name="connsiteY6" fmla="*/ 1026095 h 1332528"/>
              <a:gd name="connsiteX7" fmla="*/ 752727 w 843625"/>
              <a:gd name="connsiteY7" fmla="*/ 1266241 h 1332528"/>
              <a:gd name="connsiteX8" fmla="*/ 366399 w 843625"/>
              <a:gd name="connsiteY8" fmla="*/ 1325512 h 1332528"/>
              <a:gd name="connsiteX9" fmla="*/ 184643 w 843625"/>
              <a:gd name="connsiteY9" fmla="*/ 1136120 h 1332528"/>
              <a:gd name="connsiteX10" fmla="*/ 105178 w 843625"/>
              <a:gd name="connsiteY10" fmla="*/ 526171 h 1332528"/>
              <a:gd name="connsiteX11" fmla="*/ 8576 w 843625"/>
              <a:gd name="connsiteY11" fmla="*/ 550409 h 1332528"/>
              <a:gd name="connsiteX0" fmla="*/ 8576 w 843404"/>
              <a:gd name="connsiteY0" fmla="*/ 550409 h 1327013"/>
              <a:gd name="connsiteX1" fmla="*/ 76387 w 843404"/>
              <a:gd name="connsiteY1" fmla="*/ 392155 h 1327013"/>
              <a:gd name="connsiteX2" fmla="*/ 59067 w 843404"/>
              <a:gd name="connsiteY2" fmla="*/ 114810 h 1327013"/>
              <a:gd name="connsiteX3" fmla="*/ 209272 w 843404"/>
              <a:gd name="connsiteY3" fmla="*/ 19150 h 1327013"/>
              <a:gd name="connsiteX4" fmla="*/ 545761 w 843404"/>
              <a:gd name="connsiteY4" fmla="*/ 15665 h 1327013"/>
              <a:gd name="connsiteX5" fmla="*/ 696881 w 843404"/>
              <a:gd name="connsiteY5" fmla="*/ 187644 h 1327013"/>
              <a:gd name="connsiteX6" fmla="*/ 841446 w 843404"/>
              <a:gd name="connsiteY6" fmla="*/ 1026095 h 1327013"/>
              <a:gd name="connsiteX7" fmla="*/ 752727 w 843404"/>
              <a:gd name="connsiteY7" fmla="*/ 1266241 h 1327013"/>
              <a:gd name="connsiteX8" fmla="*/ 390961 w 843404"/>
              <a:gd name="connsiteY8" fmla="*/ 1319274 h 1327013"/>
              <a:gd name="connsiteX9" fmla="*/ 184643 w 843404"/>
              <a:gd name="connsiteY9" fmla="*/ 1136120 h 1327013"/>
              <a:gd name="connsiteX10" fmla="*/ 105178 w 843404"/>
              <a:gd name="connsiteY10" fmla="*/ 526171 h 1327013"/>
              <a:gd name="connsiteX11" fmla="*/ 8576 w 843404"/>
              <a:gd name="connsiteY11" fmla="*/ 550409 h 1327013"/>
              <a:gd name="connsiteX0" fmla="*/ 8576 w 843404"/>
              <a:gd name="connsiteY0" fmla="*/ 567995 h 1344599"/>
              <a:gd name="connsiteX1" fmla="*/ 76387 w 843404"/>
              <a:gd name="connsiteY1" fmla="*/ 409741 h 1344599"/>
              <a:gd name="connsiteX2" fmla="*/ 59067 w 843404"/>
              <a:gd name="connsiteY2" fmla="*/ 132396 h 1344599"/>
              <a:gd name="connsiteX3" fmla="*/ 262200 w 843404"/>
              <a:gd name="connsiteY3" fmla="*/ 8133 h 1344599"/>
              <a:gd name="connsiteX4" fmla="*/ 545761 w 843404"/>
              <a:gd name="connsiteY4" fmla="*/ 33251 h 1344599"/>
              <a:gd name="connsiteX5" fmla="*/ 696881 w 843404"/>
              <a:gd name="connsiteY5" fmla="*/ 205230 h 1344599"/>
              <a:gd name="connsiteX6" fmla="*/ 841446 w 843404"/>
              <a:gd name="connsiteY6" fmla="*/ 1043681 h 1344599"/>
              <a:gd name="connsiteX7" fmla="*/ 752727 w 843404"/>
              <a:gd name="connsiteY7" fmla="*/ 1283827 h 1344599"/>
              <a:gd name="connsiteX8" fmla="*/ 390961 w 843404"/>
              <a:gd name="connsiteY8" fmla="*/ 1336860 h 1344599"/>
              <a:gd name="connsiteX9" fmla="*/ 184643 w 843404"/>
              <a:gd name="connsiteY9" fmla="*/ 1153706 h 1344599"/>
              <a:gd name="connsiteX10" fmla="*/ 105178 w 843404"/>
              <a:gd name="connsiteY10" fmla="*/ 543757 h 1344599"/>
              <a:gd name="connsiteX11" fmla="*/ 8576 w 843404"/>
              <a:gd name="connsiteY11" fmla="*/ 567995 h 1344599"/>
              <a:gd name="connsiteX0" fmla="*/ 8576 w 843404"/>
              <a:gd name="connsiteY0" fmla="*/ 567509 h 1344113"/>
              <a:gd name="connsiteX1" fmla="*/ 76387 w 843404"/>
              <a:gd name="connsiteY1" fmla="*/ 409255 h 1344113"/>
              <a:gd name="connsiteX2" fmla="*/ 99190 w 843404"/>
              <a:gd name="connsiteY2" fmla="*/ 125338 h 1344113"/>
              <a:gd name="connsiteX3" fmla="*/ 262200 w 843404"/>
              <a:gd name="connsiteY3" fmla="*/ 7647 h 1344113"/>
              <a:gd name="connsiteX4" fmla="*/ 545761 w 843404"/>
              <a:gd name="connsiteY4" fmla="*/ 32765 h 1344113"/>
              <a:gd name="connsiteX5" fmla="*/ 696881 w 843404"/>
              <a:gd name="connsiteY5" fmla="*/ 204744 h 1344113"/>
              <a:gd name="connsiteX6" fmla="*/ 841446 w 843404"/>
              <a:gd name="connsiteY6" fmla="*/ 1043195 h 1344113"/>
              <a:gd name="connsiteX7" fmla="*/ 752727 w 843404"/>
              <a:gd name="connsiteY7" fmla="*/ 1283341 h 1344113"/>
              <a:gd name="connsiteX8" fmla="*/ 390961 w 843404"/>
              <a:gd name="connsiteY8" fmla="*/ 1336374 h 1344113"/>
              <a:gd name="connsiteX9" fmla="*/ 184643 w 843404"/>
              <a:gd name="connsiteY9" fmla="*/ 1153220 h 1344113"/>
              <a:gd name="connsiteX10" fmla="*/ 105178 w 843404"/>
              <a:gd name="connsiteY10" fmla="*/ 543271 h 1344113"/>
              <a:gd name="connsiteX11" fmla="*/ 8576 w 843404"/>
              <a:gd name="connsiteY11" fmla="*/ 567509 h 1344113"/>
              <a:gd name="connsiteX0" fmla="*/ 8576 w 843404"/>
              <a:gd name="connsiteY0" fmla="*/ 566478 h 1343082"/>
              <a:gd name="connsiteX1" fmla="*/ 76387 w 843404"/>
              <a:gd name="connsiteY1" fmla="*/ 408224 h 1343082"/>
              <a:gd name="connsiteX2" fmla="*/ 99190 w 843404"/>
              <a:gd name="connsiteY2" fmla="*/ 124307 h 1343082"/>
              <a:gd name="connsiteX3" fmla="*/ 262200 w 843404"/>
              <a:gd name="connsiteY3" fmla="*/ 6616 h 1343082"/>
              <a:gd name="connsiteX4" fmla="*/ 579343 w 843404"/>
              <a:gd name="connsiteY4" fmla="*/ 35092 h 1343082"/>
              <a:gd name="connsiteX5" fmla="*/ 696881 w 843404"/>
              <a:gd name="connsiteY5" fmla="*/ 203713 h 1343082"/>
              <a:gd name="connsiteX6" fmla="*/ 841446 w 843404"/>
              <a:gd name="connsiteY6" fmla="*/ 1042164 h 1343082"/>
              <a:gd name="connsiteX7" fmla="*/ 752727 w 843404"/>
              <a:gd name="connsiteY7" fmla="*/ 1282310 h 1343082"/>
              <a:gd name="connsiteX8" fmla="*/ 390961 w 843404"/>
              <a:gd name="connsiteY8" fmla="*/ 1335343 h 1343082"/>
              <a:gd name="connsiteX9" fmla="*/ 184643 w 843404"/>
              <a:gd name="connsiteY9" fmla="*/ 1152189 h 1343082"/>
              <a:gd name="connsiteX10" fmla="*/ 105178 w 843404"/>
              <a:gd name="connsiteY10" fmla="*/ 542240 h 1343082"/>
              <a:gd name="connsiteX11" fmla="*/ 8576 w 843404"/>
              <a:gd name="connsiteY11" fmla="*/ 566478 h 1343082"/>
              <a:gd name="connsiteX0" fmla="*/ 8576 w 843404"/>
              <a:gd name="connsiteY0" fmla="*/ 580816 h 1357420"/>
              <a:gd name="connsiteX1" fmla="*/ 76387 w 843404"/>
              <a:gd name="connsiteY1" fmla="*/ 422562 h 1357420"/>
              <a:gd name="connsiteX2" fmla="*/ 99190 w 843404"/>
              <a:gd name="connsiteY2" fmla="*/ 138645 h 1357420"/>
              <a:gd name="connsiteX3" fmla="*/ 308863 w 843404"/>
              <a:gd name="connsiteY3" fmla="*/ 4451 h 1357420"/>
              <a:gd name="connsiteX4" fmla="*/ 579343 w 843404"/>
              <a:gd name="connsiteY4" fmla="*/ 49430 h 1357420"/>
              <a:gd name="connsiteX5" fmla="*/ 696881 w 843404"/>
              <a:gd name="connsiteY5" fmla="*/ 218051 h 1357420"/>
              <a:gd name="connsiteX6" fmla="*/ 841446 w 843404"/>
              <a:gd name="connsiteY6" fmla="*/ 1056502 h 1357420"/>
              <a:gd name="connsiteX7" fmla="*/ 752727 w 843404"/>
              <a:gd name="connsiteY7" fmla="*/ 1296648 h 1357420"/>
              <a:gd name="connsiteX8" fmla="*/ 390961 w 843404"/>
              <a:gd name="connsiteY8" fmla="*/ 1349681 h 1357420"/>
              <a:gd name="connsiteX9" fmla="*/ 184643 w 843404"/>
              <a:gd name="connsiteY9" fmla="*/ 1166527 h 1357420"/>
              <a:gd name="connsiteX10" fmla="*/ 105178 w 843404"/>
              <a:gd name="connsiteY10" fmla="*/ 556578 h 1357420"/>
              <a:gd name="connsiteX11" fmla="*/ 8576 w 843404"/>
              <a:gd name="connsiteY11" fmla="*/ 580816 h 1357420"/>
              <a:gd name="connsiteX0" fmla="*/ 8576 w 842535"/>
              <a:gd name="connsiteY0" fmla="*/ 580879 h 1357483"/>
              <a:gd name="connsiteX1" fmla="*/ 76387 w 842535"/>
              <a:gd name="connsiteY1" fmla="*/ 422625 h 1357483"/>
              <a:gd name="connsiteX2" fmla="*/ 99190 w 842535"/>
              <a:gd name="connsiteY2" fmla="*/ 138708 h 1357483"/>
              <a:gd name="connsiteX3" fmla="*/ 308863 w 842535"/>
              <a:gd name="connsiteY3" fmla="*/ 4514 h 1357483"/>
              <a:gd name="connsiteX4" fmla="*/ 579343 w 842535"/>
              <a:gd name="connsiteY4" fmla="*/ 49493 h 1357483"/>
              <a:gd name="connsiteX5" fmla="*/ 714903 w 842535"/>
              <a:gd name="connsiteY5" fmla="*/ 221806 h 1357483"/>
              <a:gd name="connsiteX6" fmla="*/ 841446 w 842535"/>
              <a:gd name="connsiteY6" fmla="*/ 1056565 h 1357483"/>
              <a:gd name="connsiteX7" fmla="*/ 752727 w 842535"/>
              <a:gd name="connsiteY7" fmla="*/ 1296711 h 1357483"/>
              <a:gd name="connsiteX8" fmla="*/ 390961 w 842535"/>
              <a:gd name="connsiteY8" fmla="*/ 1349744 h 1357483"/>
              <a:gd name="connsiteX9" fmla="*/ 184643 w 842535"/>
              <a:gd name="connsiteY9" fmla="*/ 1166590 h 1357483"/>
              <a:gd name="connsiteX10" fmla="*/ 105178 w 842535"/>
              <a:gd name="connsiteY10" fmla="*/ 556641 h 1357483"/>
              <a:gd name="connsiteX11" fmla="*/ 8576 w 842535"/>
              <a:gd name="connsiteY11" fmla="*/ 580879 h 1357483"/>
              <a:gd name="connsiteX0" fmla="*/ 8576 w 842535"/>
              <a:gd name="connsiteY0" fmla="*/ 577971 h 1354575"/>
              <a:gd name="connsiteX1" fmla="*/ 76387 w 842535"/>
              <a:gd name="connsiteY1" fmla="*/ 419717 h 1354575"/>
              <a:gd name="connsiteX2" fmla="*/ 99190 w 842535"/>
              <a:gd name="connsiteY2" fmla="*/ 135800 h 1354575"/>
              <a:gd name="connsiteX3" fmla="*/ 308863 w 842535"/>
              <a:gd name="connsiteY3" fmla="*/ 1606 h 1354575"/>
              <a:gd name="connsiteX4" fmla="*/ 714903 w 842535"/>
              <a:gd name="connsiteY4" fmla="*/ 218898 h 1354575"/>
              <a:gd name="connsiteX5" fmla="*/ 841446 w 842535"/>
              <a:gd name="connsiteY5" fmla="*/ 1053657 h 1354575"/>
              <a:gd name="connsiteX6" fmla="*/ 752727 w 842535"/>
              <a:gd name="connsiteY6" fmla="*/ 1293803 h 1354575"/>
              <a:gd name="connsiteX7" fmla="*/ 390961 w 842535"/>
              <a:gd name="connsiteY7" fmla="*/ 1346836 h 1354575"/>
              <a:gd name="connsiteX8" fmla="*/ 184643 w 842535"/>
              <a:gd name="connsiteY8" fmla="*/ 1163682 h 1354575"/>
              <a:gd name="connsiteX9" fmla="*/ 105178 w 842535"/>
              <a:gd name="connsiteY9" fmla="*/ 553733 h 1354575"/>
              <a:gd name="connsiteX10" fmla="*/ 8576 w 842535"/>
              <a:gd name="connsiteY10" fmla="*/ 577971 h 1354575"/>
              <a:gd name="connsiteX0" fmla="*/ 8576 w 841897"/>
              <a:gd name="connsiteY0" fmla="*/ 576547 h 1353151"/>
              <a:gd name="connsiteX1" fmla="*/ 76387 w 841897"/>
              <a:gd name="connsiteY1" fmla="*/ 418293 h 1353151"/>
              <a:gd name="connsiteX2" fmla="*/ 99190 w 841897"/>
              <a:gd name="connsiteY2" fmla="*/ 134376 h 1353151"/>
              <a:gd name="connsiteX3" fmla="*/ 308863 w 841897"/>
              <a:gd name="connsiteY3" fmla="*/ 182 h 1353151"/>
              <a:gd name="connsiteX4" fmla="*/ 730941 w 841897"/>
              <a:gd name="connsiteY4" fmla="*/ 159475 h 1353151"/>
              <a:gd name="connsiteX5" fmla="*/ 841446 w 841897"/>
              <a:gd name="connsiteY5" fmla="*/ 1052233 h 1353151"/>
              <a:gd name="connsiteX6" fmla="*/ 752727 w 841897"/>
              <a:gd name="connsiteY6" fmla="*/ 1292379 h 1353151"/>
              <a:gd name="connsiteX7" fmla="*/ 390961 w 841897"/>
              <a:gd name="connsiteY7" fmla="*/ 1345412 h 1353151"/>
              <a:gd name="connsiteX8" fmla="*/ 184643 w 841897"/>
              <a:gd name="connsiteY8" fmla="*/ 1162258 h 1353151"/>
              <a:gd name="connsiteX9" fmla="*/ 105178 w 841897"/>
              <a:gd name="connsiteY9" fmla="*/ 552309 h 1353151"/>
              <a:gd name="connsiteX10" fmla="*/ 8576 w 841897"/>
              <a:gd name="connsiteY10" fmla="*/ 576547 h 1353151"/>
              <a:gd name="connsiteX0" fmla="*/ 8576 w 852902"/>
              <a:gd name="connsiteY0" fmla="*/ 576547 h 1354413"/>
              <a:gd name="connsiteX1" fmla="*/ 76387 w 852902"/>
              <a:gd name="connsiteY1" fmla="*/ 418293 h 1354413"/>
              <a:gd name="connsiteX2" fmla="*/ 99190 w 852902"/>
              <a:gd name="connsiteY2" fmla="*/ 134376 h 1354413"/>
              <a:gd name="connsiteX3" fmla="*/ 308863 w 852902"/>
              <a:gd name="connsiteY3" fmla="*/ 182 h 1354413"/>
              <a:gd name="connsiteX4" fmla="*/ 730941 w 852902"/>
              <a:gd name="connsiteY4" fmla="*/ 159475 h 1354413"/>
              <a:gd name="connsiteX5" fmla="*/ 852579 w 852902"/>
              <a:gd name="connsiteY5" fmla="*/ 1001682 h 1354413"/>
              <a:gd name="connsiteX6" fmla="*/ 752727 w 852902"/>
              <a:gd name="connsiteY6" fmla="*/ 1292379 h 1354413"/>
              <a:gd name="connsiteX7" fmla="*/ 390961 w 852902"/>
              <a:gd name="connsiteY7" fmla="*/ 1345412 h 1354413"/>
              <a:gd name="connsiteX8" fmla="*/ 184643 w 852902"/>
              <a:gd name="connsiteY8" fmla="*/ 1162258 h 1354413"/>
              <a:gd name="connsiteX9" fmla="*/ 105178 w 852902"/>
              <a:gd name="connsiteY9" fmla="*/ 552309 h 1354413"/>
              <a:gd name="connsiteX10" fmla="*/ 8576 w 852902"/>
              <a:gd name="connsiteY10" fmla="*/ 576547 h 1354413"/>
              <a:gd name="connsiteX0" fmla="*/ 9753 w 842440"/>
              <a:gd name="connsiteY0" fmla="*/ 568913 h 1354413"/>
              <a:gd name="connsiteX1" fmla="*/ 65925 w 842440"/>
              <a:gd name="connsiteY1" fmla="*/ 418293 h 1354413"/>
              <a:gd name="connsiteX2" fmla="*/ 88728 w 842440"/>
              <a:gd name="connsiteY2" fmla="*/ 134376 h 1354413"/>
              <a:gd name="connsiteX3" fmla="*/ 298401 w 842440"/>
              <a:gd name="connsiteY3" fmla="*/ 182 h 1354413"/>
              <a:gd name="connsiteX4" fmla="*/ 720479 w 842440"/>
              <a:gd name="connsiteY4" fmla="*/ 159475 h 1354413"/>
              <a:gd name="connsiteX5" fmla="*/ 842117 w 842440"/>
              <a:gd name="connsiteY5" fmla="*/ 1001682 h 1354413"/>
              <a:gd name="connsiteX6" fmla="*/ 742265 w 842440"/>
              <a:gd name="connsiteY6" fmla="*/ 1292379 h 1354413"/>
              <a:gd name="connsiteX7" fmla="*/ 380499 w 842440"/>
              <a:gd name="connsiteY7" fmla="*/ 1345412 h 1354413"/>
              <a:gd name="connsiteX8" fmla="*/ 174181 w 842440"/>
              <a:gd name="connsiteY8" fmla="*/ 1162258 h 1354413"/>
              <a:gd name="connsiteX9" fmla="*/ 94716 w 842440"/>
              <a:gd name="connsiteY9" fmla="*/ 552309 h 1354413"/>
              <a:gd name="connsiteX10" fmla="*/ 9753 w 842440"/>
              <a:gd name="connsiteY10" fmla="*/ 568913 h 1354413"/>
              <a:gd name="connsiteX0" fmla="*/ 9475 w 842162"/>
              <a:gd name="connsiteY0" fmla="*/ 568921 h 1354421"/>
              <a:gd name="connsiteX1" fmla="*/ 68141 w 842162"/>
              <a:gd name="connsiteY1" fmla="*/ 437939 h 1354421"/>
              <a:gd name="connsiteX2" fmla="*/ 88450 w 842162"/>
              <a:gd name="connsiteY2" fmla="*/ 134384 h 1354421"/>
              <a:gd name="connsiteX3" fmla="*/ 298123 w 842162"/>
              <a:gd name="connsiteY3" fmla="*/ 190 h 1354421"/>
              <a:gd name="connsiteX4" fmla="*/ 720201 w 842162"/>
              <a:gd name="connsiteY4" fmla="*/ 159483 h 1354421"/>
              <a:gd name="connsiteX5" fmla="*/ 841839 w 842162"/>
              <a:gd name="connsiteY5" fmla="*/ 1001690 h 1354421"/>
              <a:gd name="connsiteX6" fmla="*/ 741987 w 842162"/>
              <a:gd name="connsiteY6" fmla="*/ 1292387 h 1354421"/>
              <a:gd name="connsiteX7" fmla="*/ 380221 w 842162"/>
              <a:gd name="connsiteY7" fmla="*/ 1345420 h 1354421"/>
              <a:gd name="connsiteX8" fmla="*/ 173903 w 842162"/>
              <a:gd name="connsiteY8" fmla="*/ 1162266 h 1354421"/>
              <a:gd name="connsiteX9" fmla="*/ 94438 w 842162"/>
              <a:gd name="connsiteY9" fmla="*/ 552317 h 1354421"/>
              <a:gd name="connsiteX10" fmla="*/ 9475 w 842162"/>
              <a:gd name="connsiteY10" fmla="*/ 568921 h 1354421"/>
              <a:gd name="connsiteX0" fmla="*/ 9475 w 842162"/>
              <a:gd name="connsiteY0" fmla="*/ 568732 h 1354232"/>
              <a:gd name="connsiteX1" fmla="*/ 68141 w 842162"/>
              <a:gd name="connsiteY1" fmla="*/ 437750 h 1354232"/>
              <a:gd name="connsiteX2" fmla="*/ 86360 w 842162"/>
              <a:gd name="connsiteY2" fmla="*/ 157448 h 1354232"/>
              <a:gd name="connsiteX3" fmla="*/ 298123 w 842162"/>
              <a:gd name="connsiteY3" fmla="*/ 1 h 1354232"/>
              <a:gd name="connsiteX4" fmla="*/ 720201 w 842162"/>
              <a:gd name="connsiteY4" fmla="*/ 159294 h 1354232"/>
              <a:gd name="connsiteX5" fmla="*/ 841839 w 842162"/>
              <a:gd name="connsiteY5" fmla="*/ 1001501 h 1354232"/>
              <a:gd name="connsiteX6" fmla="*/ 741987 w 842162"/>
              <a:gd name="connsiteY6" fmla="*/ 1292198 h 1354232"/>
              <a:gd name="connsiteX7" fmla="*/ 380221 w 842162"/>
              <a:gd name="connsiteY7" fmla="*/ 1345231 h 1354232"/>
              <a:gd name="connsiteX8" fmla="*/ 173903 w 842162"/>
              <a:gd name="connsiteY8" fmla="*/ 1162077 h 1354232"/>
              <a:gd name="connsiteX9" fmla="*/ 94438 w 842162"/>
              <a:gd name="connsiteY9" fmla="*/ 552128 h 1354232"/>
              <a:gd name="connsiteX10" fmla="*/ 9475 w 842162"/>
              <a:gd name="connsiteY10" fmla="*/ 568732 h 1354232"/>
              <a:gd name="connsiteX0" fmla="*/ 9475 w 842162"/>
              <a:gd name="connsiteY0" fmla="*/ 553089 h 1338589"/>
              <a:gd name="connsiteX1" fmla="*/ 68141 w 842162"/>
              <a:gd name="connsiteY1" fmla="*/ 422107 h 1338589"/>
              <a:gd name="connsiteX2" fmla="*/ 86360 w 842162"/>
              <a:gd name="connsiteY2" fmla="*/ 141805 h 1338589"/>
              <a:gd name="connsiteX3" fmla="*/ 302731 w 842162"/>
              <a:gd name="connsiteY3" fmla="*/ 786 h 1338589"/>
              <a:gd name="connsiteX4" fmla="*/ 720201 w 842162"/>
              <a:gd name="connsiteY4" fmla="*/ 143651 h 1338589"/>
              <a:gd name="connsiteX5" fmla="*/ 841839 w 842162"/>
              <a:gd name="connsiteY5" fmla="*/ 985858 h 1338589"/>
              <a:gd name="connsiteX6" fmla="*/ 741987 w 842162"/>
              <a:gd name="connsiteY6" fmla="*/ 1276555 h 1338589"/>
              <a:gd name="connsiteX7" fmla="*/ 380221 w 842162"/>
              <a:gd name="connsiteY7" fmla="*/ 1329588 h 1338589"/>
              <a:gd name="connsiteX8" fmla="*/ 173903 w 842162"/>
              <a:gd name="connsiteY8" fmla="*/ 1146434 h 1338589"/>
              <a:gd name="connsiteX9" fmla="*/ 94438 w 842162"/>
              <a:gd name="connsiteY9" fmla="*/ 536485 h 1338589"/>
              <a:gd name="connsiteX10" fmla="*/ 9475 w 842162"/>
              <a:gd name="connsiteY10" fmla="*/ 553089 h 1338589"/>
              <a:gd name="connsiteX0" fmla="*/ 9475 w 842162"/>
              <a:gd name="connsiteY0" fmla="*/ 556656 h 1342156"/>
              <a:gd name="connsiteX1" fmla="*/ 68141 w 842162"/>
              <a:gd name="connsiteY1" fmla="*/ 425674 h 1342156"/>
              <a:gd name="connsiteX2" fmla="*/ 86360 w 842162"/>
              <a:gd name="connsiteY2" fmla="*/ 145372 h 1342156"/>
              <a:gd name="connsiteX3" fmla="*/ 302731 w 842162"/>
              <a:gd name="connsiteY3" fmla="*/ 4353 h 1342156"/>
              <a:gd name="connsiteX4" fmla="*/ 720201 w 842162"/>
              <a:gd name="connsiteY4" fmla="*/ 147218 h 1342156"/>
              <a:gd name="connsiteX5" fmla="*/ 841839 w 842162"/>
              <a:gd name="connsiteY5" fmla="*/ 989425 h 1342156"/>
              <a:gd name="connsiteX6" fmla="*/ 741987 w 842162"/>
              <a:gd name="connsiteY6" fmla="*/ 1280122 h 1342156"/>
              <a:gd name="connsiteX7" fmla="*/ 380221 w 842162"/>
              <a:gd name="connsiteY7" fmla="*/ 1333155 h 1342156"/>
              <a:gd name="connsiteX8" fmla="*/ 173903 w 842162"/>
              <a:gd name="connsiteY8" fmla="*/ 1150001 h 1342156"/>
              <a:gd name="connsiteX9" fmla="*/ 94438 w 842162"/>
              <a:gd name="connsiteY9" fmla="*/ 540052 h 1342156"/>
              <a:gd name="connsiteX10" fmla="*/ 9475 w 842162"/>
              <a:gd name="connsiteY10" fmla="*/ 556656 h 1342156"/>
              <a:gd name="connsiteX0" fmla="*/ 9475 w 842162"/>
              <a:gd name="connsiteY0" fmla="*/ 553349 h 1338849"/>
              <a:gd name="connsiteX1" fmla="*/ 68141 w 842162"/>
              <a:gd name="connsiteY1" fmla="*/ 422367 h 1338849"/>
              <a:gd name="connsiteX2" fmla="*/ 96954 w 842162"/>
              <a:gd name="connsiteY2" fmla="*/ 146058 h 1338849"/>
              <a:gd name="connsiteX3" fmla="*/ 302731 w 842162"/>
              <a:gd name="connsiteY3" fmla="*/ 1046 h 1338849"/>
              <a:gd name="connsiteX4" fmla="*/ 720201 w 842162"/>
              <a:gd name="connsiteY4" fmla="*/ 143911 h 1338849"/>
              <a:gd name="connsiteX5" fmla="*/ 841839 w 842162"/>
              <a:gd name="connsiteY5" fmla="*/ 986118 h 1338849"/>
              <a:gd name="connsiteX6" fmla="*/ 741987 w 842162"/>
              <a:gd name="connsiteY6" fmla="*/ 1276815 h 1338849"/>
              <a:gd name="connsiteX7" fmla="*/ 380221 w 842162"/>
              <a:gd name="connsiteY7" fmla="*/ 1329848 h 1338849"/>
              <a:gd name="connsiteX8" fmla="*/ 173903 w 842162"/>
              <a:gd name="connsiteY8" fmla="*/ 1146694 h 1338849"/>
              <a:gd name="connsiteX9" fmla="*/ 94438 w 842162"/>
              <a:gd name="connsiteY9" fmla="*/ 536745 h 1338849"/>
              <a:gd name="connsiteX10" fmla="*/ 9475 w 842162"/>
              <a:gd name="connsiteY10" fmla="*/ 553349 h 1338849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38908"/>
              <a:gd name="connsiteX1" fmla="*/ 68141 w 842162"/>
              <a:gd name="connsiteY1" fmla="*/ 422367 h 1338908"/>
              <a:gd name="connsiteX2" fmla="*/ 96954 w 842162"/>
              <a:gd name="connsiteY2" fmla="*/ 146058 h 1338908"/>
              <a:gd name="connsiteX3" fmla="*/ 302731 w 842162"/>
              <a:gd name="connsiteY3" fmla="*/ 1046 h 1338908"/>
              <a:gd name="connsiteX4" fmla="*/ 720201 w 842162"/>
              <a:gd name="connsiteY4" fmla="*/ 143911 h 1338908"/>
              <a:gd name="connsiteX5" fmla="*/ 841839 w 842162"/>
              <a:gd name="connsiteY5" fmla="*/ 986118 h 1338908"/>
              <a:gd name="connsiteX6" fmla="*/ 741987 w 842162"/>
              <a:gd name="connsiteY6" fmla="*/ 1276815 h 1338908"/>
              <a:gd name="connsiteX7" fmla="*/ 380221 w 842162"/>
              <a:gd name="connsiteY7" fmla="*/ 1329848 h 1338908"/>
              <a:gd name="connsiteX8" fmla="*/ 178844 w 842162"/>
              <a:gd name="connsiteY8" fmla="*/ 1145885 h 1338908"/>
              <a:gd name="connsiteX9" fmla="*/ 94438 w 842162"/>
              <a:gd name="connsiteY9" fmla="*/ 536745 h 1338908"/>
              <a:gd name="connsiteX10" fmla="*/ 9475 w 842162"/>
              <a:gd name="connsiteY10" fmla="*/ 553349 h 1338908"/>
              <a:gd name="connsiteX0" fmla="*/ 9475 w 842162"/>
              <a:gd name="connsiteY0" fmla="*/ 553349 h 1342900"/>
              <a:gd name="connsiteX1" fmla="*/ 68141 w 842162"/>
              <a:gd name="connsiteY1" fmla="*/ 422367 h 1342900"/>
              <a:gd name="connsiteX2" fmla="*/ 96954 w 842162"/>
              <a:gd name="connsiteY2" fmla="*/ 146058 h 1342900"/>
              <a:gd name="connsiteX3" fmla="*/ 302731 w 842162"/>
              <a:gd name="connsiteY3" fmla="*/ 1046 h 1342900"/>
              <a:gd name="connsiteX4" fmla="*/ 720201 w 842162"/>
              <a:gd name="connsiteY4" fmla="*/ 143911 h 1342900"/>
              <a:gd name="connsiteX5" fmla="*/ 841839 w 842162"/>
              <a:gd name="connsiteY5" fmla="*/ 986118 h 1342900"/>
              <a:gd name="connsiteX6" fmla="*/ 741987 w 842162"/>
              <a:gd name="connsiteY6" fmla="*/ 1276815 h 1342900"/>
              <a:gd name="connsiteX7" fmla="*/ 380221 w 842162"/>
              <a:gd name="connsiteY7" fmla="*/ 1329848 h 1342900"/>
              <a:gd name="connsiteX8" fmla="*/ 164306 w 842162"/>
              <a:gd name="connsiteY8" fmla="*/ 1090990 h 1342900"/>
              <a:gd name="connsiteX9" fmla="*/ 94438 w 842162"/>
              <a:gd name="connsiteY9" fmla="*/ 536745 h 1342900"/>
              <a:gd name="connsiteX10" fmla="*/ 9475 w 842162"/>
              <a:gd name="connsiteY10" fmla="*/ 553349 h 1342900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42162"/>
              <a:gd name="connsiteY0" fmla="*/ 553349 h 1341177"/>
              <a:gd name="connsiteX1" fmla="*/ 68141 w 842162"/>
              <a:gd name="connsiteY1" fmla="*/ 422367 h 1341177"/>
              <a:gd name="connsiteX2" fmla="*/ 96954 w 842162"/>
              <a:gd name="connsiteY2" fmla="*/ 146058 h 1341177"/>
              <a:gd name="connsiteX3" fmla="*/ 302731 w 842162"/>
              <a:gd name="connsiteY3" fmla="*/ 1046 h 1341177"/>
              <a:gd name="connsiteX4" fmla="*/ 720201 w 842162"/>
              <a:gd name="connsiteY4" fmla="*/ 143911 h 1341177"/>
              <a:gd name="connsiteX5" fmla="*/ 841839 w 842162"/>
              <a:gd name="connsiteY5" fmla="*/ 986118 h 1341177"/>
              <a:gd name="connsiteX6" fmla="*/ 741987 w 842162"/>
              <a:gd name="connsiteY6" fmla="*/ 1276815 h 1341177"/>
              <a:gd name="connsiteX7" fmla="*/ 380221 w 842162"/>
              <a:gd name="connsiteY7" fmla="*/ 1329848 h 1341177"/>
              <a:gd name="connsiteX8" fmla="*/ 177395 w 842162"/>
              <a:gd name="connsiteY8" fmla="*/ 1114621 h 1341177"/>
              <a:gd name="connsiteX9" fmla="*/ 94438 w 842162"/>
              <a:gd name="connsiteY9" fmla="*/ 536745 h 1341177"/>
              <a:gd name="connsiteX10" fmla="*/ 9475 w 842162"/>
              <a:gd name="connsiteY10" fmla="*/ 553349 h 1341177"/>
              <a:gd name="connsiteX0" fmla="*/ 9475 w 838228"/>
              <a:gd name="connsiteY0" fmla="*/ 552686 h 1342067"/>
              <a:gd name="connsiteX1" fmla="*/ 68141 w 838228"/>
              <a:gd name="connsiteY1" fmla="*/ 421704 h 1342067"/>
              <a:gd name="connsiteX2" fmla="*/ 96954 w 838228"/>
              <a:gd name="connsiteY2" fmla="*/ 145395 h 1342067"/>
              <a:gd name="connsiteX3" fmla="*/ 302731 w 838228"/>
              <a:gd name="connsiteY3" fmla="*/ 383 h 1342067"/>
              <a:gd name="connsiteX4" fmla="*/ 720201 w 838228"/>
              <a:gd name="connsiteY4" fmla="*/ 143248 h 1342067"/>
              <a:gd name="connsiteX5" fmla="*/ 837868 w 838228"/>
              <a:gd name="connsiteY5" fmla="*/ 935854 h 1342067"/>
              <a:gd name="connsiteX6" fmla="*/ 741987 w 838228"/>
              <a:gd name="connsiteY6" fmla="*/ 1276152 h 1342067"/>
              <a:gd name="connsiteX7" fmla="*/ 380221 w 838228"/>
              <a:gd name="connsiteY7" fmla="*/ 1329185 h 1342067"/>
              <a:gd name="connsiteX8" fmla="*/ 177395 w 838228"/>
              <a:gd name="connsiteY8" fmla="*/ 1113958 h 1342067"/>
              <a:gd name="connsiteX9" fmla="*/ 94438 w 838228"/>
              <a:gd name="connsiteY9" fmla="*/ 536082 h 1342067"/>
              <a:gd name="connsiteX10" fmla="*/ 9475 w 838228"/>
              <a:gd name="connsiteY10" fmla="*/ 552686 h 1342067"/>
              <a:gd name="connsiteX0" fmla="*/ 9475 w 838000"/>
              <a:gd name="connsiteY0" fmla="*/ 552686 h 1336588"/>
              <a:gd name="connsiteX1" fmla="*/ 68141 w 838000"/>
              <a:gd name="connsiteY1" fmla="*/ 421704 h 1336588"/>
              <a:gd name="connsiteX2" fmla="*/ 96954 w 838000"/>
              <a:gd name="connsiteY2" fmla="*/ 145395 h 1336588"/>
              <a:gd name="connsiteX3" fmla="*/ 302731 w 838000"/>
              <a:gd name="connsiteY3" fmla="*/ 383 h 1336588"/>
              <a:gd name="connsiteX4" fmla="*/ 720201 w 838000"/>
              <a:gd name="connsiteY4" fmla="*/ 143248 h 1336588"/>
              <a:gd name="connsiteX5" fmla="*/ 837868 w 838000"/>
              <a:gd name="connsiteY5" fmla="*/ 935854 h 1336588"/>
              <a:gd name="connsiteX6" fmla="*/ 734462 w 838000"/>
              <a:gd name="connsiteY6" fmla="*/ 1253581 h 1336588"/>
              <a:gd name="connsiteX7" fmla="*/ 380221 w 838000"/>
              <a:gd name="connsiteY7" fmla="*/ 1329185 h 1336588"/>
              <a:gd name="connsiteX8" fmla="*/ 177395 w 838000"/>
              <a:gd name="connsiteY8" fmla="*/ 1113958 h 1336588"/>
              <a:gd name="connsiteX9" fmla="*/ 94438 w 838000"/>
              <a:gd name="connsiteY9" fmla="*/ 536082 h 1336588"/>
              <a:gd name="connsiteX10" fmla="*/ 9475 w 838000"/>
              <a:gd name="connsiteY10" fmla="*/ 552686 h 1336588"/>
              <a:gd name="connsiteX0" fmla="*/ 9475 w 837882"/>
              <a:gd name="connsiteY0" fmla="*/ 552686 h 1336871"/>
              <a:gd name="connsiteX1" fmla="*/ 68141 w 837882"/>
              <a:gd name="connsiteY1" fmla="*/ 421704 h 1336871"/>
              <a:gd name="connsiteX2" fmla="*/ 96954 w 837882"/>
              <a:gd name="connsiteY2" fmla="*/ 145395 h 1336871"/>
              <a:gd name="connsiteX3" fmla="*/ 302731 w 837882"/>
              <a:gd name="connsiteY3" fmla="*/ 383 h 1336871"/>
              <a:gd name="connsiteX4" fmla="*/ 720201 w 837882"/>
              <a:gd name="connsiteY4" fmla="*/ 143248 h 1336871"/>
              <a:gd name="connsiteX5" fmla="*/ 837868 w 837882"/>
              <a:gd name="connsiteY5" fmla="*/ 935854 h 1336871"/>
              <a:gd name="connsiteX6" fmla="*/ 725336 w 837882"/>
              <a:gd name="connsiteY6" fmla="*/ 1255076 h 1336871"/>
              <a:gd name="connsiteX7" fmla="*/ 380221 w 837882"/>
              <a:gd name="connsiteY7" fmla="*/ 1329185 h 1336871"/>
              <a:gd name="connsiteX8" fmla="*/ 177395 w 837882"/>
              <a:gd name="connsiteY8" fmla="*/ 1113958 h 1336871"/>
              <a:gd name="connsiteX9" fmla="*/ 94438 w 837882"/>
              <a:gd name="connsiteY9" fmla="*/ 536082 h 1336871"/>
              <a:gd name="connsiteX10" fmla="*/ 9475 w 837882"/>
              <a:gd name="connsiteY10" fmla="*/ 552686 h 1336871"/>
              <a:gd name="connsiteX0" fmla="*/ 9475 w 839240"/>
              <a:gd name="connsiteY0" fmla="*/ 552686 h 1331193"/>
              <a:gd name="connsiteX1" fmla="*/ 68141 w 839240"/>
              <a:gd name="connsiteY1" fmla="*/ 421704 h 1331193"/>
              <a:gd name="connsiteX2" fmla="*/ 96954 w 839240"/>
              <a:gd name="connsiteY2" fmla="*/ 145395 h 1331193"/>
              <a:gd name="connsiteX3" fmla="*/ 302731 w 839240"/>
              <a:gd name="connsiteY3" fmla="*/ 383 h 1331193"/>
              <a:gd name="connsiteX4" fmla="*/ 720201 w 839240"/>
              <a:gd name="connsiteY4" fmla="*/ 143248 h 1331193"/>
              <a:gd name="connsiteX5" fmla="*/ 837868 w 839240"/>
              <a:gd name="connsiteY5" fmla="*/ 935854 h 1331193"/>
              <a:gd name="connsiteX6" fmla="*/ 756246 w 839240"/>
              <a:gd name="connsiteY6" fmla="*/ 1205051 h 1331193"/>
              <a:gd name="connsiteX7" fmla="*/ 380221 w 839240"/>
              <a:gd name="connsiteY7" fmla="*/ 1329185 h 1331193"/>
              <a:gd name="connsiteX8" fmla="*/ 177395 w 839240"/>
              <a:gd name="connsiteY8" fmla="*/ 1113958 h 1331193"/>
              <a:gd name="connsiteX9" fmla="*/ 94438 w 839240"/>
              <a:gd name="connsiteY9" fmla="*/ 536082 h 1331193"/>
              <a:gd name="connsiteX10" fmla="*/ 9475 w 839240"/>
              <a:gd name="connsiteY10" fmla="*/ 552686 h 1331193"/>
              <a:gd name="connsiteX0" fmla="*/ 9475 w 838447"/>
              <a:gd name="connsiteY0" fmla="*/ 552686 h 1332254"/>
              <a:gd name="connsiteX1" fmla="*/ 68141 w 838447"/>
              <a:gd name="connsiteY1" fmla="*/ 421704 h 1332254"/>
              <a:gd name="connsiteX2" fmla="*/ 96954 w 838447"/>
              <a:gd name="connsiteY2" fmla="*/ 145395 h 1332254"/>
              <a:gd name="connsiteX3" fmla="*/ 302731 w 838447"/>
              <a:gd name="connsiteY3" fmla="*/ 383 h 1332254"/>
              <a:gd name="connsiteX4" fmla="*/ 720201 w 838447"/>
              <a:gd name="connsiteY4" fmla="*/ 143248 h 1332254"/>
              <a:gd name="connsiteX5" fmla="*/ 837868 w 838447"/>
              <a:gd name="connsiteY5" fmla="*/ 935854 h 1332254"/>
              <a:gd name="connsiteX6" fmla="*/ 746484 w 838447"/>
              <a:gd name="connsiteY6" fmla="*/ 1219874 h 1332254"/>
              <a:gd name="connsiteX7" fmla="*/ 380221 w 838447"/>
              <a:gd name="connsiteY7" fmla="*/ 1329185 h 1332254"/>
              <a:gd name="connsiteX8" fmla="*/ 177395 w 838447"/>
              <a:gd name="connsiteY8" fmla="*/ 1113958 h 1332254"/>
              <a:gd name="connsiteX9" fmla="*/ 94438 w 838447"/>
              <a:gd name="connsiteY9" fmla="*/ 536082 h 1332254"/>
              <a:gd name="connsiteX10" fmla="*/ 9475 w 838447"/>
              <a:gd name="connsiteY10" fmla="*/ 552686 h 1332254"/>
              <a:gd name="connsiteX0" fmla="*/ 9475 w 838410"/>
              <a:gd name="connsiteY0" fmla="*/ 552686 h 1331841"/>
              <a:gd name="connsiteX1" fmla="*/ 68141 w 838410"/>
              <a:gd name="connsiteY1" fmla="*/ 421704 h 1331841"/>
              <a:gd name="connsiteX2" fmla="*/ 96954 w 838410"/>
              <a:gd name="connsiteY2" fmla="*/ 145395 h 1331841"/>
              <a:gd name="connsiteX3" fmla="*/ 302731 w 838410"/>
              <a:gd name="connsiteY3" fmla="*/ 383 h 1331841"/>
              <a:gd name="connsiteX4" fmla="*/ 720201 w 838410"/>
              <a:gd name="connsiteY4" fmla="*/ 143248 h 1331841"/>
              <a:gd name="connsiteX5" fmla="*/ 837868 w 838410"/>
              <a:gd name="connsiteY5" fmla="*/ 935854 h 1331841"/>
              <a:gd name="connsiteX6" fmla="*/ 745826 w 838410"/>
              <a:gd name="connsiteY6" fmla="*/ 1214692 h 1331841"/>
              <a:gd name="connsiteX7" fmla="*/ 380221 w 838410"/>
              <a:gd name="connsiteY7" fmla="*/ 1329185 h 1331841"/>
              <a:gd name="connsiteX8" fmla="*/ 177395 w 838410"/>
              <a:gd name="connsiteY8" fmla="*/ 1113958 h 1331841"/>
              <a:gd name="connsiteX9" fmla="*/ 94438 w 838410"/>
              <a:gd name="connsiteY9" fmla="*/ 536082 h 1331841"/>
              <a:gd name="connsiteX10" fmla="*/ 9475 w 838410"/>
              <a:gd name="connsiteY10" fmla="*/ 552686 h 1331841"/>
              <a:gd name="connsiteX0" fmla="*/ 9475 w 838410"/>
              <a:gd name="connsiteY0" fmla="*/ 552359 h 1331514"/>
              <a:gd name="connsiteX1" fmla="*/ 68141 w 838410"/>
              <a:gd name="connsiteY1" fmla="*/ 421377 h 1331514"/>
              <a:gd name="connsiteX2" fmla="*/ 113639 w 838410"/>
              <a:gd name="connsiteY2" fmla="*/ 138724 h 1331514"/>
              <a:gd name="connsiteX3" fmla="*/ 302731 w 838410"/>
              <a:gd name="connsiteY3" fmla="*/ 56 h 1331514"/>
              <a:gd name="connsiteX4" fmla="*/ 720201 w 838410"/>
              <a:gd name="connsiteY4" fmla="*/ 142921 h 1331514"/>
              <a:gd name="connsiteX5" fmla="*/ 837868 w 838410"/>
              <a:gd name="connsiteY5" fmla="*/ 935527 h 1331514"/>
              <a:gd name="connsiteX6" fmla="*/ 745826 w 838410"/>
              <a:gd name="connsiteY6" fmla="*/ 1214365 h 1331514"/>
              <a:gd name="connsiteX7" fmla="*/ 380221 w 838410"/>
              <a:gd name="connsiteY7" fmla="*/ 1328858 h 1331514"/>
              <a:gd name="connsiteX8" fmla="*/ 177395 w 838410"/>
              <a:gd name="connsiteY8" fmla="*/ 1113631 h 1331514"/>
              <a:gd name="connsiteX9" fmla="*/ 94438 w 838410"/>
              <a:gd name="connsiteY9" fmla="*/ 535755 h 1331514"/>
              <a:gd name="connsiteX10" fmla="*/ 9475 w 838410"/>
              <a:gd name="connsiteY10" fmla="*/ 552359 h 1331514"/>
              <a:gd name="connsiteX0" fmla="*/ 9475 w 838410"/>
              <a:gd name="connsiteY0" fmla="*/ 555370 h 1334525"/>
              <a:gd name="connsiteX1" fmla="*/ 68141 w 838410"/>
              <a:gd name="connsiteY1" fmla="*/ 424388 h 1334525"/>
              <a:gd name="connsiteX2" fmla="*/ 113639 w 838410"/>
              <a:gd name="connsiteY2" fmla="*/ 141735 h 1334525"/>
              <a:gd name="connsiteX3" fmla="*/ 321423 w 838410"/>
              <a:gd name="connsiteY3" fmla="*/ 5 h 1334525"/>
              <a:gd name="connsiteX4" fmla="*/ 720201 w 838410"/>
              <a:gd name="connsiteY4" fmla="*/ 145932 h 1334525"/>
              <a:gd name="connsiteX5" fmla="*/ 837868 w 838410"/>
              <a:gd name="connsiteY5" fmla="*/ 938538 h 1334525"/>
              <a:gd name="connsiteX6" fmla="*/ 745826 w 838410"/>
              <a:gd name="connsiteY6" fmla="*/ 1217376 h 1334525"/>
              <a:gd name="connsiteX7" fmla="*/ 380221 w 838410"/>
              <a:gd name="connsiteY7" fmla="*/ 1331869 h 1334525"/>
              <a:gd name="connsiteX8" fmla="*/ 177395 w 838410"/>
              <a:gd name="connsiteY8" fmla="*/ 1116642 h 1334525"/>
              <a:gd name="connsiteX9" fmla="*/ 94438 w 838410"/>
              <a:gd name="connsiteY9" fmla="*/ 538766 h 1334525"/>
              <a:gd name="connsiteX10" fmla="*/ 9475 w 838410"/>
              <a:gd name="connsiteY10" fmla="*/ 555370 h 1334525"/>
              <a:gd name="connsiteX0" fmla="*/ 9475 w 838410"/>
              <a:gd name="connsiteY0" fmla="*/ 555454 h 1334609"/>
              <a:gd name="connsiteX1" fmla="*/ 68141 w 838410"/>
              <a:gd name="connsiteY1" fmla="*/ 424472 h 1334609"/>
              <a:gd name="connsiteX2" fmla="*/ 113639 w 838410"/>
              <a:gd name="connsiteY2" fmla="*/ 141819 h 1334609"/>
              <a:gd name="connsiteX3" fmla="*/ 321423 w 838410"/>
              <a:gd name="connsiteY3" fmla="*/ 89 h 1334609"/>
              <a:gd name="connsiteX4" fmla="*/ 720201 w 838410"/>
              <a:gd name="connsiteY4" fmla="*/ 146016 h 1334609"/>
              <a:gd name="connsiteX5" fmla="*/ 837868 w 838410"/>
              <a:gd name="connsiteY5" fmla="*/ 938622 h 1334609"/>
              <a:gd name="connsiteX6" fmla="*/ 745826 w 838410"/>
              <a:gd name="connsiteY6" fmla="*/ 1217460 h 1334609"/>
              <a:gd name="connsiteX7" fmla="*/ 380221 w 838410"/>
              <a:gd name="connsiteY7" fmla="*/ 1331953 h 1334609"/>
              <a:gd name="connsiteX8" fmla="*/ 177395 w 838410"/>
              <a:gd name="connsiteY8" fmla="*/ 1116726 h 1334609"/>
              <a:gd name="connsiteX9" fmla="*/ 94438 w 838410"/>
              <a:gd name="connsiteY9" fmla="*/ 538850 h 1334609"/>
              <a:gd name="connsiteX10" fmla="*/ 9475 w 838410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54 h 1334609"/>
              <a:gd name="connsiteX1" fmla="*/ 74950 w 837655"/>
              <a:gd name="connsiteY1" fmla="*/ 421428 h 1334609"/>
              <a:gd name="connsiteX2" fmla="*/ 112884 w 837655"/>
              <a:gd name="connsiteY2" fmla="*/ 141819 h 1334609"/>
              <a:gd name="connsiteX3" fmla="*/ 320668 w 837655"/>
              <a:gd name="connsiteY3" fmla="*/ 89 h 1334609"/>
              <a:gd name="connsiteX4" fmla="*/ 719446 w 837655"/>
              <a:gd name="connsiteY4" fmla="*/ 146016 h 1334609"/>
              <a:gd name="connsiteX5" fmla="*/ 837113 w 837655"/>
              <a:gd name="connsiteY5" fmla="*/ 938622 h 1334609"/>
              <a:gd name="connsiteX6" fmla="*/ 745071 w 837655"/>
              <a:gd name="connsiteY6" fmla="*/ 1217460 h 1334609"/>
              <a:gd name="connsiteX7" fmla="*/ 379466 w 837655"/>
              <a:gd name="connsiteY7" fmla="*/ 1331953 h 1334609"/>
              <a:gd name="connsiteX8" fmla="*/ 176640 w 837655"/>
              <a:gd name="connsiteY8" fmla="*/ 1116726 h 1334609"/>
              <a:gd name="connsiteX9" fmla="*/ 93683 w 837655"/>
              <a:gd name="connsiteY9" fmla="*/ 538850 h 1334609"/>
              <a:gd name="connsiteX10" fmla="*/ 8720 w 837655"/>
              <a:gd name="connsiteY10" fmla="*/ 555454 h 1334609"/>
              <a:gd name="connsiteX0" fmla="*/ 8720 w 837655"/>
              <a:gd name="connsiteY0" fmla="*/ 555461 h 1334616"/>
              <a:gd name="connsiteX1" fmla="*/ 74950 w 837655"/>
              <a:gd name="connsiteY1" fmla="*/ 421435 h 1334616"/>
              <a:gd name="connsiteX2" fmla="*/ 112884 w 837655"/>
              <a:gd name="connsiteY2" fmla="*/ 141826 h 1334616"/>
              <a:gd name="connsiteX3" fmla="*/ 320668 w 837655"/>
              <a:gd name="connsiteY3" fmla="*/ 96 h 1334616"/>
              <a:gd name="connsiteX4" fmla="*/ 719446 w 837655"/>
              <a:gd name="connsiteY4" fmla="*/ 146023 h 1334616"/>
              <a:gd name="connsiteX5" fmla="*/ 837113 w 837655"/>
              <a:gd name="connsiteY5" fmla="*/ 938629 h 1334616"/>
              <a:gd name="connsiteX6" fmla="*/ 745071 w 837655"/>
              <a:gd name="connsiteY6" fmla="*/ 1217467 h 1334616"/>
              <a:gd name="connsiteX7" fmla="*/ 379466 w 837655"/>
              <a:gd name="connsiteY7" fmla="*/ 1331960 h 1334616"/>
              <a:gd name="connsiteX8" fmla="*/ 176640 w 837655"/>
              <a:gd name="connsiteY8" fmla="*/ 1116733 h 1334616"/>
              <a:gd name="connsiteX9" fmla="*/ 93683 w 837655"/>
              <a:gd name="connsiteY9" fmla="*/ 538857 h 1334616"/>
              <a:gd name="connsiteX10" fmla="*/ 8720 w 837655"/>
              <a:gd name="connsiteY10" fmla="*/ 555461 h 1334616"/>
              <a:gd name="connsiteX0" fmla="*/ 8720 w 837655"/>
              <a:gd name="connsiteY0" fmla="*/ 555385 h 1334540"/>
              <a:gd name="connsiteX1" fmla="*/ 74950 w 837655"/>
              <a:gd name="connsiteY1" fmla="*/ 421359 h 1334540"/>
              <a:gd name="connsiteX2" fmla="*/ 123563 w 837655"/>
              <a:gd name="connsiteY2" fmla="*/ 138195 h 1334540"/>
              <a:gd name="connsiteX3" fmla="*/ 320668 w 837655"/>
              <a:gd name="connsiteY3" fmla="*/ 20 h 1334540"/>
              <a:gd name="connsiteX4" fmla="*/ 719446 w 837655"/>
              <a:gd name="connsiteY4" fmla="*/ 145947 h 1334540"/>
              <a:gd name="connsiteX5" fmla="*/ 837113 w 837655"/>
              <a:gd name="connsiteY5" fmla="*/ 938553 h 1334540"/>
              <a:gd name="connsiteX6" fmla="*/ 745071 w 837655"/>
              <a:gd name="connsiteY6" fmla="*/ 1217391 h 1334540"/>
              <a:gd name="connsiteX7" fmla="*/ 379466 w 837655"/>
              <a:gd name="connsiteY7" fmla="*/ 1331884 h 1334540"/>
              <a:gd name="connsiteX8" fmla="*/ 176640 w 837655"/>
              <a:gd name="connsiteY8" fmla="*/ 1116657 h 1334540"/>
              <a:gd name="connsiteX9" fmla="*/ 93683 w 837655"/>
              <a:gd name="connsiteY9" fmla="*/ 538781 h 1334540"/>
              <a:gd name="connsiteX10" fmla="*/ 8720 w 837655"/>
              <a:gd name="connsiteY10" fmla="*/ 555385 h 1334540"/>
              <a:gd name="connsiteX0" fmla="*/ 8179 w 837114"/>
              <a:gd name="connsiteY0" fmla="*/ 555383 h 1334538"/>
              <a:gd name="connsiteX1" fmla="*/ 80640 w 837114"/>
              <a:gd name="connsiteY1" fmla="*/ 420336 h 1334538"/>
              <a:gd name="connsiteX2" fmla="*/ 123022 w 837114"/>
              <a:gd name="connsiteY2" fmla="*/ 138193 h 1334538"/>
              <a:gd name="connsiteX3" fmla="*/ 320127 w 837114"/>
              <a:gd name="connsiteY3" fmla="*/ 18 h 1334538"/>
              <a:gd name="connsiteX4" fmla="*/ 718905 w 837114"/>
              <a:gd name="connsiteY4" fmla="*/ 145945 h 1334538"/>
              <a:gd name="connsiteX5" fmla="*/ 836572 w 837114"/>
              <a:gd name="connsiteY5" fmla="*/ 938551 h 1334538"/>
              <a:gd name="connsiteX6" fmla="*/ 744530 w 837114"/>
              <a:gd name="connsiteY6" fmla="*/ 1217389 h 1334538"/>
              <a:gd name="connsiteX7" fmla="*/ 378925 w 837114"/>
              <a:gd name="connsiteY7" fmla="*/ 1331882 h 1334538"/>
              <a:gd name="connsiteX8" fmla="*/ 176099 w 837114"/>
              <a:gd name="connsiteY8" fmla="*/ 1116655 h 1334538"/>
              <a:gd name="connsiteX9" fmla="*/ 93142 w 837114"/>
              <a:gd name="connsiteY9" fmla="*/ 538779 h 1334538"/>
              <a:gd name="connsiteX10" fmla="*/ 8179 w 837114"/>
              <a:gd name="connsiteY10" fmla="*/ 555383 h 1334538"/>
              <a:gd name="connsiteX0" fmla="*/ 9690 w 838625"/>
              <a:gd name="connsiteY0" fmla="*/ 555383 h 1334538"/>
              <a:gd name="connsiteX1" fmla="*/ 82151 w 838625"/>
              <a:gd name="connsiteY1" fmla="*/ 420336 h 1334538"/>
              <a:gd name="connsiteX2" fmla="*/ 124533 w 838625"/>
              <a:gd name="connsiteY2" fmla="*/ 138193 h 1334538"/>
              <a:gd name="connsiteX3" fmla="*/ 321638 w 838625"/>
              <a:gd name="connsiteY3" fmla="*/ 18 h 1334538"/>
              <a:gd name="connsiteX4" fmla="*/ 720416 w 838625"/>
              <a:gd name="connsiteY4" fmla="*/ 145945 h 1334538"/>
              <a:gd name="connsiteX5" fmla="*/ 838083 w 838625"/>
              <a:gd name="connsiteY5" fmla="*/ 938551 h 1334538"/>
              <a:gd name="connsiteX6" fmla="*/ 746041 w 838625"/>
              <a:gd name="connsiteY6" fmla="*/ 1217389 h 1334538"/>
              <a:gd name="connsiteX7" fmla="*/ 380436 w 838625"/>
              <a:gd name="connsiteY7" fmla="*/ 1331882 h 1334538"/>
              <a:gd name="connsiteX8" fmla="*/ 177610 w 838625"/>
              <a:gd name="connsiteY8" fmla="*/ 1116655 h 1334538"/>
              <a:gd name="connsiteX9" fmla="*/ 94653 w 838625"/>
              <a:gd name="connsiteY9" fmla="*/ 538779 h 1334538"/>
              <a:gd name="connsiteX10" fmla="*/ 9690 w 838625"/>
              <a:gd name="connsiteY10" fmla="*/ 555383 h 1334538"/>
              <a:gd name="connsiteX0" fmla="*/ 9690 w 838625"/>
              <a:gd name="connsiteY0" fmla="*/ 561266 h 1340421"/>
              <a:gd name="connsiteX1" fmla="*/ 82151 w 838625"/>
              <a:gd name="connsiteY1" fmla="*/ 426219 h 1340421"/>
              <a:gd name="connsiteX2" fmla="*/ 124533 w 838625"/>
              <a:gd name="connsiteY2" fmla="*/ 144076 h 1340421"/>
              <a:gd name="connsiteX3" fmla="*/ 368592 w 838625"/>
              <a:gd name="connsiteY3" fmla="*/ 16 h 1340421"/>
              <a:gd name="connsiteX4" fmla="*/ 720416 w 838625"/>
              <a:gd name="connsiteY4" fmla="*/ 151828 h 1340421"/>
              <a:gd name="connsiteX5" fmla="*/ 838083 w 838625"/>
              <a:gd name="connsiteY5" fmla="*/ 944434 h 1340421"/>
              <a:gd name="connsiteX6" fmla="*/ 746041 w 838625"/>
              <a:gd name="connsiteY6" fmla="*/ 1223272 h 1340421"/>
              <a:gd name="connsiteX7" fmla="*/ 380436 w 838625"/>
              <a:gd name="connsiteY7" fmla="*/ 1337765 h 1340421"/>
              <a:gd name="connsiteX8" fmla="*/ 177610 w 838625"/>
              <a:gd name="connsiteY8" fmla="*/ 1122538 h 1340421"/>
              <a:gd name="connsiteX9" fmla="*/ 94653 w 838625"/>
              <a:gd name="connsiteY9" fmla="*/ 544662 h 1340421"/>
              <a:gd name="connsiteX10" fmla="*/ 9690 w 838625"/>
              <a:gd name="connsiteY10" fmla="*/ 561266 h 1340421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625"/>
              <a:gd name="connsiteY0" fmla="*/ 561272 h 1340427"/>
              <a:gd name="connsiteX1" fmla="*/ 82151 w 838625"/>
              <a:gd name="connsiteY1" fmla="*/ 426225 h 1340427"/>
              <a:gd name="connsiteX2" fmla="*/ 132321 w 838625"/>
              <a:gd name="connsiteY2" fmla="*/ 142806 h 1340427"/>
              <a:gd name="connsiteX3" fmla="*/ 368592 w 838625"/>
              <a:gd name="connsiteY3" fmla="*/ 22 h 1340427"/>
              <a:gd name="connsiteX4" fmla="*/ 720416 w 838625"/>
              <a:gd name="connsiteY4" fmla="*/ 151834 h 1340427"/>
              <a:gd name="connsiteX5" fmla="*/ 838083 w 838625"/>
              <a:gd name="connsiteY5" fmla="*/ 944440 h 1340427"/>
              <a:gd name="connsiteX6" fmla="*/ 746041 w 838625"/>
              <a:gd name="connsiteY6" fmla="*/ 1223278 h 1340427"/>
              <a:gd name="connsiteX7" fmla="*/ 380436 w 838625"/>
              <a:gd name="connsiteY7" fmla="*/ 1337771 h 1340427"/>
              <a:gd name="connsiteX8" fmla="*/ 177610 w 838625"/>
              <a:gd name="connsiteY8" fmla="*/ 1122544 h 1340427"/>
              <a:gd name="connsiteX9" fmla="*/ 94653 w 838625"/>
              <a:gd name="connsiteY9" fmla="*/ 544668 h 1340427"/>
              <a:gd name="connsiteX10" fmla="*/ 9690 w 838625"/>
              <a:gd name="connsiteY10" fmla="*/ 561272 h 1340427"/>
              <a:gd name="connsiteX0" fmla="*/ 9690 w 838597"/>
              <a:gd name="connsiteY0" fmla="*/ 561272 h 1338938"/>
              <a:gd name="connsiteX1" fmla="*/ 82151 w 838597"/>
              <a:gd name="connsiteY1" fmla="*/ 426225 h 1338938"/>
              <a:gd name="connsiteX2" fmla="*/ 132321 w 838597"/>
              <a:gd name="connsiteY2" fmla="*/ 142806 h 1338938"/>
              <a:gd name="connsiteX3" fmla="*/ 368592 w 838597"/>
              <a:gd name="connsiteY3" fmla="*/ 22 h 1338938"/>
              <a:gd name="connsiteX4" fmla="*/ 720416 w 838597"/>
              <a:gd name="connsiteY4" fmla="*/ 151834 h 1338938"/>
              <a:gd name="connsiteX5" fmla="*/ 838083 w 838597"/>
              <a:gd name="connsiteY5" fmla="*/ 944440 h 1338938"/>
              <a:gd name="connsiteX6" fmla="*/ 746041 w 838597"/>
              <a:gd name="connsiteY6" fmla="*/ 1223278 h 1338938"/>
              <a:gd name="connsiteX7" fmla="*/ 389782 w 838597"/>
              <a:gd name="connsiteY7" fmla="*/ 1336240 h 1338938"/>
              <a:gd name="connsiteX8" fmla="*/ 177610 w 838597"/>
              <a:gd name="connsiteY8" fmla="*/ 1122544 h 1338938"/>
              <a:gd name="connsiteX9" fmla="*/ 94653 w 838597"/>
              <a:gd name="connsiteY9" fmla="*/ 544668 h 1338938"/>
              <a:gd name="connsiteX10" fmla="*/ 9690 w 838597"/>
              <a:gd name="connsiteY10" fmla="*/ 561272 h 1338938"/>
              <a:gd name="connsiteX0" fmla="*/ 9690 w 838176"/>
              <a:gd name="connsiteY0" fmla="*/ 561272 h 1339740"/>
              <a:gd name="connsiteX1" fmla="*/ 82151 w 838176"/>
              <a:gd name="connsiteY1" fmla="*/ 426225 h 1339740"/>
              <a:gd name="connsiteX2" fmla="*/ 132321 w 838176"/>
              <a:gd name="connsiteY2" fmla="*/ 142806 h 1339740"/>
              <a:gd name="connsiteX3" fmla="*/ 368592 w 838176"/>
              <a:gd name="connsiteY3" fmla="*/ 22 h 1339740"/>
              <a:gd name="connsiteX4" fmla="*/ 720416 w 838176"/>
              <a:gd name="connsiteY4" fmla="*/ 151834 h 1339740"/>
              <a:gd name="connsiteX5" fmla="*/ 838083 w 838176"/>
              <a:gd name="connsiteY5" fmla="*/ 944440 h 1339740"/>
              <a:gd name="connsiteX6" fmla="*/ 732921 w 838176"/>
              <a:gd name="connsiteY6" fmla="*/ 1232650 h 1339740"/>
              <a:gd name="connsiteX7" fmla="*/ 389782 w 838176"/>
              <a:gd name="connsiteY7" fmla="*/ 1336240 h 1339740"/>
              <a:gd name="connsiteX8" fmla="*/ 177610 w 838176"/>
              <a:gd name="connsiteY8" fmla="*/ 1122544 h 1339740"/>
              <a:gd name="connsiteX9" fmla="*/ 94653 w 838176"/>
              <a:gd name="connsiteY9" fmla="*/ 544668 h 1339740"/>
              <a:gd name="connsiteX10" fmla="*/ 9690 w 838176"/>
              <a:gd name="connsiteY10" fmla="*/ 561272 h 1339740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228"/>
              <a:gd name="connsiteX1" fmla="*/ 82151 w 838100"/>
              <a:gd name="connsiteY1" fmla="*/ 426225 h 1340228"/>
              <a:gd name="connsiteX2" fmla="*/ 132321 w 838100"/>
              <a:gd name="connsiteY2" fmla="*/ 142806 h 1340228"/>
              <a:gd name="connsiteX3" fmla="*/ 368592 w 838100"/>
              <a:gd name="connsiteY3" fmla="*/ 22 h 1340228"/>
              <a:gd name="connsiteX4" fmla="*/ 720416 w 838100"/>
              <a:gd name="connsiteY4" fmla="*/ 151834 h 1340228"/>
              <a:gd name="connsiteX5" fmla="*/ 838083 w 838100"/>
              <a:gd name="connsiteY5" fmla="*/ 944440 h 1340228"/>
              <a:gd name="connsiteX6" fmla="*/ 714454 w 838100"/>
              <a:gd name="connsiteY6" fmla="*/ 1237481 h 1340228"/>
              <a:gd name="connsiteX7" fmla="*/ 389782 w 838100"/>
              <a:gd name="connsiteY7" fmla="*/ 1336240 h 1340228"/>
              <a:gd name="connsiteX8" fmla="*/ 177610 w 838100"/>
              <a:gd name="connsiteY8" fmla="*/ 1122544 h 1340228"/>
              <a:gd name="connsiteX9" fmla="*/ 94653 w 838100"/>
              <a:gd name="connsiteY9" fmla="*/ 544668 h 1340228"/>
              <a:gd name="connsiteX10" fmla="*/ 9690 w 838100"/>
              <a:gd name="connsiteY10" fmla="*/ 561272 h 1340228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387"/>
              <a:gd name="connsiteX1" fmla="*/ 82151 w 838100"/>
              <a:gd name="connsiteY1" fmla="*/ 426225 h 1340387"/>
              <a:gd name="connsiteX2" fmla="*/ 132321 w 838100"/>
              <a:gd name="connsiteY2" fmla="*/ 142806 h 1340387"/>
              <a:gd name="connsiteX3" fmla="*/ 368592 w 838100"/>
              <a:gd name="connsiteY3" fmla="*/ 22 h 1340387"/>
              <a:gd name="connsiteX4" fmla="*/ 720416 w 838100"/>
              <a:gd name="connsiteY4" fmla="*/ 151834 h 1340387"/>
              <a:gd name="connsiteX5" fmla="*/ 838083 w 838100"/>
              <a:gd name="connsiteY5" fmla="*/ 944440 h 1340387"/>
              <a:gd name="connsiteX6" fmla="*/ 714454 w 838100"/>
              <a:gd name="connsiteY6" fmla="*/ 1237481 h 1340387"/>
              <a:gd name="connsiteX7" fmla="*/ 389782 w 838100"/>
              <a:gd name="connsiteY7" fmla="*/ 1336240 h 1340387"/>
              <a:gd name="connsiteX8" fmla="*/ 185174 w 838100"/>
              <a:gd name="connsiteY8" fmla="*/ 1119499 h 1340387"/>
              <a:gd name="connsiteX9" fmla="*/ 94653 w 838100"/>
              <a:gd name="connsiteY9" fmla="*/ 544668 h 1340387"/>
              <a:gd name="connsiteX10" fmla="*/ 9690 w 838100"/>
              <a:gd name="connsiteY10" fmla="*/ 561272 h 1340387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4653 w 838100"/>
              <a:gd name="connsiteY9" fmla="*/ 544668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690 w 838100"/>
              <a:gd name="connsiteY0" fmla="*/ 561272 h 1340441"/>
              <a:gd name="connsiteX1" fmla="*/ 82151 w 838100"/>
              <a:gd name="connsiteY1" fmla="*/ 426225 h 1340441"/>
              <a:gd name="connsiteX2" fmla="*/ 132321 w 838100"/>
              <a:gd name="connsiteY2" fmla="*/ 142806 h 1340441"/>
              <a:gd name="connsiteX3" fmla="*/ 368592 w 838100"/>
              <a:gd name="connsiteY3" fmla="*/ 22 h 1340441"/>
              <a:gd name="connsiteX4" fmla="*/ 720416 w 838100"/>
              <a:gd name="connsiteY4" fmla="*/ 151834 h 1340441"/>
              <a:gd name="connsiteX5" fmla="*/ 838083 w 838100"/>
              <a:gd name="connsiteY5" fmla="*/ 944440 h 1340441"/>
              <a:gd name="connsiteX6" fmla="*/ 714454 w 838100"/>
              <a:gd name="connsiteY6" fmla="*/ 1237481 h 1340441"/>
              <a:gd name="connsiteX7" fmla="*/ 389782 w 838100"/>
              <a:gd name="connsiteY7" fmla="*/ 1336240 h 1340441"/>
              <a:gd name="connsiteX8" fmla="*/ 191405 w 838100"/>
              <a:gd name="connsiteY8" fmla="*/ 1118478 h 1340441"/>
              <a:gd name="connsiteX9" fmla="*/ 99116 w 838100"/>
              <a:gd name="connsiteY9" fmla="*/ 554771 h 1340441"/>
              <a:gd name="connsiteX10" fmla="*/ 9690 w 838100"/>
              <a:gd name="connsiteY10" fmla="*/ 561272 h 1340441"/>
              <a:gd name="connsiteX0" fmla="*/ 9264 w 837674"/>
              <a:gd name="connsiteY0" fmla="*/ 561273 h 1340442"/>
              <a:gd name="connsiteX1" fmla="*/ 85739 w 837674"/>
              <a:gd name="connsiteY1" fmla="*/ 432792 h 1340442"/>
              <a:gd name="connsiteX2" fmla="*/ 131895 w 837674"/>
              <a:gd name="connsiteY2" fmla="*/ 142807 h 1340442"/>
              <a:gd name="connsiteX3" fmla="*/ 368166 w 837674"/>
              <a:gd name="connsiteY3" fmla="*/ 23 h 1340442"/>
              <a:gd name="connsiteX4" fmla="*/ 719990 w 837674"/>
              <a:gd name="connsiteY4" fmla="*/ 151835 h 1340442"/>
              <a:gd name="connsiteX5" fmla="*/ 837657 w 837674"/>
              <a:gd name="connsiteY5" fmla="*/ 944441 h 1340442"/>
              <a:gd name="connsiteX6" fmla="*/ 714028 w 837674"/>
              <a:gd name="connsiteY6" fmla="*/ 1237482 h 1340442"/>
              <a:gd name="connsiteX7" fmla="*/ 389356 w 837674"/>
              <a:gd name="connsiteY7" fmla="*/ 1336241 h 1340442"/>
              <a:gd name="connsiteX8" fmla="*/ 190979 w 837674"/>
              <a:gd name="connsiteY8" fmla="*/ 1118479 h 1340442"/>
              <a:gd name="connsiteX9" fmla="*/ 98690 w 837674"/>
              <a:gd name="connsiteY9" fmla="*/ 554772 h 1340442"/>
              <a:gd name="connsiteX10" fmla="*/ 9264 w 837674"/>
              <a:gd name="connsiteY10" fmla="*/ 561273 h 1340442"/>
              <a:gd name="connsiteX0" fmla="*/ 9264 w 837674"/>
              <a:gd name="connsiteY0" fmla="*/ 561036 h 1340205"/>
              <a:gd name="connsiteX1" fmla="*/ 85739 w 837674"/>
              <a:gd name="connsiteY1" fmla="*/ 432555 h 1340205"/>
              <a:gd name="connsiteX2" fmla="*/ 131895 w 837674"/>
              <a:gd name="connsiteY2" fmla="*/ 142570 h 1340205"/>
              <a:gd name="connsiteX3" fmla="*/ 377737 w 837674"/>
              <a:gd name="connsiteY3" fmla="*/ 24 h 1340205"/>
              <a:gd name="connsiteX4" fmla="*/ 719990 w 837674"/>
              <a:gd name="connsiteY4" fmla="*/ 151598 h 1340205"/>
              <a:gd name="connsiteX5" fmla="*/ 837657 w 837674"/>
              <a:gd name="connsiteY5" fmla="*/ 944204 h 1340205"/>
              <a:gd name="connsiteX6" fmla="*/ 714028 w 837674"/>
              <a:gd name="connsiteY6" fmla="*/ 1237245 h 1340205"/>
              <a:gd name="connsiteX7" fmla="*/ 389356 w 837674"/>
              <a:gd name="connsiteY7" fmla="*/ 1336004 h 1340205"/>
              <a:gd name="connsiteX8" fmla="*/ 190979 w 837674"/>
              <a:gd name="connsiteY8" fmla="*/ 1118242 h 1340205"/>
              <a:gd name="connsiteX9" fmla="*/ 98690 w 837674"/>
              <a:gd name="connsiteY9" fmla="*/ 554535 h 1340205"/>
              <a:gd name="connsiteX10" fmla="*/ 9264 w 837674"/>
              <a:gd name="connsiteY10" fmla="*/ 561036 h 1340205"/>
              <a:gd name="connsiteX0" fmla="*/ 9264 w 837674"/>
              <a:gd name="connsiteY0" fmla="*/ 563179 h 1342348"/>
              <a:gd name="connsiteX1" fmla="*/ 85739 w 837674"/>
              <a:gd name="connsiteY1" fmla="*/ 434698 h 1342348"/>
              <a:gd name="connsiteX2" fmla="*/ 131895 w 837674"/>
              <a:gd name="connsiteY2" fmla="*/ 144713 h 1342348"/>
              <a:gd name="connsiteX3" fmla="*/ 377737 w 837674"/>
              <a:gd name="connsiteY3" fmla="*/ 2167 h 1342348"/>
              <a:gd name="connsiteX4" fmla="*/ 719990 w 837674"/>
              <a:gd name="connsiteY4" fmla="*/ 153741 h 1342348"/>
              <a:gd name="connsiteX5" fmla="*/ 837657 w 837674"/>
              <a:gd name="connsiteY5" fmla="*/ 946347 h 1342348"/>
              <a:gd name="connsiteX6" fmla="*/ 714028 w 837674"/>
              <a:gd name="connsiteY6" fmla="*/ 1239388 h 1342348"/>
              <a:gd name="connsiteX7" fmla="*/ 389356 w 837674"/>
              <a:gd name="connsiteY7" fmla="*/ 1338147 h 1342348"/>
              <a:gd name="connsiteX8" fmla="*/ 190979 w 837674"/>
              <a:gd name="connsiteY8" fmla="*/ 1120385 h 1342348"/>
              <a:gd name="connsiteX9" fmla="*/ 98690 w 837674"/>
              <a:gd name="connsiteY9" fmla="*/ 556678 h 1342348"/>
              <a:gd name="connsiteX10" fmla="*/ 9264 w 837674"/>
              <a:gd name="connsiteY10" fmla="*/ 563179 h 1342348"/>
              <a:gd name="connsiteX0" fmla="*/ 9264 w 837674"/>
              <a:gd name="connsiteY0" fmla="*/ 561106 h 1340275"/>
              <a:gd name="connsiteX1" fmla="*/ 85739 w 837674"/>
              <a:gd name="connsiteY1" fmla="*/ 432625 h 1340275"/>
              <a:gd name="connsiteX2" fmla="*/ 138784 w 837674"/>
              <a:gd name="connsiteY2" fmla="*/ 134289 h 1340275"/>
              <a:gd name="connsiteX3" fmla="*/ 377737 w 837674"/>
              <a:gd name="connsiteY3" fmla="*/ 94 h 1340275"/>
              <a:gd name="connsiteX4" fmla="*/ 719990 w 837674"/>
              <a:gd name="connsiteY4" fmla="*/ 151668 h 1340275"/>
              <a:gd name="connsiteX5" fmla="*/ 837657 w 837674"/>
              <a:gd name="connsiteY5" fmla="*/ 944274 h 1340275"/>
              <a:gd name="connsiteX6" fmla="*/ 714028 w 837674"/>
              <a:gd name="connsiteY6" fmla="*/ 1237315 h 1340275"/>
              <a:gd name="connsiteX7" fmla="*/ 389356 w 837674"/>
              <a:gd name="connsiteY7" fmla="*/ 1336074 h 1340275"/>
              <a:gd name="connsiteX8" fmla="*/ 190979 w 837674"/>
              <a:gd name="connsiteY8" fmla="*/ 1118312 h 1340275"/>
              <a:gd name="connsiteX9" fmla="*/ 98690 w 837674"/>
              <a:gd name="connsiteY9" fmla="*/ 554605 h 1340275"/>
              <a:gd name="connsiteX10" fmla="*/ 9264 w 837674"/>
              <a:gd name="connsiteY10" fmla="*/ 561106 h 1340275"/>
              <a:gd name="connsiteX0" fmla="*/ 9264 w 837674"/>
              <a:gd name="connsiteY0" fmla="*/ 561059 h 1340228"/>
              <a:gd name="connsiteX1" fmla="*/ 85739 w 837674"/>
              <a:gd name="connsiteY1" fmla="*/ 432578 h 1340228"/>
              <a:gd name="connsiteX2" fmla="*/ 142573 w 837674"/>
              <a:gd name="connsiteY2" fmla="*/ 139038 h 1340228"/>
              <a:gd name="connsiteX3" fmla="*/ 377737 w 837674"/>
              <a:gd name="connsiteY3" fmla="*/ 47 h 1340228"/>
              <a:gd name="connsiteX4" fmla="*/ 719990 w 837674"/>
              <a:gd name="connsiteY4" fmla="*/ 151621 h 1340228"/>
              <a:gd name="connsiteX5" fmla="*/ 837657 w 837674"/>
              <a:gd name="connsiteY5" fmla="*/ 944227 h 1340228"/>
              <a:gd name="connsiteX6" fmla="*/ 714028 w 837674"/>
              <a:gd name="connsiteY6" fmla="*/ 1237268 h 1340228"/>
              <a:gd name="connsiteX7" fmla="*/ 389356 w 837674"/>
              <a:gd name="connsiteY7" fmla="*/ 1336027 h 1340228"/>
              <a:gd name="connsiteX8" fmla="*/ 190979 w 837674"/>
              <a:gd name="connsiteY8" fmla="*/ 1118265 h 1340228"/>
              <a:gd name="connsiteX9" fmla="*/ 98690 w 837674"/>
              <a:gd name="connsiteY9" fmla="*/ 554558 h 1340228"/>
              <a:gd name="connsiteX10" fmla="*/ 9264 w 837674"/>
              <a:gd name="connsiteY10" fmla="*/ 561059 h 1340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37674" h="1340228">
                <a:moveTo>
                  <a:pt x="9264" y="561059"/>
                </a:moveTo>
                <a:cubicBezTo>
                  <a:pt x="-23312" y="593730"/>
                  <a:pt x="36711" y="472787"/>
                  <a:pt x="85739" y="432578"/>
                </a:cubicBezTo>
                <a:cubicBezTo>
                  <a:pt x="80658" y="362847"/>
                  <a:pt x="93907" y="211126"/>
                  <a:pt x="142573" y="139038"/>
                </a:cubicBezTo>
                <a:cubicBezTo>
                  <a:pt x="191239" y="66950"/>
                  <a:pt x="281501" y="-2050"/>
                  <a:pt x="377737" y="47"/>
                </a:cubicBezTo>
                <a:cubicBezTo>
                  <a:pt x="473973" y="2144"/>
                  <a:pt x="643337" y="-5742"/>
                  <a:pt x="719990" y="151621"/>
                </a:cubicBezTo>
                <a:cubicBezTo>
                  <a:pt x="796643" y="308984"/>
                  <a:pt x="838651" y="763286"/>
                  <a:pt x="837657" y="944227"/>
                </a:cubicBezTo>
                <a:cubicBezTo>
                  <a:pt x="836663" y="1125168"/>
                  <a:pt x="788745" y="1171968"/>
                  <a:pt x="714028" y="1237268"/>
                </a:cubicBezTo>
                <a:cubicBezTo>
                  <a:pt x="639311" y="1302568"/>
                  <a:pt x="476531" y="1355861"/>
                  <a:pt x="389356" y="1336027"/>
                </a:cubicBezTo>
                <a:cubicBezTo>
                  <a:pt x="302181" y="1316193"/>
                  <a:pt x="230371" y="1224871"/>
                  <a:pt x="190979" y="1118265"/>
                </a:cubicBezTo>
                <a:cubicBezTo>
                  <a:pt x="91511" y="819657"/>
                  <a:pt x="131486" y="610119"/>
                  <a:pt x="98690" y="554558"/>
                </a:cubicBezTo>
                <a:cubicBezTo>
                  <a:pt x="61556" y="528899"/>
                  <a:pt x="20789" y="549629"/>
                  <a:pt x="9264" y="56105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ln>
                <a:solidFill>
                  <a:srgbClr val="00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B85B7C0-0533-E006-AA67-26E98D6D6707}"/>
              </a:ext>
            </a:extLst>
          </p:cNvPr>
          <p:cNvSpPr/>
          <p:nvPr/>
        </p:nvSpPr>
        <p:spPr>
          <a:xfrm>
            <a:off x="4744861" y="1968406"/>
            <a:ext cx="7155044" cy="2423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>
                <a:solidFill>
                  <a:schemeClr val="tx1"/>
                </a:solidFill>
              </a:rPr>
              <a:t>Tema a tratar:</a:t>
            </a:r>
          </a:p>
          <a:p>
            <a:pPr algn="ctr"/>
            <a:r>
              <a:rPr lang="es-ES" sz="4400" b="1" dirty="0">
                <a:solidFill>
                  <a:schemeClr val="tx1"/>
                </a:solidFill>
              </a:rPr>
              <a:t>Protocolo de investigación</a:t>
            </a:r>
          </a:p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C316519-6955-7427-77E6-77AF502B0A3C}"/>
              </a:ext>
            </a:extLst>
          </p:cNvPr>
          <p:cNvSpPr/>
          <p:nvPr/>
        </p:nvSpPr>
        <p:spPr>
          <a:xfrm>
            <a:off x="4861696" y="1925133"/>
            <a:ext cx="7155044" cy="2423160"/>
          </a:xfrm>
          <a:custGeom>
            <a:avLst/>
            <a:gdLst>
              <a:gd name="connsiteX0" fmla="*/ 0 w 7155044"/>
              <a:gd name="connsiteY0" fmla="*/ 0 h 2423160"/>
              <a:gd name="connsiteX1" fmla="*/ 7155044 w 7155044"/>
              <a:gd name="connsiteY1" fmla="*/ 0 h 2423160"/>
              <a:gd name="connsiteX2" fmla="*/ 7155044 w 7155044"/>
              <a:gd name="connsiteY2" fmla="*/ 2423160 h 2423160"/>
              <a:gd name="connsiteX3" fmla="*/ 0 w 7155044"/>
              <a:gd name="connsiteY3" fmla="*/ 2423160 h 2423160"/>
              <a:gd name="connsiteX4" fmla="*/ 0 w 7155044"/>
              <a:gd name="connsiteY4" fmla="*/ 0 h 242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5044" h="2423160" extrusionOk="0">
                <a:moveTo>
                  <a:pt x="0" y="0"/>
                </a:moveTo>
                <a:cubicBezTo>
                  <a:pt x="2451830" y="94229"/>
                  <a:pt x="4226845" y="-70426"/>
                  <a:pt x="7155044" y="0"/>
                </a:cubicBezTo>
                <a:cubicBezTo>
                  <a:pt x="7219161" y="763869"/>
                  <a:pt x="7272285" y="1234609"/>
                  <a:pt x="7155044" y="2423160"/>
                </a:cubicBezTo>
                <a:cubicBezTo>
                  <a:pt x="4880592" y="2344916"/>
                  <a:pt x="1357015" y="2343555"/>
                  <a:pt x="0" y="2423160"/>
                </a:cubicBezTo>
                <a:cubicBezTo>
                  <a:pt x="-91413" y="1901935"/>
                  <a:pt x="-139219" y="441671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72192687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955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EB3E5C-E15F-B63A-A8A3-F93AE6839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9791" y="1083128"/>
            <a:ext cx="6966858" cy="3091544"/>
          </a:xfrm>
        </p:spPr>
        <p:txBody>
          <a:bodyPr>
            <a:normAutofit/>
          </a:bodyPr>
          <a:lstStyle/>
          <a:p>
            <a:r>
              <a:rPr lang="es-ES" sz="4000" dirty="0"/>
              <a:t>Un paradigma de investigación es el objeto de estudio de una ciencia, que surge de la necesidad de entender o resolver algo</a:t>
            </a:r>
            <a:endParaRPr lang="es-MX" sz="4000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2655A7E-B7A1-84C9-68C1-82AE8D13A312}"/>
              </a:ext>
            </a:extLst>
          </p:cNvPr>
          <p:cNvSpPr txBox="1">
            <a:spLocks/>
          </p:cNvSpPr>
          <p:nvPr/>
        </p:nvSpPr>
        <p:spPr>
          <a:xfrm>
            <a:off x="4319451" y="2927168"/>
            <a:ext cx="6966858" cy="3091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b="1" kern="1200" spc="1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dirty="0"/>
              <a:t>Tiene una forma específica de explicar, interpretas o comprender os resultados obtenidos</a:t>
            </a:r>
            <a:endParaRPr lang="es-MX" sz="4000" dirty="0"/>
          </a:p>
        </p:txBody>
      </p:sp>
      <p:pic>
        <p:nvPicPr>
          <p:cNvPr id="1026" name="Picture 2" descr="Calaméo - Paradigmas De Investigación">
            <a:extLst>
              <a:ext uri="{FF2B5EF4-FFF2-40B4-BE49-F238E27FC236}">
                <a16:creationId xmlns:a16="http://schemas.microsoft.com/office/drawing/2014/main" id="{F6DA54B1-5549-7031-6BEA-641960EBE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91" y="3813992"/>
            <a:ext cx="3424943" cy="256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24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B0C5F5-5914-2E03-2341-021BE61BE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558201"/>
            <a:ext cx="7134446" cy="2870791"/>
          </a:xfrm>
        </p:spPr>
        <p:txBody>
          <a:bodyPr>
            <a:normAutofit fontScale="90000"/>
          </a:bodyPr>
          <a:lstStyle/>
          <a:p>
            <a:r>
              <a:rPr lang="es-ES" dirty="0"/>
              <a:t>Es el modelo o pauta para llevar a cabo una investigación.</a:t>
            </a:r>
            <a:br>
              <a:rPr lang="es-ES" dirty="0"/>
            </a:br>
            <a:r>
              <a:rPr lang="es-ES" dirty="0"/>
              <a:t>Un conjunto de ideas, creencias o entendimientos dentro de las cuales pueden funcionar las teorías y las prácticas</a:t>
            </a:r>
            <a:endParaRPr lang="es-MX" dirty="0"/>
          </a:p>
        </p:txBody>
      </p:sp>
      <p:pic>
        <p:nvPicPr>
          <p:cNvPr id="2050" name="Picture 2" descr="Intercambio de Datos: un nuevo paradigma en investigación clínica - Abierto  al Público">
            <a:extLst>
              <a:ext uri="{FF2B5EF4-FFF2-40B4-BE49-F238E27FC236}">
                <a16:creationId xmlns:a16="http://schemas.microsoft.com/office/drawing/2014/main" id="{82639943-0BB2-2BF9-733A-473B6FA536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3" r="19631"/>
          <a:stretch/>
        </p:blipFill>
        <p:spPr bwMode="auto">
          <a:xfrm>
            <a:off x="8778427" y="4085295"/>
            <a:ext cx="2914361" cy="242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124073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AnalogousFromLightSeedLeftStep">
      <a:dk1>
        <a:srgbClr val="000000"/>
      </a:dk1>
      <a:lt1>
        <a:srgbClr val="FFFFFF"/>
      </a:lt1>
      <a:dk2>
        <a:srgbClr val="24393F"/>
      </a:dk2>
      <a:lt2>
        <a:srgbClr val="E8E8E2"/>
      </a:lt2>
      <a:accent1>
        <a:srgbClr val="8885D7"/>
      </a:accent1>
      <a:accent2>
        <a:srgbClr val="6A90CE"/>
      </a:accent2>
      <a:accent3>
        <a:srgbClr val="5AAEC3"/>
      </a:accent3>
      <a:accent4>
        <a:srgbClr val="5DB4A2"/>
      </a:accent4>
      <a:accent5>
        <a:srgbClr val="68B484"/>
      </a:accent5>
      <a:accent6>
        <a:srgbClr val="62B65E"/>
      </a:accent6>
      <a:hlink>
        <a:srgbClr val="848651"/>
      </a:hlink>
      <a:folHlink>
        <a:srgbClr val="7F7F7F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112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The Hand</vt:lpstr>
      <vt:lpstr>The Serif Hand</vt:lpstr>
      <vt:lpstr>ChitchatVTI</vt:lpstr>
      <vt:lpstr>Presentación de PowerPoint</vt:lpstr>
      <vt:lpstr>Tutoría de pares </vt:lpstr>
      <vt:lpstr>Un paradigma de investigación es el objeto de estudio de una ciencia, que surge de la necesidad de entender o resolver algo</vt:lpstr>
      <vt:lpstr>Es el modelo o pauta para llevar a cabo una investigación. Un conjunto de ideas, creencias o entendimientos dentro de las cuales pueden funcionar las teorías y las prácticas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Tutoría de pares </dc:title>
  <dc:creator>JIMENA SARAHI GAYTAN ESPINOZA</dc:creator>
  <cp:lastModifiedBy>JIMENA SARAHI GAYTAN ESPINOZA</cp:lastModifiedBy>
  <cp:revision>2</cp:revision>
  <dcterms:created xsi:type="dcterms:W3CDTF">2023-01-17T05:57:58Z</dcterms:created>
  <dcterms:modified xsi:type="dcterms:W3CDTF">2023-01-24T01:30:30Z</dcterms:modified>
</cp:coreProperties>
</file>