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rchitects Daughter" panose="020B0604020202020204" charset="0"/>
      <p:regular r:id="rId10"/>
    </p:embeddedFont>
    <p:embeddedFont>
      <p:font typeface="Gloria Hallelujah" panose="020B0604020202020204" charset="0"/>
      <p:regular r:id="rId11"/>
    </p:embeddedFont>
    <p:embeddedFont>
      <p:font typeface="Maven Pro ExtraBold" panose="020B0604020202020204" charset="0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80c01524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80c01524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80c01524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80c01524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80c015243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80c015243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80c015243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80c015243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80c015243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80c015243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80c015243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80c015243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1700" y="110100"/>
            <a:ext cx="8700600" cy="4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GOBIERNO DEL ESTADO DE COAHUILA DE ZARAGOZA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SECRETARIA DE EDUCACIÓN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ESCUELA NORMAL DE EDUCACIÓN PREESCOLAR</a:t>
            </a: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PRESENTADO POR</a:t>
            </a: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KATHIA ANAHI CASTAÑUELA SALAS #1</a:t>
            </a: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SOFÍA ABIGAIL MASCORRO ARELLANO #13</a:t>
            </a:r>
            <a:endParaRPr sz="1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CURSO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TUTORÍA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DOCENTE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IRMA EDITH VARGAS RODRIGUEZ</a:t>
            </a: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 b="1" u="sng"/>
              <a:t>Tutoría en pares</a:t>
            </a:r>
            <a:endParaRPr sz="1900" b="1" u="sng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b="1"/>
              <a:t>Tema:</a:t>
            </a:r>
            <a:r>
              <a:rPr lang="es-419" sz="1900" b="1"/>
              <a:t> </a:t>
            </a:r>
            <a:endParaRPr sz="1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Maven Pro ExtraBold"/>
                <a:ea typeface="Maven Pro ExtraBold"/>
                <a:cs typeface="Maven Pro ExtraBold"/>
                <a:sym typeface="Maven Pro ExtraBold"/>
              </a:rPr>
              <a:t>Protocolo de investigación</a:t>
            </a:r>
            <a:endParaRPr sz="1900">
              <a:latin typeface="Maven Pro ExtraBold"/>
              <a:ea typeface="Maven Pro ExtraBold"/>
              <a:cs typeface="Maven Pro ExtraBold"/>
              <a:sym typeface="Maven Pro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1"/>
              <a:t>SALTILLO, COAHUILA DE ZARAGOZA.                                                 16 DE ENERO DEL 2023.</a:t>
            </a:r>
            <a:endParaRPr sz="1000"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475" y="195425"/>
            <a:ext cx="948150" cy="11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83038" y="-1983044"/>
            <a:ext cx="5118700" cy="90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54250" y="3383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Alumnas: Kathia Anahí Castañuela Salas </a:t>
            </a:r>
            <a:endParaRPr>
              <a:highlight>
                <a:schemeClr val="lt1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chemeClr val="lt1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Sofia Abigail Mascorro Arellano  </a:t>
            </a:r>
            <a:endParaRPr>
              <a:highlight>
                <a:schemeClr val="lt1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2215825" y="923475"/>
            <a:ext cx="4988700" cy="1872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 b="1">
                <a:latin typeface="Gloria Hallelujah"/>
                <a:ea typeface="Gloria Hallelujah"/>
                <a:cs typeface="Gloria Hallelujah"/>
                <a:sym typeface="Gloria Hallelujah"/>
              </a:rPr>
              <a:t>Tutoría entre pares </a:t>
            </a:r>
            <a:endParaRPr sz="5500" b="1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73813" y="-1958238"/>
            <a:ext cx="5112375" cy="90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700" y="306425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69700" y="2329900"/>
            <a:ext cx="8520600" cy="23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5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Describe los objetivos, diseño, metodología y consideraciones tomadas en cuenta para la implementación y organización de una instigación o experimento científico. </a:t>
            </a:r>
            <a:endParaRPr sz="195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95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diseño de los procedimientos a ser utilizados para la observación, análisis e interpretación de los resultados</a:t>
            </a:r>
            <a:endParaRPr sz="195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5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09325" y="893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100" b="1">
                <a:latin typeface="Gloria Hallelujah"/>
                <a:ea typeface="Gloria Hallelujah"/>
                <a:cs typeface="Gloria Hallelujah"/>
                <a:sym typeface="Gloria Hallelujah"/>
              </a:rPr>
              <a:t>Protocolo de investigación</a:t>
            </a:r>
            <a:r>
              <a:rPr lang="es-419" sz="2920" b="1"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endParaRPr sz="2920" b="1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12525" y="-2003125"/>
            <a:ext cx="5134100" cy="91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t="33389" b="1459"/>
          <a:stretch/>
        </p:blipFill>
        <p:spPr>
          <a:xfrm>
            <a:off x="508850" y="429873"/>
            <a:ext cx="3070024" cy="44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8875" y="758475"/>
            <a:ext cx="5385625" cy="33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83038" y="-1983038"/>
            <a:ext cx="5155900" cy="91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377575" y="1250888"/>
            <a:ext cx="3656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800" b="1">
                <a:solidFill>
                  <a:srgbClr val="351C75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Pasos para realizar un protocolo de investigación</a:t>
            </a:r>
            <a:endParaRPr sz="3800" b="1">
              <a:solidFill>
                <a:srgbClr val="351C75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25" y="244337"/>
            <a:ext cx="4915352" cy="4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40025" y="-2034800"/>
            <a:ext cx="5229525" cy="91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87" y="399328"/>
            <a:ext cx="2743026" cy="26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700" y="1630800"/>
            <a:ext cx="1520125" cy="15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6825" y="2724151"/>
            <a:ext cx="1671700" cy="16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4337" y="3493400"/>
            <a:ext cx="1520125" cy="143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4625" y="2724150"/>
            <a:ext cx="1597350" cy="157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91975" y="1722938"/>
            <a:ext cx="1520150" cy="150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2025" y="-2002028"/>
            <a:ext cx="5155900" cy="91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25" y="1637200"/>
            <a:ext cx="1666225" cy="16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887" y="399328"/>
            <a:ext cx="2743026" cy="26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0450" y="3046400"/>
            <a:ext cx="1666225" cy="16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2825" y="3043237"/>
            <a:ext cx="1666225" cy="164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8350" y="1233226"/>
            <a:ext cx="1841775" cy="18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Presentación en pantalla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Gloria Hallelujah</vt:lpstr>
      <vt:lpstr>Arial</vt:lpstr>
      <vt:lpstr>Maven Pro ExtraBold</vt:lpstr>
      <vt:lpstr>Architects Daughter</vt:lpstr>
      <vt:lpstr>Simple Light</vt:lpstr>
      <vt:lpstr>Presentación de PowerPoint</vt:lpstr>
      <vt:lpstr>Tutoría entre pares </vt:lpstr>
      <vt:lpstr>Protocolo de investigación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ANA MARIA SALAS FLORES</cp:lastModifiedBy>
  <cp:revision>1</cp:revision>
  <dcterms:modified xsi:type="dcterms:W3CDTF">2023-01-17T03:01:36Z</dcterms:modified>
</cp:coreProperties>
</file>