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Just Another Hand" panose="020B0604020202020204" charset="0"/>
      <p:regular r:id="rId5"/>
    </p:embeddedFont>
    <p:embeddedFont>
      <p:font typeface="Livvic" pitchFamily="2" charset="0"/>
      <p:regular r:id="rId6"/>
      <p:bold r:id="rId7"/>
      <p:italic r:id="rId8"/>
      <p:boldItalic r:id="rId9"/>
    </p:embeddedFont>
    <p:embeddedFont>
      <p:font typeface="Nunito" pitchFamily="2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0F9F0E-887D-4F30-9E50-124B75A22029}">
  <a:tblStyle styleId="{E50F9F0E-887D-4F30-9E50-124B75A220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/>
              <a:t>Tutoría de pares</a:t>
            </a:r>
            <a:endParaRPr sz="9600"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Jimena Sarahi Gaytan Espinoza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Iris Valeria Castro Zambrano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563507" y="599142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769161" y="1784442"/>
            <a:ext cx="49918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Materia de asesoría: Herramientas para la investigación educativa</a:t>
            </a:r>
            <a:br>
              <a:rPr lang="en" sz="4400" dirty="0"/>
            </a:br>
            <a:br>
              <a:rPr lang="en" sz="4400" dirty="0"/>
            </a:br>
            <a:r>
              <a:rPr lang="en" sz="4400" dirty="0"/>
              <a:t>Tema: métodos de investigación </a:t>
            </a:r>
            <a:endParaRPr sz="4400" dirty="0"/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FC3B67-C01B-4FAC-9EF9-758FE10D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59" y="777663"/>
            <a:ext cx="2939583" cy="3854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Presentación en pantalla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Livvic</vt:lpstr>
      <vt:lpstr>Roboto Condensed Light</vt:lpstr>
      <vt:lpstr>Just Another Hand</vt:lpstr>
      <vt:lpstr>Nunito</vt:lpstr>
      <vt:lpstr>Arial</vt:lpstr>
      <vt:lpstr>Roboto</vt:lpstr>
      <vt:lpstr>Volicy Bulletin Board Thesis by Slidesgo</vt:lpstr>
      <vt:lpstr>Tutoría de pares</vt:lpstr>
      <vt:lpstr>Materia de asesoría: Herramientas para la investigación educativa  Tema: métodos de investigación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de pares</dc:title>
  <dc:creator>FCASTRO</dc:creator>
  <cp:lastModifiedBy>Fabio Alberto Castro Gomez</cp:lastModifiedBy>
  <cp:revision>1</cp:revision>
  <dcterms:modified xsi:type="dcterms:W3CDTF">2023-01-24T03:07:50Z</dcterms:modified>
</cp:coreProperties>
</file>