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0" r:id="rId22"/>
    <p:sldId id="269" r:id="rId23"/>
    <p:sldId id="268" r:id="rId2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1021B-D29F-B3D7-696A-5DC224E0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1081C6-8BF1-78C3-2625-36231B9F0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5ABF4-8813-AB51-7338-9B37FD12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955DD-E4DD-10F4-4439-E5D5B9BA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1D2C5-7B93-44A8-3A1B-7C289CBE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771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369EA-A9CA-5A55-B1B6-AE3E9B54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CAE2AA-5362-A68E-D02F-D89B44E5E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7EE9E-A53C-A526-3731-6438966B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C4386A-2CC1-9C88-B3E3-F883F991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8E3F4-610F-67EA-ABAE-CE97DBF4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087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C168CC-33E9-B938-36D9-E365FD5A2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4B4CD6-914C-1363-41A1-0D5EA83FB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3C71F-0C90-7BD7-CDAB-4DAEAD04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8D537-4E1C-45F7-BB91-D4AD4737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06FDF-5222-E98F-5DCF-99E77970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1048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DC003-B562-90C5-DC11-78B11A86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8200E-55ED-A8A7-3D83-C5A62CAF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BE4F56-0930-E376-76BE-C518F5D3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AA181-1ECB-098D-A012-F7B0AF55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6E287-D28E-75E5-859B-1710A181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621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7F0C8-B0C1-7C6B-AA19-769B9BD5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1015B9-0733-FC1E-ECE8-C243FB82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2C93D-C03B-5F55-026B-C1BA8FD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433F6-DDB8-80F0-2E25-903077F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8B160-DC4F-5532-288A-1612F5D2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768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78CF1-2F63-EF69-E6F3-94451215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8B0737-8E7C-3333-D306-E486DEDB2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636A87-C68C-DEE8-7AF0-0ED02125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C9532-1F95-2D59-AD2C-51893AD9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7FBD6C-C5EA-A840-27C4-DC7CFAD7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6EA6B-9369-3F2A-3914-5EDD2F0B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11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5009A-5801-7FFD-5763-BAE65D83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04AB0-E909-6BAA-B458-E4FC71767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624AC7-E9DF-5BEA-62A8-381A657C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976677-5FAE-7CB4-4A3A-D493A18B4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7109AD-3DAA-8CD5-AD12-1853E1ADB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5ECD73-CAD8-2B23-7677-6222B278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5DD007-0C44-4390-1BF7-22CB8B59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60EDEA-9FD0-75CB-66BD-23F9B1A2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4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CF4A1-BA3F-0552-B7EA-AE7FAE9D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65D476-6A3A-937A-46F9-5E9A208F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106895-5CBC-1C52-57A3-97D10E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8F9EA4-1FBE-1831-4142-4CE3604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08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CEB34B-CA72-4CF1-3814-19FDF6B7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333820-D344-F3F7-2BAB-FB86AC54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E72CC-53A7-C218-8842-466B777D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776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C5096-BFE1-63B8-8BEA-BC4E759D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A9C0C-33FD-D612-9E03-563B0DDE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ADB996-5787-4F77-1110-DCE1AA628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73925F-C346-3497-007E-1F1B1E80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8410B2-8594-9F88-2E67-DC3BF1E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B4A63F-4E0C-FA10-27FE-8DB9D0FB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575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262BD-D603-22E3-7142-13F90501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802F86-F95E-71EC-8161-5DFE7110C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B75630-779D-DEA3-7FC3-E479B05A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2F5BD2-8ECF-DD09-02A7-25075EF2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456A0D-7AA9-C477-B45D-AE55E421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47673-71F2-5863-4E31-83724EC1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53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5F72C-F605-7AA2-92EF-E3B9A46E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51E704-E215-92AF-CB22-6E80F034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FAA64-7B67-428E-B496-565CC5B3D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91E0-5E95-8544-9332-13918654361D}" type="datetimeFigureOut">
              <a:rPr lang="es-US" smtClean="0"/>
              <a:t>9/13/2022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B50CEA-37CB-3B9C-FA84-89E51D8B7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7991F-35E3-F71B-3369-BEF63CE67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A0BB-4319-B84C-A345-505B726ABA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698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101F7894-7EE0-FDAB-E6ED-CD31EBCE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427" cy="7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9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94AF39FD-6AE6-8EE6-BC48-4F666E7D6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4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C6B4FEC-D070-A6D5-80EC-3E181924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90EC032-9782-9AD5-9062-8ED86132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8DC6B57-09A8-80ED-6BE9-FE4EDD1B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4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8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D1EF877-8C27-978E-5A74-8E64F4B2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19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4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38AE636-BCFD-208E-5AC1-92524430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52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7E92DD1-2F13-485F-62B3-7C89560A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AB4CFF10-7BA5-2A33-A593-45183ABD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4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63AEFA4-864B-0BA6-E213-273B33672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598CAB7-D1EE-7E11-7FDE-C7BF296B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01DE876-F990-7687-D408-AFF068B4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72687" cy="69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A20CE40A-0FB7-CEAC-296F-B89537C58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867A6C00-EB47-DF21-5338-AB558638F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8443D52F-BD8A-D684-5DE0-6638A29D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F4E9051-C285-7B58-63B5-F3FED3FE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0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B6B6615-82F2-2ADF-C576-3FDFC898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D01E275-250D-0D26-A831-E86D92428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6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6EDE60E-4F12-8551-DADE-40D3AAAB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7BA3761-98BB-EF81-FE77-68FFEDE7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0E10284-87E0-31CF-8CF9-51BB4B82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A30E4E65-1A1C-08BD-403E-101C9AD95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39ADEF2-7BD6-7558-6213-3B427F0B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9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BRICIA FERNANDA GONZALEZ GONZALEZ</dc:creator>
  <cp:lastModifiedBy>baena666666@gmail.com</cp:lastModifiedBy>
  <cp:revision>2</cp:revision>
  <dcterms:created xsi:type="dcterms:W3CDTF">2022-09-13T14:40:12Z</dcterms:created>
  <dcterms:modified xsi:type="dcterms:W3CDTF">2022-09-13T15:13:21Z</dcterms:modified>
</cp:coreProperties>
</file>