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9BC14-6394-4DBE-A5D7-F4C328885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83E7F3-E404-40FC-9D87-D5AB6150D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6F8F87-18E4-419B-A40B-9170BFA7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BFFC90-EB77-4D64-B138-D66B58B4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929A2-0285-43C4-B729-5732246F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72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7C4E4-389C-4C26-8099-28623EDC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EF3AE4-DF70-4FCC-B265-BB5A5E6AF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EE37C4-CB11-41DB-BF59-4AE9AB77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955884-83A2-4139-AEAB-24BF7A65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8F5F84-B7B4-4736-A309-38B88978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150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6D11EA-2901-4B53-A7CD-B5EC714CD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C6FB74-A6FD-4224-AAF9-22449F2AD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5926CF-9361-415F-87F8-A7B0802B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C5767-8794-4E52-9558-EE6FAAE4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B16E5-DCAC-40AA-AC83-C8611E59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71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77D7C-4E8D-4DF0-AFAD-81D3060D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793EF3-2D29-44FE-B037-425ED74A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5E7F6-5E3C-4F1B-887C-35A80887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9FB15E-EC97-4AA1-88C2-421D36BB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58AFEE-9ABB-4A26-97B3-FB829BE6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39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5D95B-100C-499C-ADF9-45D78600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5F8450-6FD7-458A-B375-E5B5A03CB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4F2F4-2E88-4041-B8FF-289832B4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DF1378-02C5-4B20-8E6B-224659A1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9660E3-1B83-4FB3-9EF5-BAAC14DF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61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53B64-CE64-4294-BBE9-6A58AB8C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5209EF-FB0A-42EB-B587-92EDABE93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E7CF46-C7E9-4791-8A0B-3B2BA003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EDC757-D1FA-4092-BF2C-782B9011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7F2A2F-2B89-44B2-90BC-87306432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A65C7B-B70D-44C0-AE23-D3BE7238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81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314FB-7D51-4C68-BEE0-C8376F9C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23BB85-35F8-45BB-A756-1C59FE180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86E875-46E2-40C2-9F20-C8F7DF20E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61AD0D-5A34-4621-A373-024297B25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E6DC5E-F6BB-4CF9-8909-070AC002B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12C1F8-6AC0-4CC0-891E-AA130C89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20D6E3-4B64-4057-8C23-27011B6E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79DBFD-6082-4E9E-9452-EB2E9CED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561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9642E-D95F-4907-8969-CE244C2B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1E9AB7-FCFC-4154-9D1C-908DCE0A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C168AA-B7FA-4FF4-9917-DE2E0716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3BD4B8-6FC2-4680-A664-B218C7A7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9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E2F0F8-2FBE-40B2-810A-25DC352A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6591BD-AB61-47C0-BDA0-9FDDDF09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1AE0C0-3C88-402E-81D6-7D048ACC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945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CDF10-5BCB-4E21-91BF-56F96F53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0F8AC-9B30-4475-AEA5-7CB2272F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1E57E0-7C2E-4059-9C65-10F85F4B3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64FAAB-B6D1-439A-8940-A7C9C9F4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E52B90-2473-4008-9757-9F347592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89245B-49E0-4C17-8879-0073DAB4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7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F2E8D-9464-4438-B9DA-71CA81B4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E10237-6FFF-4161-B15E-5C7331822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4B3EC7-52A1-4CB4-80D8-F9F59C346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7AEDC1-CBB2-4A9E-B152-47504465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379CFB-2F52-4E8C-8234-6C9A5F39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0C7863-D9C2-4735-9B7A-5A27811B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65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7513D5-21B3-40F6-882C-E310E0DF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A84138-B042-4D84-B582-359E02A55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2D07A-20DE-4ECC-9890-DFE9AE949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DE38-002D-4CB2-84DA-5CD71C58D63C}" type="datetimeFigureOut">
              <a:rPr lang="es-MX" smtClean="0"/>
              <a:t>06/10/2020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A690FA-63E3-4D72-929B-765EA275E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5B5A8-6A43-496D-8266-7C963E6B5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4769-8CC3-495F-9EF7-66039863BE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3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EL PROCESO DE SOCIALIZACION ">
            <a:extLst>
              <a:ext uri="{FF2B5EF4-FFF2-40B4-BE49-F238E27FC236}">
                <a16:creationId xmlns:a16="http://schemas.microsoft.com/office/drawing/2014/main" id="{4B7F0782-5E4F-495F-9683-364BCE7C8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 b="202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1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La teoría de George H. Mead   &lt;ul&gt;&lt;li&gt;Según Mead, los bebés y los niños pequeños empiezan a desarrollarse como seres socia...">
            <a:extLst>
              <a:ext uri="{FF2B5EF4-FFF2-40B4-BE49-F238E27FC236}">
                <a16:creationId xmlns:a16="http://schemas.microsoft.com/office/drawing/2014/main" id="{662AF41E-7304-468C-94FD-F5F2156E23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8" r="-1" b="11886"/>
          <a:stretch/>
        </p:blipFill>
        <p:spPr bwMode="auto">
          <a:xfrm>
            <a:off x="603504" y="-1"/>
            <a:ext cx="11588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La teoría de George H. Mead &lt;ul&gt;&lt;li&gt;Los juegos de los niños evolucionan desde la mera imitación a otros juegos más complej...">
            <a:extLst>
              <a:ext uri="{FF2B5EF4-FFF2-40B4-BE49-F238E27FC236}">
                <a16:creationId xmlns:a16="http://schemas.microsoft.com/office/drawing/2014/main" id="{61E64877-94CA-48EC-B4AE-94F2BE51CD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 r="-1" b="12869"/>
          <a:stretch/>
        </p:blipFill>
        <p:spPr bwMode="auto">
          <a:xfrm>
            <a:off x="603504" y="-1"/>
            <a:ext cx="11588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2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 Conciencia de Uno Mismo &lt;ul&gt;&lt;li&gt;Según Mead, tenemos conciencia de uno mismo cuando aprendemos a distinguir el “mi” del ...">
            <a:extLst>
              <a:ext uri="{FF2B5EF4-FFF2-40B4-BE49-F238E27FC236}">
                <a16:creationId xmlns:a16="http://schemas.microsoft.com/office/drawing/2014/main" id="{9DA76B86-4ED8-474C-916B-A16A76A316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8" r="-1" b="1670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0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El Juego Organizado &lt;ul&gt;&lt;li&gt;Un estadio posterior del desarrollo infantil, aparece cuando el niño tiene ocho o nueve años. ...">
            <a:extLst>
              <a:ext uri="{FF2B5EF4-FFF2-40B4-BE49-F238E27FC236}">
                <a16:creationId xmlns:a16="http://schemas.microsoft.com/office/drawing/2014/main" id="{CA1A1D39-6AEC-4C3B-BDA3-CB47DC34F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5" r="-1" b="8988"/>
          <a:stretch/>
        </p:blipFill>
        <p:spPr bwMode="auto">
          <a:xfrm>
            <a:off x="603504" y="-1"/>
            <a:ext cx="11588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l Juego Organizado &lt;ul&gt;&lt;li&gt;Para aprender los juegos organizados uno debe entender las reglas del juego, así como las noci...">
            <a:extLst>
              <a:ext uri="{FF2B5EF4-FFF2-40B4-BE49-F238E27FC236}">
                <a16:creationId xmlns:a16="http://schemas.microsoft.com/office/drawing/2014/main" id="{85087BC5-3364-4324-B229-1B8AA25070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r="-1" b="15624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25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¿Cuánto dura la Socialización? &lt;ul&gt;&lt;li&gt;Dura toda la vida, pero es más fuerte durante la niñez y la adolescencia, porque se...">
            <a:extLst>
              <a:ext uri="{FF2B5EF4-FFF2-40B4-BE49-F238E27FC236}">
                <a16:creationId xmlns:a16="http://schemas.microsoft.com/office/drawing/2014/main" id="{539752B3-CDAE-49A3-B7FF-225888095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8" r="-1" b="19642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72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211B9D9A-9953-40C7-A5E7-0957C842C5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" r="-1" b="25123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4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Los “agentes “ de la socialización. &lt;ul&gt;&lt;li&gt;La  f amilia, el primer medio que actúa como socializador, acompañando al indi...">
            <a:extLst>
              <a:ext uri="{FF2B5EF4-FFF2-40B4-BE49-F238E27FC236}">
                <a16:creationId xmlns:a16="http://schemas.microsoft.com/office/drawing/2014/main" id="{728D01A2-3796-4D63-B0F8-B68B3CE557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6" r="-1" b="12647"/>
          <a:stretch/>
        </p:blipFill>
        <p:spPr bwMode="auto">
          <a:xfrm>
            <a:off x="603504" y="-1"/>
            <a:ext cx="11588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81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scuela y Educación  &lt;ul&gt;&lt;li&gt;La educación escolar es uno de los instrumentos que utilizan los grupos humanos para promover...">
            <a:extLst>
              <a:ext uri="{FF2B5EF4-FFF2-40B4-BE49-F238E27FC236}">
                <a16:creationId xmlns:a16="http://schemas.microsoft.com/office/drawing/2014/main" id="{02EABFB3-DF2F-4CD8-A350-1B1CE1A73B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9" r="-1" b="1228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77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El concepto de distribución social del conocimiento  &lt;ul&gt;&lt;li&gt;un concepto central para analizar la estructura  interna del ...">
            <a:extLst>
              <a:ext uri="{FF2B5EF4-FFF2-40B4-BE49-F238E27FC236}">
                <a16:creationId xmlns:a16="http://schemas.microsoft.com/office/drawing/2014/main" id="{AA957A02-F726-4F05-857A-53C4E6684A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r="-1" b="13365"/>
          <a:stretch/>
        </p:blipFill>
        <p:spPr bwMode="auto">
          <a:xfrm>
            <a:off x="603504" y="-1"/>
            <a:ext cx="11588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1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Qué es la Socialización &lt;ul&gt;&lt;li&gt;La socialización es el proceso social por el cual aprendemos a ser miembros de una comunid...">
            <a:extLst>
              <a:ext uri="{FF2B5EF4-FFF2-40B4-BE49-F238E27FC236}">
                <a16:creationId xmlns:a16="http://schemas.microsoft.com/office/drawing/2014/main" id="{8CFA0057-A1DB-4979-AA3B-C8E601C583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" b="1964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59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nclusiones &lt;ul&gt;&lt;li&gt;La socialización tiene un importantísimo papel en la reproducción del sistema, porque, como se ha exp...">
            <a:extLst>
              <a:ext uri="{FF2B5EF4-FFF2-40B4-BE49-F238E27FC236}">
                <a16:creationId xmlns:a16="http://schemas.microsoft.com/office/drawing/2014/main" id="{31A0057A-36E4-44BA-BFF4-D2D7A7C10B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3" r="-1" b="12886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25DE839-F5BC-4B6B-9A9C-CFF276557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283754"/>
              </p:ext>
            </p:extLst>
          </p:nvPr>
        </p:nvGraphicFramePr>
        <p:xfrm>
          <a:off x="1073426" y="762267"/>
          <a:ext cx="10571920" cy="567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384">
                  <a:extLst>
                    <a:ext uri="{9D8B030D-6E8A-4147-A177-3AD203B41FA5}">
                      <a16:colId xmlns:a16="http://schemas.microsoft.com/office/drawing/2014/main" val="1445465697"/>
                    </a:ext>
                  </a:extLst>
                </a:gridCol>
                <a:gridCol w="2114384">
                  <a:extLst>
                    <a:ext uri="{9D8B030D-6E8A-4147-A177-3AD203B41FA5}">
                      <a16:colId xmlns:a16="http://schemas.microsoft.com/office/drawing/2014/main" val="319219267"/>
                    </a:ext>
                  </a:extLst>
                </a:gridCol>
                <a:gridCol w="2114384">
                  <a:extLst>
                    <a:ext uri="{9D8B030D-6E8A-4147-A177-3AD203B41FA5}">
                      <a16:colId xmlns:a16="http://schemas.microsoft.com/office/drawing/2014/main" val="2971111661"/>
                    </a:ext>
                  </a:extLst>
                </a:gridCol>
                <a:gridCol w="2114384">
                  <a:extLst>
                    <a:ext uri="{9D8B030D-6E8A-4147-A177-3AD203B41FA5}">
                      <a16:colId xmlns:a16="http://schemas.microsoft.com/office/drawing/2014/main" val="2986709993"/>
                    </a:ext>
                  </a:extLst>
                </a:gridCol>
                <a:gridCol w="2114384">
                  <a:extLst>
                    <a:ext uri="{9D8B030D-6E8A-4147-A177-3AD203B41FA5}">
                      <a16:colId xmlns:a16="http://schemas.microsoft.com/office/drawing/2014/main" val="70703220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dirty="0"/>
                        <a:t>Perspectivas teóricas sobre la socialización y el desarrollo social de los niños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74925"/>
                  </a:ext>
                </a:extLst>
              </a:tr>
              <a:tr h="46187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Nombre de la Teoría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Teoría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Teoría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Teoría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Teoría n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646320"/>
                  </a:ext>
                </a:extLst>
              </a:tr>
              <a:tr h="808281"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Planteamiento Central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16579"/>
                  </a:ext>
                </a:extLst>
              </a:tr>
              <a:tr h="808281"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Concepción del sujeto ( niño)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59062"/>
                  </a:ext>
                </a:extLst>
              </a:tr>
              <a:tr h="808281"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Representantes de la teoría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846799"/>
                  </a:ext>
                </a:extLst>
              </a:tr>
              <a:tr h="1501093"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Elementos que condicionan la socialización y el desarrollo social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557815"/>
                  </a:ext>
                </a:extLst>
              </a:tr>
              <a:tr h="461875"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Semejanzas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10466"/>
                  </a:ext>
                </a:extLst>
              </a:tr>
              <a:tr h="461875"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Diferencias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583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04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SOCIALIZACION ES &lt;ul&gt;&lt;li&gt;Proceso por el cual se logra que los individuos se  ajusten  al orden social  &lt;/li&gt;&lt;/ul&gt;&lt;ul&gt;&lt;l...">
            <a:extLst>
              <a:ext uri="{FF2B5EF4-FFF2-40B4-BE49-F238E27FC236}">
                <a16:creationId xmlns:a16="http://schemas.microsoft.com/office/drawing/2014/main" id="{7351DA9E-A1AA-4739-B7CA-447EDBB854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 r="-1" b="1785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4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cialización y el sistema social   &lt;ul&gt;&lt;li&gt;la socialización tiene un importantísimo papel en la reproducción del sistema,...">
            <a:extLst>
              <a:ext uri="{FF2B5EF4-FFF2-40B4-BE49-F238E27FC236}">
                <a16:creationId xmlns:a16="http://schemas.microsoft.com/office/drawing/2014/main" id="{AAAD6DE4-9F63-4E4C-857C-9C55AF41AE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8" r="-1" b="1337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26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usencia de Socialización   &lt;ul&gt;&lt;li&gt;El individuo que no ha pasado por el proceso de socialización, como podrá leer, carece...">
            <a:extLst>
              <a:ext uri="{FF2B5EF4-FFF2-40B4-BE49-F238E27FC236}">
                <a16:creationId xmlns:a16="http://schemas.microsoft.com/office/drawing/2014/main" id="{1773E237-F54D-408D-AD47-C286F7CA5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3" r="-1" b="18826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2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usencia de Socialización &lt;ul&gt;&lt;li&gt;La sociedad como un todo actúa sobre el individuo, desde su más tierna  infancia, en un ...">
            <a:extLst>
              <a:ext uri="{FF2B5EF4-FFF2-40B4-BE49-F238E27FC236}">
                <a16:creationId xmlns:a16="http://schemas.microsoft.com/office/drawing/2014/main" id="{423BF7AC-7E52-492C-807C-893C98431D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" r="-1" b="22678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5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 socialización y las teorías del desarrollo del niño   &lt;ul&gt;&lt;li&gt;La socialización, como el estudio de un momento en la for...">
            <a:extLst>
              <a:ext uri="{FF2B5EF4-FFF2-40B4-BE49-F238E27FC236}">
                <a16:creationId xmlns:a16="http://schemas.microsoft.com/office/drawing/2014/main" id="{B9B5F9AC-C8BA-4D23-AE17-DFB54869A7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" r="-1" b="25045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56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 socialización y las teorías del desarrollo del niño &lt;ul&gt;&lt;li&gt;.  La psicología del desarrollo estudia los diferentes esta...">
            <a:extLst>
              <a:ext uri="{FF2B5EF4-FFF2-40B4-BE49-F238E27FC236}">
                <a16:creationId xmlns:a16="http://schemas.microsoft.com/office/drawing/2014/main" id="{C398E4E0-E39E-4B92-8F09-D570CD0681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1" r="-1" b="21468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52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 socialización y las teorías del desarrollo del niño &lt;ul&gt;&lt;li&gt;Los nombres de Freud, Piaget y Erikson de la Psicología del...">
            <a:extLst>
              <a:ext uri="{FF2B5EF4-FFF2-40B4-BE49-F238E27FC236}">
                <a16:creationId xmlns:a16="http://schemas.microsoft.com/office/drawing/2014/main" id="{CE0C7CD8-1FD0-4FE7-8ED5-014269DC6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249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07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</Words>
  <Application>Microsoft Office PowerPoint</Application>
  <PresentationFormat>Panorámica</PresentationFormat>
  <Paragraphs>12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Acosta</dc:creator>
  <cp:lastModifiedBy>Roberto Acosta</cp:lastModifiedBy>
  <cp:revision>3</cp:revision>
  <dcterms:created xsi:type="dcterms:W3CDTF">2020-10-07T02:34:17Z</dcterms:created>
  <dcterms:modified xsi:type="dcterms:W3CDTF">2020-10-07T02:52:05Z</dcterms:modified>
</cp:coreProperties>
</file>