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FE52-761C-4CC3-9529-1127E5FDEC0B}" type="datetimeFigureOut">
              <a:rPr lang="es-MX" smtClean="0"/>
              <a:t>15/06/2020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0069-642D-4697-9E66-90D547E34E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290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FE52-761C-4CC3-9529-1127E5FDEC0B}" type="datetimeFigureOut">
              <a:rPr lang="es-MX" smtClean="0"/>
              <a:t>15/06/2020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0069-642D-4697-9E66-90D547E34E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817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FE52-761C-4CC3-9529-1127E5FDEC0B}" type="datetimeFigureOut">
              <a:rPr lang="es-MX" smtClean="0"/>
              <a:t>15/06/2020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0069-642D-4697-9E66-90D547E34E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6984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FE52-761C-4CC3-9529-1127E5FDEC0B}" type="datetimeFigureOut">
              <a:rPr lang="es-MX" smtClean="0"/>
              <a:t>15/06/2020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0069-642D-4697-9E66-90D547E34E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601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FE52-761C-4CC3-9529-1127E5FDEC0B}" type="datetimeFigureOut">
              <a:rPr lang="es-MX" smtClean="0"/>
              <a:t>15/06/2020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0069-642D-4697-9E66-90D547E34E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968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FE52-761C-4CC3-9529-1127E5FDEC0B}" type="datetimeFigureOut">
              <a:rPr lang="es-MX" smtClean="0"/>
              <a:t>15/06/2020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0069-642D-4697-9E66-90D547E34E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563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FE52-761C-4CC3-9529-1127E5FDEC0B}" type="datetimeFigureOut">
              <a:rPr lang="es-MX" smtClean="0"/>
              <a:t>15/06/2020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0069-642D-4697-9E66-90D547E34E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481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FE52-761C-4CC3-9529-1127E5FDEC0B}" type="datetimeFigureOut">
              <a:rPr lang="es-MX" smtClean="0"/>
              <a:t>15/06/2020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0069-642D-4697-9E66-90D547E34E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98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FE52-761C-4CC3-9529-1127E5FDEC0B}" type="datetimeFigureOut">
              <a:rPr lang="es-MX" smtClean="0"/>
              <a:t>15/06/2020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0069-642D-4697-9E66-90D547E34E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864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FE52-761C-4CC3-9529-1127E5FDEC0B}" type="datetimeFigureOut">
              <a:rPr lang="es-MX" smtClean="0"/>
              <a:t>15/06/2020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0069-642D-4697-9E66-90D547E34E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9666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FE52-761C-4CC3-9529-1127E5FDEC0B}" type="datetimeFigureOut">
              <a:rPr lang="es-MX" smtClean="0"/>
              <a:t>15/06/2020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0069-642D-4697-9E66-90D547E34E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504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DFE52-761C-4CC3-9529-1127E5FDEC0B}" type="datetimeFigureOut">
              <a:rPr lang="es-MX" smtClean="0"/>
              <a:t>15/06/2020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10069-642D-4697-9E66-90D547E34E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750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92428"/>
            <a:ext cx="9144000" cy="4665372"/>
          </a:xfrm>
        </p:spPr>
        <p:txBody>
          <a:bodyPr>
            <a:normAutofit lnSpcReduction="10000"/>
          </a:bodyPr>
          <a:lstStyle/>
          <a:p>
            <a:endParaRPr lang="es-MX" dirty="0" smtClean="0"/>
          </a:p>
          <a:p>
            <a:endParaRPr lang="es-MX" dirty="0"/>
          </a:p>
          <a:p>
            <a:endParaRPr lang="es-MX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ESTRATEGIAS PARA EL DESARROLLO SOCIOEMOCIONAL </a:t>
            </a:r>
          </a:p>
          <a:p>
            <a:r>
              <a:rPr 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CUARTO SEMESTRE </a:t>
            </a: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5177" t="1131" r="20922" b="3884"/>
          <a:stretch/>
        </p:blipFill>
        <p:spPr>
          <a:xfrm>
            <a:off x="5061396" y="824248"/>
            <a:ext cx="1957589" cy="2202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31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1217" y="386366"/>
            <a:ext cx="10632583" cy="579059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MX" dirty="0" smtClean="0"/>
              <a:t>  EVIDENCIA UNIDAD III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 la estrategia que detectaron cuando se aplico el instrumento del diagnóstico vamos a partir para  analizar en el supuesto de que se hubiera aplicado.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Agregar la planeación de la actividad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 estrategia socioemocional elegida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deberán fundamentar teóricamente, utilizando los referentes teóricos de la primera unidad.</a:t>
            </a:r>
          </a:p>
          <a:p>
            <a:pPr marL="0" indent="0">
              <a:buNone/>
            </a:pP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Desarrollo socioemocional del niño desde una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perspectiva social 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− Teoría de Eric. Erikson  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− Teoría del desarrollo moral de L. Kohlberg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806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6823" y="463639"/>
            <a:ext cx="10696977" cy="5713324"/>
          </a:xfrm>
        </p:spPr>
        <p:txBody>
          <a:bodyPr>
            <a:normAutofit fontScale="62500" lnSpcReduction="20000"/>
          </a:bodyPr>
          <a:lstStyle/>
          <a:p>
            <a:endParaRPr lang="es-MX" dirty="0" smtClean="0"/>
          </a:p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esarrollo socioemocional del niño desde una </a:t>
            </a:r>
            <a:r>
              <a:rPr lang="es-MX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perspectiva cognitiva </a:t>
            </a:r>
          </a:p>
          <a:p>
            <a:pPr marL="0" indent="0">
              <a:buNone/>
            </a:pP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− Teoría cognitiva de Jean Piaget </a:t>
            </a:r>
          </a:p>
          <a:p>
            <a:pPr marL="0" indent="0">
              <a:buNone/>
            </a:pP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− Desarrollo psicológico evolutivo de Florence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Goodenough</a:t>
            </a:r>
            <a:endParaRPr lang="es-MX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esarrollo socioemocional del niño desde una </a:t>
            </a:r>
            <a:r>
              <a:rPr lang="es-MX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perspectiva psicológica </a:t>
            </a:r>
          </a:p>
          <a:p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− Sigmund Freud </a:t>
            </a:r>
          </a:p>
          <a:p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−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Melani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Klein </a:t>
            </a:r>
          </a:p>
          <a:p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− Karen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Horney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− Henri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Wallon</a:t>
            </a:r>
            <a:endParaRPr lang="es-MX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Explica criterios pedagógicos de los planes y programas vigentes.</a:t>
            </a:r>
          </a:p>
          <a:p>
            <a:pPr marL="0" indent="0">
              <a:buNone/>
            </a:pPr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Área del desarrollo personal y social (educación socioemocional)</a:t>
            </a:r>
            <a:endParaRPr lang="es-MX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4000" dirty="0" smtClean="0"/>
          </a:p>
        </p:txBody>
      </p:sp>
    </p:spTree>
    <p:extLst>
      <p:ext uri="{BB962C8B-B14F-4D97-AF65-F5344CB8AC3E}">
        <p14:creationId xmlns:p14="http://schemas.microsoft.com/office/powerpoint/2010/main" val="4045002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4096" y="257577"/>
            <a:ext cx="10619704" cy="59193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b="1" dirty="0" smtClean="0"/>
          </a:p>
          <a:p>
            <a:pPr marL="0" indent="0" algn="ctr">
              <a:buNone/>
            </a:pPr>
            <a:r>
              <a:rPr lang="es-MX" b="1" dirty="0" smtClean="0"/>
              <a:t>PRODUCTO INTEGRADOR </a:t>
            </a:r>
          </a:p>
          <a:p>
            <a:pPr marL="0" indent="0" algn="ctr">
              <a:buNone/>
            </a:pPr>
            <a:endParaRPr lang="es-MX" b="1" dirty="0" smtClean="0"/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Considerando el referente de la situación didáctica de las estaciones del año.</a:t>
            </a: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Fundamenta teóricamente de la aplicación de la estrategia socioemocional que aplica la educadora.</a:t>
            </a:r>
          </a:p>
          <a:p>
            <a:pPr lvl="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Utiliza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los referentes teóricos de la primera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unidad.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Explica criterios psicológicos de las áreas cognitivas: atención.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Explica criterios pedagógicos de los planes y programas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vigentes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706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2428" y="257577"/>
            <a:ext cx="10761372" cy="5919386"/>
          </a:xfrm>
        </p:spPr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pPr lvl="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Explica criterios emocionales.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Recomienda sugerencias para la intervención docente.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Hace recomendaciones sobre las actitudes dirigidas a los estudiantes.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Hace recomendaciones sobre las actitudes dirigidas a la convivencia en el aula.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Describe la intervención docente.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353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69701" y="154546"/>
            <a:ext cx="10684099" cy="6022417"/>
          </a:xfrm>
        </p:spPr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COMPARTIR RÚBRICA EN DOCUMENTOS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2014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249</Words>
  <Application>Microsoft Office PowerPoint</Application>
  <PresentationFormat>Panorámica</PresentationFormat>
  <Paragraphs>51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7</cp:revision>
  <dcterms:created xsi:type="dcterms:W3CDTF">2020-06-16T03:28:28Z</dcterms:created>
  <dcterms:modified xsi:type="dcterms:W3CDTF">2020-06-16T04:33:14Z</dcterms:modified>
</cp:coreProperties>
</file>